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2" r:id="rId2"/>
    <p:sldMasterId id="2147483672" r:id="rId3"/>
    <p:sldMasterId id="2147483677" r:id="rId4"/>
    <p:sldMasterId id="2147483680" r:id="rId5"/>
    <p:sldMasterId id="2147483683" r:id="rId6"/>
  </p:sldMasterIdLst>
  <p:sldIdLst>
    <p:sldId id="270" r:id="rId7"/>
    <p:sldId id="271" r:id="rId8"/>
    <p:sldId id="278" r:id="rId9"/>
    <p:sldId id="279" r:id="rId10"/>
    <p:sldId id="282" r:id="rId11"/>
    <p:sldId id="281" r:id="rId12"/>
    <p:sldId id="283" r:id="rId13"/>
    <p:sldId id="284" r:id="rId14"/>
    <p:sldId id="285" r:id="rId15"/>
    <p:sldId id="286" r:id="rId16"/>
    <p:sldId id="280" r:id="rId17"/>
    <p:sldId id="273" r:id="rId18"/>
  </p:sldIdLst>
  <p:sldSz cx="9144000" cy="6858000" type="screen4x3"/>
  <p:notesSz cx="6858000" cy="9144000"/>
  <p:embeddedFontLst>
    <p:embeddedFont>
      <p:font typeface="Fira Sans ExtraBold" panose="020B0604020202020204" charset="0"/>
      <p:bold r:id="rId19"/>
      <p:boldItalic r:id="rId20"/>
    </p:embeddedFont>
    <p:embeddedFont>
      <p:font typeface="Calibri" panose="020F0502020204030204" pitchFamily="34" charset="0"/>
      <p:regular r:id="rId21"/>
      <p:bold r:id="rId22"/>
      <p:italic r:id="rId23"/>
      <p:boldItalic r:id="rId24"/>
    </p:embeddedFont>
    <p:embeddedFont>
      <p:font typeface="Fira Sans" panose="020B0604020202020204" charset="0"/>
      <p:regular r:id="rId25"/>
      <p:bold r:id="rId26"/>
      <p:italic r:id="rId27"/>
      <p:boldItalic r:id="rId28"/>
    </p:embeddedFont>
    <p:embeddedFont>
      <p:font typeface="Fira Sans Light" panose="020B0604020202020204" charset="0"/>
      <p:regular r:id="rId29"/>
      <p:italic r:id="rId30"/>
    </p:embeddedFont>
    <p:embeddedFont>
      <p:font typeface="Poppins" panose="00000500000000000000" pitchFamily="2" charset="0"/>
      <p:regular r:id="rId31"/>
      <p:bold r:id="rId32"/>
      <p:italic r:id="rId33"/>
      <p:boldItalic r:id="rId34"/>
    </p:embeddedFont>
  </p:embeddedFont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768"/>
    <a:srgbClr val="49BFBE"/>
    <a:srgbClr val="1F75C0"/>
    <a:srgbClr val="47B8B2"/>
    <a:srgbClr val="006C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p:normalViewPr>
  <p:slideViewPr>
    <p:cSldViewPr snapToGrid="0" snapToObjects="1">
      <p:cViewPr varScale="1">
        <p:scale>
          <a:sx n="93" d="100"/>
          <a:sy n="93" d="100"/>
        </p:scale>
        <p:origin x="8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923A-B50F-2A44-9C76-3C9FFD0F8EFB}"/>
              </a:ext>
            </a:extLst>
          </p:cNvPr>
          <p:cNvSpPr>
            <a:spLocks noGrp="1"/>
          </p:cNvSpPr>
          <p:nvPr>
            <p:ph type="ctrTitle"/>
          </p:nvPr>
        </p:nvSpPr>
        <p:spPr>
          <a:xfrm>
            <a:off x="575303" y="1343988"/>
            <a:ext cx="6858000" cy="2165973"/>
          </a:xfrm>
        </p:spPr>
        <p:txBody>
          <a:bodyPr lIns="0" anchor="b"/>
          <a:lstStyle>
            <a:lvl1pPr algn="l">
              <a:defRPr sz="4500" spc="-50" baseline="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6AB50290-CA83-1F4F-905C-EBE9354CA951}"/>
              </a:ext>
            </a:extLst>
          </p:cNvPr>
          <p:cNvSpPr>
            <a:spLocks noGrp="1"/>
          </p:cNvSpPr>
          <p:nvPr>
            <p:ph type="subTitle" idx="1"/>
          </p:nvPr>
        </p:nvSpPr>
        <p:spPr>
          <a:xfrm>
            <a:off x="575303" y="3602039"/>
            <a:ext cx="5658338" cy="912812"/>
          </a:xfrm>
        </p:spPr>
        <p:txBody>
          <a:bodyPr lIns="0"/>
          <a:lstStyle>
            <a:lvl1pPr marL="0" indent="0" algn="l">
              <a:buNone/>
              <a:defRPr sz="1800">
                <a:solidFill>
                  <a:schemeClr val="bg2">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id="{74E13CC7-FA84-5249-B18B-5A3E8CCE94F4}"/>
              </a:ext>
            </a:extLst>
          </p:cNvPr>
          <p:cNvSpPr>
            <a:spLocks noGrp="1"/>
          </p:cNvSpPr>
          <p:nvPr>
            <p:ph type="dt" sz="half" idx="10"/>
          </p:nvPr>
        </p:nvSpPr>
        <p:spPr>
          <a:xfrm>
            <a:off x="575303" y="6356351"/>
            <a:ext cx="2057400" cy="365125"/>
          </a:xfrm>
        </p:spPr>
        <p:txBody>
          <a:bodyPr lIns="0"/>
          <a:lstStyle/>
          <a:p>
            <a:fld id="{0352A42B-78AF-8D4D-94A5-85285646B5D9}" type="datetimeFigureOut">
              <a:rPr lang="en-US" smtClean="0"/>
              <a:t>14-Nov-18</a:t>
            </a:fld>
            <a:endParaRPr lang="en-US"/>
          </a:p>
        </p:txBody>
      </p:sp>
      <p:sp>
        <p:nvSpPr>
          <p:cNvPr id="21" name="Text Placeholder 20">
            <a:extLst>
              <a:ext uri="{FF2B5EF4-FFF2-40B4-BE49-F238E27FC236}">
                <a16:creationId xmlns:a16="http://schemas.microsoft.com/office/drawing/2014/main" id="{89993145-E805-8048-89C8-948B8319753A}"/>
              </a:ext>
            </a:extLst>
          </p:cNvPr>
          <p:cNvSpPr>
            <a:spLocks noGrp="1"/>
          </p:cNvSpPr>
          <p:nvPr>
            <p:ph type="body" sz="quarter" idx="11"/>
          </p:nvPr>
        </p:nvSpPr>
        <p:spPr>
          <a:xfrm>
            <a:off x="575189" y="4714876"/>
            <a:ext cx="4364831" cy="542925"/>
          </a:xfrm>
        </p:spPr>
        <p:txBody>
          <a:bodyPr lIns="0" anchor="b"/>
          <a:lstStyle>
            <a:lvl1pPr marL="0" indent="0">
              <a:buNone/>
              <a:defRPr b="1" i="0">
                <a:solidFill>
                  <a:schemeClr val="bg2">
                    <a:lumMod val="50000"/>
                  </a:schemeClr>
                </a:solidFill>
                <a:latin typeface="Fira Sans" panose="020B0503050000020004" pitchFamily="34" charset="0"/>
              </a:defRPr>
            </a:lvl1pPr>
          </a:lstStyle>
          <a:p>
            <a:pPr lvl="0"/>
            <a:r>
              <a:rPr lang="en-US" smtClean="0"/>
              <a:t>Edit Master text styles</a:t>
            </a:r>
          </a:p>
        </p:txBody>
      </p:sp>
      <p:sp>
        <p:nvSpPr>
          <p:cNvPr id="23" name="Text Placeholder 22">
            <a:extLst>
              <a:ext uri="{FF2B5EF4-FFF2-40B4-BE49-F238E27FC236}">
                <a16:creationId xmlns:a16="http://schemas.microsoft.com/office/drawing/2014/main" id="{E0351F6B-787D-2E4D-AFF5-594834FF4360}"/>
              </a:ext>
            </a:extLst>
          </p:cNvPr>
          <p:cNvSpPr>
            <a:spLocks noGrp="1"/>
          </p:cNvSpPr>
          <p:nvPr>
            <p:ph type="body" sz="quarter" idx="12"/>
          </p:nvPr>
        </p:nvSpPr>
        <p:spPr>
          <a:xfrm>
            <a:off x="575073" y="5280025"/>
            <a:ext cx="3175397" cy="792163"/>
          </a:xfrm>
        </p:spPr>
        <p:txBody>
          <a:bodyPr lIns="0" tIns="0">
            <a:normAutofit/>
          </a:bodyPr>
          <a:lstStyle>
            <a:lvl1pPr marL="0" indent="0">
              <a:buNone/>
              <a:defRPr sz="1500">
                <a:solidFill>
                  <a:schemeClr val="tx1">
                    <a:lumMod val="40000"/>
                    <a:lumOff val="60000"/>
                  </a:schemeClr>
                </a:solidFill>
              </a:defRPr>
            </a:lvl1pPr>
          </a:lstStyle>
          <a:p>
            <a:pPr lvl="0"/>
            <a:r>
              <a:rPr lang="en-US" smtClean="0"/>
              <a:t>Edit Master text styles</a:t>
            </a:r>
          </a:p>
        </p:txBody>
      </p:sp>
      <p:pic>
        <p:nvPicPr>
          <p:cNvPr id="13" name="Picture 12">
            <a:extLst>
              <a:ext uri="{FF2B5EF4-FFF2-40B4-BE49-F238E27FC236}">
                <a16:creationId xmlns:a16="http://schemas.microsoft.com/office/drawing/2014/main" id="{551561C7-A2F8-684F-B859-03705CA05A7C}"/>
              </a:ext>
            </a:extLst>
          </p:cNvPr>
          <p:cNvPicPr>
            <a:picLocks noChangeAspect="1"/>
          </p:cNvPicPr>
          <p:nvPr userDrawn="1"/>
        </p:nvPicPr>
        <p:blipFill>
          <a:blip r:embed="rId2"/>
          <a:stretch>
            <a:fillRect/>
          </a:stretch>
        </p:blipFill>
        <p:spPr>
          <a:xfrm>
            <a:off x="575073" y="530064"/>
            <a:ext cx="3969676" cy="810137"/>
          </a:xfrm>
          <a:prstGeom prst="rect">
            <a:avLst/>
          </a:prstGeom>
        </p:spPr>
      </p:pic>
    </p:spTree>
    <p:extLst>
      <p:ext uri="{BB962C8B-B14F-4D97-AF65-F5344CB8AC3E}">
        <p14:creationId xmlns:p14="http://schemas.microsoft.com/office/powerpoint/2010/main" val="395479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600"/>
            <a:ext cx="5486400" cy="566739"/>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1891"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791891" y="536733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2115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14/11/2018</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925115" y="947085"/>
            <a:ext cx="7293770" cy="2852737"/>
          </a:xfrm>
        </p:spPr>
        <p:txBody>
          <a:bodyPr anchor="b"/>
          <a:lstStyle>
            <a:lvl1pPr algn="ctr">
              <a:defRPr sz="45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925115" y="3826809"/>
            <a:ext cx="7293770" cy="1500187"/>
          </a:xfrm>
        </p:spPr>
        <p:txBody>
          <a:bodyPr>
            <a:normAutofit/>
          </a:bodyPr>
          <a:lstStyle>
            <a:lvl1pPr marL="0" indent="0" algn="ctr">
              <a:buNone/>
              <a:defRPr sz="2400">
                <a:solidFill>
                  <a:schemeClr val="accent3">
                    <a:lumMod val="40000"/>
                    <a:lumOff val="60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706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14/11/2018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659012" y="800101"/>
            <a:ext cx="7825979" cy="3744865"/>
          </a:xfrm>
        </p:spPr>
        <p:txBody>
          <a:bodyPr anchor="b">
            <a:normAutofit/>
          </a:bodyPr>
          <a:lstStyle>
            <a:lvl1pPr marL="133350" indent="-133350" algn="l">
              <a:tabLst/>
              <a:defRPr sz="41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659012" y="4724866"/>
            <a:ext cx="7708106" cy="797345"/>
          </a:xfrm>
        </p:spPr>
        <p:txBody>
          <a:bodyPr>
            <a:normAutofit/>
          </a:bodyPr>
          <a:lstStyle>
            <a:lvl1pPr marL="0" indent="0" algn="l">
              <a:buNone/>
              <a:defRPr sz="2400" b="1" i="0">
                <a:solidFill>
                  <a:schemeClr val="accent3">
                    <a:lumMod val="40000"/>
                    <a:lumOff val="60000"/>
                  </a:schemeClr>
                </a:solidFill>
                <a:latin typeface="Fira Sans" panose="020B05030500000200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640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14/11/2018</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925115" y="947085"/>
            <a:ext cx="7293770" cy="2852737"/>
          </a:xfrm>
        </p:spPr>
        <p:txBody>
          <a:bodyPr anchor="b"/>
          <a:lstStyle>
            <a:lvl1pPr algn="ctr">
              <a:defRPr sz="45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925115" y="3826809"/>
            <a:ext cx="7293770" cy="1500187"/>
          </a:xfrm>
        </p:spPr>
        <p:txBody>
          <a:bodyPr>
            <a:normAutofit/>
          </a:bodyPr>
          <a:lstStyle>
            <a:lvl1pPr marL="0" indent="0" algn="ctr">
              <a:buNone/>
              <a:defRPr sz="2400">
                <a:solidFill>
                  <a:schemeClr val="accent3">
                    <a:lumMod val="40000"/>
                    <a:lumOff val="60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521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14/11/2018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8" name="Title 1">
            <a:extLst>
              <a:ext uri="{FF2B5EF4-FFF2-40B4-BE49-F238E27FC236}">
                <a16:creationId xmlns:a16="http://schemas.microsoft.com/office/drawing/2014/main" id="{49779755-736F-9C48-9BB5-D3F50D211BD7}"/>
              </a:ext>
            </a:extLst>
          </p:cNvPr>
          <p:cNvSpPr>
            <a:spLocks noGrp="1"/>
          </p:cNvSpPr>
          <p:nvPr>
            <p:ph type="title"/>
          </p:nvPr>
        </p:nvSpPr>
        <p:spPr>
          <a:xfrm>
            <a:off x="659012" y="800101"/>
            <a:ext cx="7825979" cy="3744865"/>
          </a:xfrm>
        </p:spPr>
        <p:txBody>
          <a:bodyPr anchor="b">
            <a:normAutofit/>
          </a:bodyPr>
          <a:lstStyle>
            <a:lvl1pPr marL="133350" indent="-133350" algn="l">
              <a:tabLst/>
              <a:defRPr sz="41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9" name="Text Placeholder 2">
            <a:extLst>
              <a:ext uri="{FF2B5EF4-FFF2-40B4-BE49-F238E27FC236}">
                <a16:creationId xmlns:a16="http://schemas.microsoft.com/office/drawing/2014/main" id="{B78F52C5-3DA3-F346-9157-91B347F7AA41}"/>
              </a:ext>
            </a:extLst>
          </p:cNvPr>
          <p:cNvSpPr>
            <a:spLocks noGrp="1"/>
          </p:cNvSpPr>
          <p:nvPr>
            <p:ph type="body" idx="1"/>
          </p:nvPr>
        </p:nvSpPr>
        <p:spPr>
          <a:xfrm>
            <a:off x="659012" y="4724866"/>
            <a:ext cx="7708106" cy="797345"/>
          </a:xfrm>
        </p:spPr>
        <p:txBody>
          <a:bodyPr>
            <a:normAutofit/>
          </a:bodyPr>
          <a:lstStyle>
            <a:lvl1pPr marL="0" indent="0" algn="l">
              <a:buNone/>
              <a:defRPr sz="2400" b="1" i="0">
                <a:solidFill>
                  <a:schemeClr val="accent3">
                    <a:lumMod val="40000"/>
                    <a:lumOff val="60000"/>
                  </a:schemeClr>
                </a:solidFill>
                <a:latin typeface="Fira Sans" panose="020B05030500000200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4449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2">
                    <a:lumMod val="20000"/>
                    <a:lumOff val="80000"/>
                  </a:schemeClr>
                </a:solidFill>
              </a:defRPr>
            </a:lvl1pPr>
          </a:lstStyle>
          <a:p>
            <a:fld id="{1914ADBB-9B2F-49DA-AF6D-BE3F02D08A96}" type="datetimeFigureOut">
              <a:rPr lang="en-AU" smtClean="0"/>
              <a:pPr/>
              <a:t>14/11/2018</a:t>
            </a:fld>
            <a:endParaRPr lang="en-AU" dirty="0"/>
          </a:p>
        </p:txBody>
      </p:sp>
      <p:sp>
        <p:nvSpPr>
          <p:cNvPr id="5" name="Footer Placeholder 4"/>
          <p:cNvSpPr>
            <a:spLocks noGrp="1"/>
          </p:cNvSpPr>
          <p:nvPr>
            <p:ph type="ftr" sz="quarter" idx="11"/>
          </p:nvPr>
        </p:nvSpPr>
        <p:spPr/>
        <p:txBody>
          <a:bodyPr/>
          <a:lstStyle>
            <a:lvl1pPr>
              <a:defRPr>
                <a:solidFill>
                  <a:schemeClr val="accent2">
                    <a:lumMod val="20000"/>
                    <a:lumOff val="8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2">
                    <a:lumMod val="20000"/>
                    <a:lumOff val="8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925115" y="947085"/>
            <a:ext cx="7293770" cy="2852737"/>
          </a:xfrm>
        </p:spPr>
        <p:txBody>
          <a:bodyPr anchor="b"/>
          <a:lstStyle>
            <a:lvl1pPr algn="ctr">
              <a:defRPr sz="45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925115" y="3826809"/>
            <a:ext cx="7293770" cy="1500187"/>
          </a:xfrm>
        </p:spPr>
        <p:txBody>
          <a:bodyPr>
            <a:normAutofit/>
          </a:bodyPr>
          <a:lstStyle>
            <a:lvl1pPr marL="0" indent="0" algn="ctr">
              <a:buNone/>
              <a:defRPr sz="2400">
                <a:solidFill>
                  <a:schemeClr val="accent2">
                    <a:lumMod val="20000"/>
                    <a:lumOff val="80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604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14/11/2018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8" name="Title 1">
            <a:extLst>
              <a:ext uri="{FF2B5EF4-FFF2-40B4-BE49-F238E27FC236}">
                <a16:creationId xmlns:a16="http://schemas.microsoft.com/office/drawing/2014/main" id="{B7F93DDC-C65B-0841-B726-9B72EFE109D6}"/>
              </a:ext>
            </a:extLst>
          </p:cNvPr>
          <p:cNvSpPr>
            <a:spLocks noGrp="1"/>
          </p:cNvSpPr>
          <p:nvPr>
            <p:ph type="title"/>
          </p:nvPr>
        </p:nvSpPr>
        <p:spPr>
          <a:xfrm>
            <a:off x="659012" y="800101"/>
            <a:ext cx="7825979" cy="3744865"/>
          </a:xfrm>
        </p:spPr>
        <p:txBody>
          <a:bodyPr anchor="b">
            <a:normAutofit/>
          </a:bodyPr>
          <a:lstStyle>
            <a:lvl1pPr marL="133350" indent="-133350" algn="l">
              <a:tabLst/>
              <a:defRPr sz="41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9" name="Text Placeholder 2">
            <a:extLst>
              <a:ext uri="{FF2B5EF4-FFF2-40B4-BE49-F238E27FC236}">
                <a16:creationId xmlns:a16="http://schemas.microsoft.com/office/drawing/2014/main" id="{89E55AD1-0C6C-2C48-8CF0-73CC3C8A5695}"/>
              </a:ext>
            </a:extLst>
          </p:cNvPr>
          <p:cNvSpPr>
            <a:spLocks noGrp="1"/>
          </p:cNvSpPr>
          <p:nvPr>
            <p:ph type="body" idx="1"/>
          </p:nvPr>
        </p:nvSpPr>
        <p:spPr>
          <a:xfrm>
            <a:off x="659012" y="4724866"/>
            <a:ext cx="7708106" cy="797345"/>
          </a:xfrm>
        </p:spPr>
        <p:txBody>
          <a:bodyPr>
            <a:normAutofit/>
          </a:bodyPr>
          <a:lstStyle>
            <a:lvl1pPr marL="0" indent="0" algn="l">
              <a:buNone/>
              <a:defRPr sz="2400" b="1" i="0">
                <a:solidFill>
                  <a:schemeClr val="accent2">
                    <a:lumMod val="20000"/>
                    <a:lumOff val="80000"/>
                  </a:schemeClr>
                </a:solidFill>
                <a:latin typeface="Fira Sans" panose="020B05030500000200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1776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2237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923A-B50F-2A44-9C76-3C9FFD0F8EFB}"/>
              </a:ext>
            </a:extLst>
          </p:cNvPr>
          <p:cNvSpPr>
            <a:spLocks noGrp="1"/>
          </p:cNvSpPr>
          <p:nvPr>
            <p:ph type="ctrTitle"/>
          </p:nvPr>
        </p:nvSpPr>
        <p:spPr>
          <a:xfrm>
            <a:off x="575303" y="1343988"/>
            <a:ext cx="6858000" cy="2165973"/>
          </a:xfrm>
        </p:spPr>
        <p:txBody>
          <a:bodyPr lIns="0" anchor="b"/>
          <a:lstStyle>
            <a:lvl1pPr algn="l">
              <a:defRPr sz="4500" spc="-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C806539-6832-0841-8FBD-347F640F0B8C}"/>
              </a:ext>
            </a:extLst>
          </p:cNvPr>
          <p:cNvSpPr>
            <a:spLocks noGrp="1"/>
          </p:cNvSpPr>
          <p:nvPr>
            <p:ph type="subTitle" idx="1"/>
          </p:nvPr>
        </p:nvSpPr>
        <p:spPr>
          <a:xfrm>
            <a:off x="575303" y="3602038"/>
            <a:ext cx="5887892" cy="1655762"/>
          </a:xfrm>
        </p:spPr>
        <p:txBody>
          <a:bodyPr>
            <a:normAutofit/>
          </a:bodyPr>
          <a:lstStyle>
            <a:lvl1pPr marL="0" indent="0" algn="l">
              <a:buNone/>
              <a:defRPr sz="2200" spc="-100" baseline="0">
                <a:solidFill>
                  <a:schemeClr val="accent3">
                    <a:lumMod val="20000"/>
                    <a:lumOff val="80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67152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ctr">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
        <p:nvSpPr>
          <p:cNvPr id="7" name="Rectangle 6">
            <a:extLst>
              <a:ext uri="{FF2B5EF4-FFF2-40B4-BE49-F238E27FC236}">
                <a16:creationId xmlns:a16="http://schemas.microsoft.com/office/drawing/2014/main" id="{51B83ED6-62A2-CD4D-AA98-221CF8A492FF}"/>
              </a:ext>
            </a:extLst>
          </p:cNvPr>
          <p:cNvSpPr/>
          <p:nvPr userDrawn="1"/>
        </p:nvSpPr>
        <p:spPr>
          <a:xfrm>
            <a:off x="4322519" y="3713157"/>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235631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9921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4406901"/>
            <a:ext cx="7772400" cy="1362075"/>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722710" y="2906713"/>
            <a:ext cx="7772400" cy="1500187"/>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C762F-CA59-49E8-B588-821B631C7A3E}" type="datetimeFigureOut">
              <a:rPr lang="en-AU" smtClean="0"/>
              <a:t>14/11/2018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49449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08370" y="1600201"/>
            <a:ext cx="4197744"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563909" y="1600201"/>
            <a:ext cx="4122892"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D4C762F-CA59-49E8-B588-821B631C7A3E}"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12203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208369" y="1535113"/>
            <a:ext cx="4288622"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08369" y="2174875"/>
            <a:ext cx="4288622"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4628" y="1535113"/>
            <a:ext cx="4042172"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2174875"/>
            <a:ext cx="4042172"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D4C762F-CA59-49E8-B588-821B631C7A3E}" type="datetimeFigureOut">
              <a:rPr lang="en-AU" smtClean="0"/>
              <a:t>14/11/2018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3842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D4C762F-CA59-49E8-B588-821B631C7A3E}" type="datetimeFigureOut">
              <a:rPr lang="en-AU" smtClean="0"/>
              <a:t>14/11/2018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8093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C762F-CA59-49E8-B588-821B631C7A3E}" type="datetimeFigureOut">
              <a:rPr lang="en-AU" smtClean="0"/>
              <a:t>14/11/2018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1092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710" cy="1162051"/>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3575449" y="273052"/>
            <a:ext cx="511135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2"/>
            <a:ext cx="3008710"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14/11/2018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26284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6080741-BAB6-414D-A1BD-F466F4FAE737}"/>
              </a:ext>
            </a:extLst>
          </p:cNvPr>
          <p:cNvGrpSpPr/>
          <p:nvPr userDrawn="1"/>
        </p:nvGrpSpPr>
        <p:grpSpPr>
          <a:xfrm>
            <a:off x="2810933" y="3761006"/>
            <a:ext cx="6333067" cy="3096994"/>
            <a:chOff x="-3432983" y="2736680"/>
            <a:chExt cx="8427720" cy="4121320"/>
          </a:xfrm>
        </p:grpSpPr>
        <p:sp>
          <p:nvSpPr>
            <p:cNvPr id="14" name="Right Triangle 13">
              <a:extLst>
                <a:ext uri="{FF2B5EF4-FFF2-40B4-BE49-F238E27FC236}">
                  <a16:creationId xmlns:a16="http://schemas.microsoft.com/office/drawing/2014/main" id="{9D40457D-9D3B-104E-A51D-D6C8B41424BD}"/>
                </a:ext>
              </a:extLst>
            </p:cNvPr>
            <p:cNvSpPr/>
            <p:nvPr userDrawn="1"/>
          </p:nvSpPr>
          <p:spPr>
            <a:xfrm flipH="1">
              <a:off x="-3432983" y="2736680"/>
              <a:ext cx="8427720" cy="4121320"/>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0CFDABF-9C61-A547-AC1E-1F693DE0FC77}"/>
                </a:ext>
              </a:extLst>
            </p:cNvPr>
            <p:cNvPicPr>
              <a:picLocks noChangeAspect="1"/>
            </p:cNvPicPr>
            <p:nvPr userDrawn="1"/>
          </p:nvPicPr>
          <p:blipFill>
            <a:blip r:embed="rId3"/>
            <a:stretch>
              <a:fillRect/>
            </a:stretch>
          </p:blipFill>
          <p:spPr>
            <a:xfrm>
              <a:off x="-207560" y="3212793"/>
              <a:ext cx="5202297" cy="3641607"/>
            </a:xfrm>
            <a:prstGeom prst="rect">
              <a:avLst/>
            </a:prstGeom>
          </p:spPr>
        </p:pic>
      </p:grpSp>
      <p:sp>
        <p:nvSpPr>
          <p:cNvPr id="2" name="Title Placeholder 1">
            <a:extLst>
              <a:ext uri="{FF2B5EF4-FFF2-40B4-BE49-F238E27FC236}">
                <a16:creationId xmlns:a16="http://schemas.microsoft.com/office/drawing/2014/main" id="{9EFBC827-767A-EB45-A727-C2A2F6C37514}"/>
              </a:ext>
            </a:extLst>
          </p:cNvPr>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2E1BD145-B6AE-9B45-8E40-2E6CCAD25ED7}"/>
              </a:ext>
            </a:extLst>
          </p:cNvPr>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94C053-46DF-1E43-AC20-586C2EC18543}"/>
              </a:ext>
            </a:extLst>
          </p:cNvPr>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b="1" i="0">
                <a:solidFill>
                  <a:schemeClr val="tx1">
                    <a:tint val="75000"/>
                  </a:schemeClr>
                </a:solidFill>
                <a:latin typeface="Fira Sans ExtraBold" panose="020B0503050000020004" pitchFamily="34" charset="0"/>
              </a:defRPr>
            </a:lvl1pPr>
          </a:lstStyle>
          <a:p>
            <a:fld id="{0352A42B-78AF-8D4D-94A5-85285646B5D9}" type="datetimeFigureOut">
              <a:rPr lang="en-US" smtClean="0"/>
              <a:pPr/>
              <a:t>14-Nov-18</a:t>
            </a:fld>
            <a:endParaRPr lang="en-US"/>
          </a:p>
        </p:txBody>
      </p:sp>
      <p:pic>
        <p:nvPicPr>
          <p:cNvPr id="13" name="Picture 12">
            <a:extLst>
              <a:ext uri="{FF2B5EF4-FFF2-40B4-BE49-F238E27FC236}">
                <a16:creationId xmlns:a16="http://schemas.microsoft.com/office/drawing/2014/main" id="{CF66A9A6-43AA-1349-8AD0-23FABF906A65}"/>
              </a:ext>
            </a:extLst>
          </p:cNvPr>
          <p:cNvPicPr>
            <a:picLocks noChangeAspect="1"/>
          </p:cNvPicPr>
          <p:nvPr userDrawn="1"/>
        </p:nvPicPr>
        <p:blipFill>
          <a:blip r:embed="rId4"/>
          <a:stretch>
            <a:fillRect/>
          </a:stretch>
        </p:blipFill>
        <p:spPr>
          <a:xfrm>
            <a:off x="5342154" y="6271243"/>
            <a:ext cx="3454429" cy="237953"/>
          </a:xfrm>
          <a:prstGeom prst="rect">
            <a:avLst/>
          </a:prstGeom>
        </p:spPr>
      </p:pic>
      <p:sp>
        <p:nvSpPr>
          <p:cNvPr id="9" name="Rectangle 8">
            <a:extLst>
              <a:ext uri="{FF2B5EF4-FFF2-40B4-BE49-F238E27FC236}">
                <a16:creationId xmlns:a16="http://schemas.microsoft.com/office/drawing/2014/main" id="{9C132922-B569-124D-A516-279BE82230F3}"/>
              </a:ext>
            </a:extLst>
          </p:cNvPr>
          <p:cNvSpPr/>
          <p:nvPr userDrawn="1"/>
        </p:nvSpPr>
        <p:spPr>
          <a:xfrm>
            <a:off x="0" y="-1"/>
            <a:ext cx="9144000" cy="96601"/>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82314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b="1" i="0" kern="1200" spc="-113">
          <a:solidFill>
            <a:schemeClr val="tx1"/>
          </a:solidFill>
          <a:latin typeface="Poppins" pitchFamily="2" charset="77"/>
          <a:ea typeface="+mj-ea"/>
          <a:cs typeface="Poppins" pitchFamily="2" charset="77"/>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spc="0" baseline="0">
          <a:solidFill>
            <a:schemeClr val="tx1"/>
          </a:solidFill>
          <a:latin typeface="Fira Sans Light" panose="020B04030500000200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spc="0">
          <a:solidFill>
            <a:schemeClr val="tx1"/>
          </a:solidFill>
          <a:latin typeface="Fira Sans Light" panose="020B04030500000200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spc="0">
          <a:solidFill>
            <a:schemeClr val="tx1"/>
          </a:solidFill>
          <a:latin typeface="Fira Sans Light" panose="020B04030500000200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b="0" i="0" kern="1200" spc="0">
          <a:solidFill>
            <a:schemeClr val="tx1"/>
          </a:solidFill>
          <a:latin typeface="Fira Sans Light" panose="020B04030500000200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b="0" i="0" kern="1200" spc="0">
          <a:solidFill>
            <a:schemeClr val="tx1"/>
          </a:solidFill>
          <a:latin typeface="Fira Sans Light" panose="020B04030500000200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6739AB16-1617-CD4C-8A36-2579DFA917E4}"/>
              </a:ext>
            </a:extLst>
          </p:cNvPr>
          <p:cNvSpPr/>
          <p:nvPr userDrawn="1"/>
        </p:nvSpPr>
        <p:spPr>
          <a:xfrm flipH="1">
            <a:off x="6822830" y="5722902"/>
            <a:ext cx="2321170" cy="1135098"/>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D9CDF7B-6094-D341-91FD-53AA2397D9EC}"/>
              </a:ext>
            </a:extLst>
          </p:cNvPr>
          <p:cNvPicPr>
            <a:picLocks noChangeAspect="1"/>
          </p:cNvPicPr>
          <p:nvPr userDrawn="1"/>
        </p:nvPicPr>
        <p:blipFill>
          <a:blip r:embed="rId11"/>
          <a:stretch>
            <a:fillRect/>
          </a:stretch>
        </p:blipFill>
        <p:spPr>
          <a:xfrm>
            <a:off x="7801362" y="6411349"/>
            <a:ext cx="1211559" cy="316869"/>
          </a:xfrm>
          <a:prstGeom prst="rect">
            <a:avLst/>
          </a:prstGeom>
        </p:spPr>
      </p:pic>
      <p:sp>
        <p:nvSpPr>
          <p:cNvPr id="2" name="Title Placeholder 1"/>
          <p:cNvSpPr>
            <a:spLocks noGrp="1"/>
          </p:cNvSpPr>
          <p:nvPr userDrawn="1">
            <p:ph type="title"/>
          </p:nvPr>
        </p:nvSpPr>
        <p:spPr>
          <a:xfrm>
            <a:off x="208370" y="96600"/>
            <a:ext cx="8478431" cy="1143000"/>
          </a:xfrm>
          <a:prstGeom prst="rect">
            <a:avLst/>
          </a:prstGeom>
        </p:spPr>
        <p:txBody>
          <a:bodyPr vert="horz" lIns="68580" tIns="34290" rIns="68580" bIns="34290" rtlCol="0" anchor="b">
            <a:normAutofit/>
          </a:bodyPr>
          <a:lstStyle/>
          <a:p>
            <a:r>
              <a:rPr lang="en-US" dirty="0"/>
              <a:t>Click to edit Master title style</a:t>
            </a:r>
            <a:endParaRPr lang="en-AU" dirty="0"/>
          </a:p>
        </p:txBody>
      </p:sp>
      <p:sp>
        <p:nvSpPr>
          <p:cNvPr id="3" name="Text Placeholder 2"/>
          <p:cNvSpPr>
            <a:spLocks noGrp="1"/>
          </p:cNvSpPr>
          <p:nvPr userDrawn="1">
            <p:ph type="body" idx="1"/>
          </p:nvPr>
        </p:nvSpPr>
        <p:spPr>
          <a:xfrm>
            <a:off x="208370" y="1600201"/>
            <a:ext cx="8478431" cy="4525963"/>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userDrawn="1">
            <p:ph type="dt" sz="half" idx="2"/>
          </p:nvPr>
        </p:nvSpPr>
        <p:spPr>
          <a:xfrm>
            <a:off x="208370" y="6356351"/>
            <a:ext cx="987228" cy="365125"/>
          </a:xfrm>
          <a:prstGeom prst="rect">
            <a:avLst/>
          </a:prstGeom>
        </p:spPr>
        <p:txBody>
          <a:bodyPr vert="horz" lIns="68580" tIns="34290" rIns="68580" bIns="34290" rtlCol="0" anchor="ctr"/>
          <a:lstStyle>
            <a:lvl1pPr algn="l">
              <a:defRPr sz="900" b="1">
                <a:solidFill>
                  <a:schemeClr val="tx1">
                    <a:tint val="75000"/>
                  </a:schemeClr>
                </a:solidFill>
                <a:latin typeface="Fira Sans" panose="020B0604020202020204" charset="0"/>
              </a:defRPr>
            </a:lvl1pPr>
          </a:lstStyle>
          <a:p>
            <a:fld id="{AD4C762F-CA59-49E8-B588-821B631C7A3E}" type="datetimeFigureOut">
              <a:rPr lang="en-AU" smtClean="0"/>
              <a:pPr/>
              <a:t>14/11/2018</a:t>
            </a:fld>
            <a:endParaRPr lang="en-AU" dirty="0"/>
          </a:p>
        </p:txBody>
      </p:sp>
      <p:sp>
        <p:nvSpPr>
          <p:cNvPr id="5" name="Footer Placeholder 4"/>
          <p:cNvSpPr>
            <a:spLocks noGrp="1"/>
          </p:cNvSpPr>
          <p:nvPr userDrawn="1">
            <p:ph type="ftr" sz="quarter" idx="3"/>
          </p:nvPr>
        </p:nvSpPr>
        <p:spPr>
          <a:xfrm>
            <a:off x="1310911" y="6356351"/>
            <a:ext cx="5201155" cy="365125"/>
          </a:xfrm>
          <a:prstGeom prst="rect">
            <a:avLst/>
          </a:prstGeom>
        </p:spPr>
        <p:txBody>
          <a:bodyPr vert="horz" lIns="68580" tIns="34290" rIns="68580" bIns="34290" rtlCol="0" anchor="ctr"/>
          <a:lstStyle>
            <a:lvl1pPr algn="ctr">
              <a:defRPr sz="900" b="1">
                <a:solidFill>
                  <a:schemeClr val="tx1">
                    <a:tint val="75000"/>
                  </a:schemeClr>
                </a:solidFill>
                <a:latin typeface="Fira Sans" panose="020B0604020202020204" charset="0"/>
              </a:defRPr>
            </a:lvl1pPr>
          </a:lstStyle>
          <a:p>
            <a:endParaRPr lang="en-AU" dirty="0"/>
          </a:p>
        </p:txBody>
      </p:sp>
      <p:sp>
        <p:nvSpPr>
          <p:cNvPr id="6" name="Slide Number Placeholder 5"/>
          <p:cNvSpPr>
            <a:spLocks noGrp="1"/>
          </p:cNvSpPr>
          <p:nvPr userDrawn="1">
            <p:ph type="sldNum" sz="quarter" idx="4"/>
          </p:nvPr>
        </p:nvSpPr>
        <p:spPr>
          <a:xfrm>
            <a:off x="6578824" y="6356351"/>
            <a:ext cx="622076" cy="365125"/>
          </a:xfrm>
          <a:prstGeom prst="rect">
            <a:avLst/>
          </a:prstGeom>
        </p:spPr>
        <p:txBody>
          <a:bodyPr vert="horz" lIns="68580" tIns="34290" rIns="68580" bIns="34290" rtlCol="0" anchor="ctr"/>
          <a:lstStyle>
            <a:lvl1pPr algn="r">
              <a:defRPr sz="900" b="1">
                <a:solidFill>
                  <a:schemeClr val="tx1">
                    <a:tint val="75000"/>
                  </a:schemeClr>
                </a:solidFill>
                <a:latin typeface="Fira Sans" panose="020B0604020202020204" charset="0"/>
              </a:defRPr>
            </a:lvl1pPr>
          </a:lstStyle>
          <a:p>
            <a:fld id="{9094B4EA-4D9F-48E4-A7D5-A43E4F5E8708}" type="slidenum">
              <a:rPr lang="en-AU" smtClean="0"/>
              <a:pPr/>
              <a:t>‹#›</a:t>
            </a:fld>
            <a:endParaRPr lang="en-AU"/>
          </a:p>
        </p:txBody>
      </p:sp>
      <p:sp>
        <p:nvSpPr>
          <p:cNvPr id="11" name="Rectangle 10">
            <a:extLst>
              <a:ext uri="{FF2B5EF4-FFF2-40B4-BE49-F238E27FC236}">
                <a16:creationId xmlns:a16="http://schemas.microsoft.com/office/drawing/2014/main" id="{6619CF1D-7A70-CE42-A5F7-3A0D144BED4C}"/>
              </a:ext>
            </a:extLst>
          </p:cNvPr>
          <p:cNvSpPr/>
          <p:nvPr userDrawn="1"/>
        </p:nvSpPr>
        <p:spPr>
          <a:xfrm>
            <a:off x="0" y="-1"/>
            <a:ext cx="9144000" cy="96601"/>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48418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685800" rtl="0" eaLnBrk="1" latinLnBrk="0" hangingPunct="1">
        <a:lnSpc>
          <a:spcPct val="90000"/>
        </a:lnSpc>
        <a:spcBef>
          <a:spcPct val="0"/>
        </a:spcBef>
        <a:buNone/>
        <a:defRPr sz="3300" b="1" kern="1200" spc="-50" baseline="0">
          <a:solidFill>
            <a:schemeClr val="tx1"/>
          </a:solidFill>
          <a:latin typeface="Poppins" panose="020B0604020202020204" charset="0"/>
          <a:ea typeface="+mj-ea"/>
          <a:cs typeface="Poppins" panose="020B0604020202020204" charset="0"/>
        </a:defRPr>
      </a:lvl1pPr>
    </p:titleStyle>
    <p:bodyStyle>
      <a:lvl1pPr marL="201216" indent="-201216" algn="l" defTabSz="685800" rtl="0" eaLnBrk="1" latinLnBrk="0" hangingPunct="1">
        <a:spcBef>
          <a:spcPct val="20000"/>
        </a:spcBef>
        <a:buClr>
          <a:srgbClr val="47B8B2"/>
        </a:buClr>
        <a:buFont typeface="Wingdings" panose="05000000000000000000" pitchFamily="2" charset="2"/>
        <a:buChar char="§"/>
        <a:defRPr sz="2400" kern="1200" spc="-38" baseline="0">
          <a:solidFill>
            <a:schemeClr val="tx1"/>
          </a:solidFill>
          <a:latin typeface="Fira Sans" panose="020B0604020202020204" charset="0"/>
          <a:ea typeface="+mn-ea"/>
          <a:cs typeface="+mn-cs"/>
        </a:defRPr>
      </a:lvl1pPr>
      <a:lvl2pPr marL="557213" indent="-214313" algn="l" defTabSz="685800" rtl="0" eaLnBrk="1" latinLnBrk="0" hangingPunct="1">
        <a:spcBef>
          <a:spcPct val="20000"/>
        </a:spcBef>
        <a:buClr>
          <a:schemeClr val="tx1">
            <a:lumMod val="50000"/>
            <a:lumOff val="50000"/>
          </a:schemeClr>
        </a:buClr>
        <a:buFont typeface="Wingdings" panose="05000000000000000000" pitchFamily="2" charset="2"/>
        <a:buChar char="§"/>
        <a:defRPr sz="2100" kern="1200" spc="-38" baseline="0">
          <a:solidFill>
            <a:schemeClr val="tx1"/>
          </a:solidFill>
          <a:latin typeface="Fira Sans" panose="020B0604020202020204" charset="0"/>
          <a:ea typeface="+mn-ea"/>
          <a:cs typeface="+mn-cs"/>
        </a:defRPr>
      </a:lvl2pPr>
      <a:lvl3pPr marL="857250" indent="-171450" algn="l" defTabSz="685800" rtl="0" eaLnBrk="1" latinLnBrk="0" hangingPunct="1">
        <a:spcBef>
          <a:spcPct val="20000"/>
        </a:spcBef>
        <a:buClr>
          <a:schemeClr val="tx1">
            <a:lumMod val="50000"/>
            <a:lumOff val="50000"/>
          </a:schemeClr>
        </a:buClr>
        <a:buFont typeface="Fira Sans" panose="020B0604020202020204" charset="0"/>
        <a:buChar char="›"/>
        <a:defRPr sz="1800" kern="1200" spc="-38" baseline="0">
          <a:solidFill>
            <a:schemeClr val="tx1"/>
          </a:solidFill>
          <a:latin typeface="Fira Sans" panose="020B0604020202020204" charset="0"/>
          <a:ea typeface="+mn-ea"/>
          <a:cs typeface="+mn-cs"/>
        </a:defRPr>
      </a:lvl3pPr>
      <a:lvl4pPr marL="1200150" indent="-171450" algn="l" defTabSz="685800" rtl="0" eaLnBrk="1" latinLnBrk="0" hangingPunct="1">
        <a:spcBef>
          <a:spcPct val="20000"/>
        </a:spcBef>
        <a:buClr>
          <a:schemeClr val="tx1">
            <a:lumMod val="50000"/>
            <a:lumOff val="50000"/>
          </a:schemeClr>
        </a:buClr>
        <a:buFont typeface="Arial" panose="020B0604020202020204" pitchFamily="34" charset="0"/>
        <a:buChar char="»"/>
        <a:defRPr sz="1500" kern="1200" spc="-38" baseline="0">
          <a:solidFill>
            <a:schemeClr val="tx1"/>
          </a:solidFill>
          <a:latin typeface="Fira Sans" panose="020B0604020202020204" charset="0"/>
          <a:ea typeface="+mn-ea"/>
          <a:cs typeface="+mn-cs"/>
        </a:defRPr>
      </a:lvl4pPr>
      <a:lvl5pPr marL="1478756" indent="-107156" algn="l" defTabSz="685800" rtl="0" eaLnBrk="1" latinLnBrk="0" hangingPunct="1">
        <a:spcBef>
          <a:spcPct val="20000"/>
        </a:spcBef>
        <a:buClr>
          <a:schemeClr val="tx1">
            <a:lumMod val="50000"/>
            <a:lumOff val="50000"/>
          </a:schemeClr>
        </a:buClr>
        <a:buFont typeface="Arial" panose="020B0604020202020204" pitchFamily="34" charset="0"/>
        <a:buChar char="­"/>
        <a:defRPr sz="1500" kern="1200" spc="-38" baseline="0">
          <a:solidFill>
            <a:schemeClr val="tx1"/>
          </a:solidFill>
          <a:latin typeface="Fira Sans" panose="020B060402020202020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F75C0"/>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4"/>
          <a:stretch>
            <a:fillRect/>
          </a:stretch>
        </p:blipFill>
        <p:spPr>
          <a:xfrm>
            <a:off x="2089838" y="2329962"/>
            <a:ext cx="7049575" cy="4528038"/>
          </a:xfrm>
          <a:prstGeom prst="rect">
            <a:avLst/>
          </a:prstGeom>
        </p:spPr>
      </p:pic>
      <p:sp>
        <p:nvSpPr>
          <p:cNvPr id="12" name="Right Triangle 11">
            <a:extLst>
              <a:ext uri="{FF2B5EF4-FFF2-40B4-BE49-F238E27FC236}">
                <a16:creationId xmlns:a16="http://schemas.microsoft.com/office/drawing/2014/main" id="{69FBB49A-45FA-8949-B2F9-3C9B58BBD882}"/>
              </a:ext>
            </a:extLst>
          </p:cNvPr>
          <p:cNvSpPr/>
          <p:nvPr userDrawn="1"/>
        </p:nvSpPr>
        <p:spPr>
          <a:xfrm flipH="1">
            <a:off x="6822829" y="5725144"/>
            <a:ext cx="2316583" cy="1132855"/>
          </a:xfrm>
          <a:prstGeom prst="rtTriangle">
            <a:avLst/>
          </a:prstGeom>
          <a:solidFill>
            <a:srgbClr val="22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208370" y="274639"/>
            <a:ext cx="8478431" cy="1143000"/>
          </a:xfrm>
          <a:prstGeom prst="rect">
            <a:avLst/>
          </a:prstGeom>
        </p:spPr>
        <p:txBody>
          <a:bodyPr vert="horz" lIns="68580" tIns="34290" rIns="68580" bIns="34290" rtlCol="0" anchor="ctr">
            <a:normAutofit/>
          </a:bodyPr>
          <a:lstStyle/>
          <a:p>
            <a:r>
              <a:rPr lang="en-US" dirty="0"/>
              <a:t>Click to edit Master title style</a:t>
            </a:r>
            <a:endParaRPr lang="en-AU" dirty="0"/>
          </a:p>
        </p:txBody>
      </p:sp>
      <p:sp>
        <p:nvSpPr>
          <p:cNvPr id="3" name="Text Placeholder 2"/>
          <p:cNvSpPr>
            <a:spLocks noGrp="1"/>
          </p:cNvSpPr>
          <p:nvPr userDrawn="1">
            <p:ph type="body" idx="1"/>
          </p:nvPr>
        </p:nvSpPr>
        <p:spPr>
          <a:xfrm>
            <a:off x="208370" y="1600201"/>
            <a:ext cx="8478431" cy="4525963"/>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userDrawn="1">
            <p:ph type="dt" sz="half" idx="2"/>
          </p:nvPr>
        </p:nvSpPr>
        <p:spPr>
          <a:xfrm>
            <a:off x="208370" y="6356351"/>
            <a:ext cx="987228" cy="365125"/>
          </a:xfrm>
          <a:prstGeom prst="rect">
            <a:avLst/>
          </a:prstGeom>
        </p:spPr>
        <p:txBody>
          <a:bodyPr vert="horz" lIns="68580" tIns="34290" rIns="68580" bIns="34290" rtlCol="0" anchor="ctr"/>
          <a:lstStyle>
            <a:lvl1pPr algn="l">
              <a:defRPr sz="900" b="1">
                <a:solidFill>
                  <a:schemeClr val="accent3">
                    <a:lumMod val="40000"/>
                    <a:lumOff val="60000"/>
                  </a:schemeClr>
                </a:solidFill>
                <a:latin typeface="Fira Sans" panose="020B0604020202020204" charset="0"/>
              </a:defRPr>
            </a:lvl1pPr>
          </a:lstStyle>
          <a:p>
            <a:fld id="{1914ADBB-9B2F-49DA-AF6D-BE3F02D08A96}" type="datetimeFigureOut">
              <a:rPr lang="en-AU" smtClean="0"/>
              <a:pPr/>
              <a:t>14/11/2018</a:t>
            </a:fld>
            <a:endParaRPr lang="en-AU" dirty="0"/>
          </a:p>
        </p:txBody>
      </p:sp>
      <p:sp>
        <p:nvSpPr>
          <p:cNvPr id="5" name="Footer Placeholder 4"/>
          <p:cNvSpPr>
            <a:spLocks noGrp="1"/>
          </p:cNvSpPr>
          <p:nvPr userDrawn="1">
            <p:ph type="ftr" sz="quarter" idx="3"/>
          </p:nvPr>
        </p:nvSpPr>
        <p:spPr>
          <a:xfrm>
            <a:off x="1317203" y="6356351"/>
            <a:ext cx="5194863" cy="365125"/>
          </a:xfrm>
          <a:prstGeom prst="rect">
            <a:avLst/>
          </a:prstGeom>
        </p:spPr>
        <p:txBody>
          <a:bodyPr vert="horz" lIns="68580" tIns="34290" rIns="68580" bIns="34290" rtlCol="0" anchor="ctr"/>
          <a:lstStyle>
            <a:lvl1pPr algn="ctr">
              <a:defRPr sz="9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userDrawn="1">
            <p:ph type="sldNum" sz="quarter" idx="4"/>
          </p:nvPr>
        </p:nvSpPr>
        <p:spPr>
          <a:xfrm>
            <a:off x="6578824" y="6356351"/>
            <a:ext cx="622076" cy="365125"/>
          </a:xfrm>
          <a:prstGeom prst="rect">
            <a:avLst/>
          </a:prstGeom>
        </p:spPr>
        <p:txBody>
          <a:bodyPr vert="horz" lIns="68580" tIns="34290" rIns="68580" bIns="34290" rtlCol="0" anchor="ctr"/>
          <a:lstStyle>
            <a:lvl1pPr algn="r">
              <a:defRPr sz="9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7" name="Picture 16">
            <a:extLst>
              <a:ext uri="{FF2B5EF4-FFF2-40B4-BE49-F238E27FC236}">
                <a16:creationId xmlns:a16="http://schemas.microsoft.com/office/drawing/2014/main" id="{3C745456-D403-5B4A-801D-0F9E8EAFAFE3}"/>
              </a:ext>
            </a:extLst>
          </p:cNvPr>
          <p:cNvPicPr>
            <a:picLocks noChangeAspect="1"/>
          </p:cNvPicPr>
          <p:nvPr userDrawn="1"/>
        </p:nvPicPr>
        <p:blipFill>
          <a:blip r:embed="rId5"/>
          <a:stretch>
            <a:fillRect/>
          </a:stretch>
        </p:blipFill>
        <p:spPr>
          <a:xfrm>
            <a:off x="7801362" y="6411349"/>
            <a:ext cx="1211559" cy="316869"/>
          </a:xfrm>
          <a:prstGeom prst="rect">
            <a:avLst/>
          </a:prstGeom>
        </p:spPr>
      </p:pic>
    </p:spTree>
    <p:extLst>
      <p:ext uri="{BB962C8B-B14F-4D97-AF65-F5344CB8AC3E}">
        <p14:creationId xmlns:p14="http://schemas.microsoft.com/office/powerpoint/2010/main" val="3657346065"/>
      </p:ext>
    </p:extLst>
  </p:cSld>
  <p:clrMap bg1="lt1" tx1="dk1" bg2="lt2" tx2="dk2" accent1="accent1" accent2="accent2" accent3="accent3" accent4="accent4" accent5="accent5" accent6="accent6" hlink="hlink" folHlink="folHlink"/>
  <p:sldLayoutIdLst>
    <p:sldLayoutId id="2147483673" r:id="rId1"/>
    <p:sldLayoutId id="2147483676" r:id="rId2"/>
  </p:sldLayoutIdLst>
  <p:txStyles>
    <p:titleStyle>
      <a:lvl1pPr algn="ctr" defTabSz="685800" rtl="0" eaLnBrk="1" latinLnBrk="0" hangingPunct="1">
        <a:lnSpc>
          <a:spcPct val="90000"/>
        </a:lnSpc>
        <a:spcBef>
          <a:spcPct val="0"/>
        </a:spcBef>
        <a:buNone/>
        <a:defRPr sz="3300" b="1" kern="1200" spc="-50" baseline="0">
          <a:solidFill>
            <a:schemeClr val="bg1"/>
          </a:solidFill>
          <a:latin typeface="Poppins" panose="020B0604020202020204" charset="0"/>
          <a:ea typeface="+mj-ea"/>
          <a:cs typeface="Poppins" panose="020B060402020202020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spc="-38" baseline="0">
          <a:solidFill>
            <a:schemeClr val="accent3">
              <a:lumMod val="20000"/>
              <a:lumOff val="80000"/>
            </a:schemeClr>
          </a:solidFill>
          <a:latin typeface="Fira Sans" panose="020B060402020202020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spc="-38" baseline="0">
          <a:solidFill>
            <a:schemeClr val="accent3">
              <a:lumMod val="20000"/>
              <a:lumOff val="80000"/>
            </a:schemeClr>
          </a:solidFill>
          <a:latin typeface="Fira Sans" panose="020B060402020202020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spc="-38" baseline="0">
          <a:solidFill>
            <a:schemeClr val="accent3">
              <a:lumMod val="20000"/>
              <a:lumOff val="80000"/>
            </a:schemeClr>
          </a:solidFill>
          <a:latin typeface="Fira Sans" panose="020B060402020202020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spc="-38" baseline="0">
          <a:solidFill>
            <a:schemeClr val="accent3">
              <a:lumMod val="20000"/>
              <a:lumOff val="80000"/>
            </a:schemeClr>
          </a:solidFill>
          <a:latin typeface="Fira Sans" panose="020B060402020202020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spc="-38" baseline="0">
          <a:solidFill>
            <a:schemeClr val="accent3">
              <a:lumMod val="20000"/>
              <a:lumOff val="80000"/>
            </a:schemeClr>
          </a:solidFill>
          <a:latin typeface="Fira Sans" panose="020B060402020202020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4"/>
          <a:stretch>
            <a:fillRect/>
          </a:stretch>
        </p:blipFill>
        <p:spPr>
          <a:xfrm>
            <a:off x="2089838" y="2329962"/>
            <a:ext cx="7049574" cy="4528037"/>
          </a:xfrm>
          <a:prstGeom prst="rect">
            <a:avLst/>
          </a:prstGeom>
        </p:spPr>
      </p:pic>
      <p:sp>
        <p:nvSpPr>
          <p:cNvPr id="15" name="Right Triangle 14">
            <a:extLst>
              <a:ext uri="{FF2B5EF4-FFF2-40B4-BE49-F238E27FC236}">
                <a16:creationId xmlns:a16="http://schemas.microsoft.com/office/drawing/2014/main" id="{BF0D2CE2-2B3F-1F48-9B9E-094B2DEEBD8D}"/>
              </a:ext>
            </a:extLst>
          </p:cNvPr>
          <p:cNvSpPr/>
          <p:nvPr userDrawn="1"/>
        </p:nvSpPr>
        <p:spPr>
          <a:xfrm flipH="1">
            <a:off x="6811468" y="5722902"/>
            <a:ext cx="2321171" cy="1135098"/>
          </a:xfrm>
          <a:prstGeom prst="rtTriangle">
            <a:avLst/>
          </a:prstGeom>
          <a:solidFill>
            <a:srgbClr val="0A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208370" y="274639"/>
            <a:ext cx="8478431" cy="1143000"/>
          </a:xfrm>
          <a:prstGeom prst="rect">
            <a:avLst/>
          </a:prstGeom>
        </p:spPr>
        <p:txBody>
          <a:bodyPr vert="horz" lIns="68580" tIns="34290" rIns="68580" bIns="34290" rtlCol="0" anchor="ctr">
            <a:normAutofit/>
          </a:bodyPr>
          <a:lstStyle/>
          <a:p>
            <a:r>
              <a:rPr lang="en-US" dirty="0"/>
              <a:t>Click to edit Master title style</a:t>
            </a:r>
            <a:endParaRPr lang="en-AU" dirty="0"/>
          </a:p>
        </p:txBody>
      </p:sp>
      <p:sp>
        <p:nvSpPr>
          <p:cNvPr id="3" name="Text Placeholder 2"/>
          <p:cNvSpPr>
            <a:spLocks noGrp="1"/>
          </p:cNvSpPr>
          <p:nvPr userDrawn="1">
            <p:ph type="body" idx="1"/>
          </p:nvPr>
        </p:nvSpPr>
        <p:spPr>
          <a:xfrm>
            <a:off x="208370" y="1600201"/>
            <a:ext cx="8478431" cy="4525963"/>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userDrawn="1">
            <p:ph type="dt" sz="half" idx="2"/>
          </p:nvPr>
        </p:nvSpPr>
        <p:spPr>
          <a:xfrm>
            <a:off x="208370" y="6356351"/>
            <a:ext cx="987228" cy="365125"/>
          </a:xfrm>
          <a:prstGeom prst="rect">
            <a:avLst/>
          </a:prstGeom>
        </p:spPr>
        <p:txBody>
          <a:bodyPr vert="horz" lIns="68580" tIns="34290" rIns="68580" bIns="34290" rtlCol="0" anchor="ctr"/>
          <a:lstStyle>
            <a:lvl1pPr algn="l">
              <a:defRPr sz="900" b="1">
                <a:solidFill>
                  <a:schemeClr val="accent3">
                    <a:lumMod val="40000"/>
                    <a:lumOff val="60000"/>
                  </a:schemeClr>
                </a:solidFill>
                <a:latin typeface="Fira Sans" panose="020B0604020202020204" charset="0"/>
              </a:defRPr>
            </a:lvl1pPr>
          </a:lstStyle>
          <a:p>
            <a:fld id="{1914ADBB-9B2F-49DA-AF6D-BE3F02D08A96}" type="datetimeFigureOut">
              <a:rPr lang="en-AU" smtClean="0"/>
              <a:pPr/>
              <a:t>14/11/2018</a:t>
            </a:fld>
            <a:endParaRPr lang="en-AU" dirty="0"/>
          </a:p>
        </p:txBody>
      </p:sp>
      <p:sp>
        <p:nvSpPr>
          <p:cNvPr id="5" name="Footer Placeholder 4"/>
          <p:cNvSpPr>
            <a:spLocks noGrp="1"/>
          </p:cNvSpPr>
          <p:nvPr userDrawn="1">
            <p:ph type="ftr" sz="quarter" idx="3"/>
          </p:nvPr>
        </p:nvSpPr>
        <p:spPr>
          <a:xfrm>
            <a:off x="1317203" y="6356351"/>
            <a:ext cx="5194863" cy="365125"/>
          </a:xfrm>
          <a:prstGeom prst="rect">
            <a:avLst/>
          </a:prstGeom>
        </p:spPr>
        <p:txBody>
          <a:bodyPr vert="horz" lIns="68580" tIns="34290" rIns="68580" bIns="34290" rtlCol="0" anchor="ctr"/>
          <a:lstStyle>
            <a:lvl1pPr algn="ctr">
              <a:defRPr sz="9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userDrawn="1">
            <p:ph type="sldNum" sz="quarter" idx="4"/>
          </p:nvPr>
        </p:nvSpPr>
        <p:spPr>
          <a:xfrm>
            <a:off x="6578824" y="6356351"/>
            <a:ext cx="622076" cy="365125"/>
          </a:xfrm>
          <a:prstGeom prst="rect">
            <a:avLst/>
          </a:prstGeom>
        </p:spPr>
        <p:txBody>
          <a:bodyPr vert="horz" lIns="68580" tIns="34290" rIns="68580" bIns="34290" rtlCol="0" anchor="ctr"/>
          <a:lstStyle>
            <a:lvl1pPr algn="r">
              <a:defRPr sz="9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2" name="Picture 11">
            <a:extLst>
              <a:ext uri="{FF2B5EF4-FFF2-40B4-BE49-F238E27FC236}">
                <a16:creationId xmlns:a16="http://schemas.microsoft.com/office/drawing/2014/main" id="{8ACA645F-B6B7-774E-90CC-5ECEF7E3AA3F}"/>
              </a:ext>
            </a:extLst>
          </p:cNvPr>
          <p:cNvPicPr>
            <a:picLocks noChangeAspect="1"/>
          </p:cNvPicPr>
          <p:nvPr userDrawn="1"/>
        </p:nvPicPr>
        <p:blipFill>
          <a:blip r:embed="rId5"/>
          <a:stretch>
            <a:fillRect/>
          </a:stretch>
        </p:blipFill>
        <p:spPr>
          <a:xfrm>
            <a:off x="7801362" y="6411349"/>
            <a:ext cx="1211559" cy="316869"/>
          </a:xfrm>
          <a:prstGeom prst="rect">
            <a:avLst/>
          </a:prstGeom>
        </p:spPr>
      </p:pic>
    </p:spTree>
    <p:extLst>
      <p:ext uri="{BB962C8B-B14F-4D97-AF65-F5344CB8AC3E}">
        <p14:creationId xmlns:p14="http://schemas.microsoft.com/office/powerpoint/2010/main" val="610838139"/>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685800" rtl="0" eaLnBrk="1" latinLnBrk="0" hangingPunct="1">
        <a:lnSpc>
          <a:spcPct val="90000"/>
        </a:lnSpc>
        <a:spcBef>
          <a:spcPct val="0"/>
        </a:spcBef>
        <a:buNone/>
        <a:defRPr sz="3300" b="1" kern="1200" spc="-50" baseline="0">
          <a:solidFill>
            <a:schemeClr val="bg1"/>
          </a:solidFill>
          <a:latin typeface="Poppins" panose="020B0604020202020204" charset="0"/>
          <a:ea typeface="+mj-ea"/>
          <a:cs typeface="Poppins" panose="020B060402020202020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spc="-38" baseline="0">
          <a:solidFill>
            <a:schemeClr val="accent3">
              <a:lumMod val="20000"/>
              <a:lumOff val="80000"/>
            </a:schemeClr>
          </a:solidFill>
          <a:latin typeface="Fira Sans" panose="020B060402020202020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spc="-38" baseline="0">
          <a:solidFill>
            <a:schemeClr val="accent3">
              <a:lumMod val="20000"/>
              <a:lumOff val="80000"/>
            </a:schemeClr>
          </a:solidFill>
          <a:latin typeface="Fira Sans" panose="020B060402020202020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spc="-38" baseline="0">
          <a:solidFill>
            <a:schemeClr val="accent3">
              <a:lumMod val="20000"/>
              <a:lumOff val="80000"/>
            </a:schemeClr>
          </a:solidFill>
          <a:latin typeface="Fira Sans" panose="020B060402020202020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spc="-38" baseline="0">
          <a:solidFill>
            <a:schemeClr val="accent3">
              <a:lumMod val="20000"/>
              <a:lumOff val="80000"/>
            </a:schemeClr>
          </a:solidFill>
          <a:latin typeface="Fira Sans" panose="020B060402020202020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spc="-38" baseline="0">
          <a:solidFill>
            <a:schemeClr val="accent3">
              <a:lumMod val="20000"/>
              <a:lumOff val="80000"/>
            </a:schemeClr>
          </a:solidFill>
          <a:latin typeface="Fira Sans" panose="020B060402020202020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49BFBE"/>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4"/>
          <a:stretch>
            <a:fillRect/>
          </a:stretch>
        </p:blipFill>
        <p:spPr>
          <a:xfrm>
            <a:off x="2089838" y="2329962"/>
            <a:ext cx="7049574" cy="4528037"/>
          </a:xfrm>
          <a:prstGeom prst="rect">
            <a:avLst/>
          </a:prstGeom>
        </p:spPr>
      </p:pic>
      <p:sp>
        <p:nvSpPr>
          <p:cNvPr id="12" name="Right Triangle 11">
            <a:extLst>
              <a:ext uri="{FF2B5EF4-FFF2-40B4-BE49-F238E27FC236}">
                <a16:creationId xmlns:a16="http://schemas.microsoft.com/office/drawing/2014/main" id="{0E944C9B-0FD2-AB46-98E2-8844FC723524}"/>
              </a:ext>
            </a:extLst>
          </p:cNvPr>
          <p:cNvSpPr/>
          <p:nvPr userDrawn="1"/>
        </p:nvSpPr>
        <p:spPr>
          <a:xfrm flipH="1">
            <a:off x="6822830" y="5722902"/>
            <a:ext cx="2321170" cy="1135098"/>
          </a:xfrm>
          <a:prstGeom prst="rtTriangle">
            <a:avLst/>
          </a:prstGeom>
          <a:solidFill>
            <a:srgbClr val="136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208370" y="274639"/>
            <a:ext cx="8478431" cy="1143000"/>
          </a:xfrm>
          <a:prstGeom prst="rect">
            <a:avLst/>
          </a:prstGeom>
        </p:spPr>
        <p:txBody>
          <a:bodyPr vert="horz" lIns="68580" tIns="34290" rIns="68580" bIns="34290" rtlCol="0" anchor="ctr">
            <a:normAutofit/>
          </a:bodyPr>
          <a:lstStyle/>
          <a:p>
            <a:r>
              <a:rPr lang="en-US" dirty="0"/>
              <a:t>Click to edit Master title style</a:t>
            </a:r>
            <a:endParaRPr lang="en-AU" dirty="0"/>
          </a:p>
        </p:txBody>
      </p:sp>
      <p:sp>
        <p:nvSpPr>
          <p:cNvPr id="3" name="Text Placeholder 2"/>
          <p:cNvSpPr>
            <a:spLocks noGrp="1"/>
          </p:cNvSpPr>
          <p:nvPr userDrawn="1">
            <p:ph type="body" idx="1"/>
          </p:nvPr>
        </p:nvSpPr>
        <p:spPr>
          <a:xfrm>
            <a:off x="208370" y="1600201"/>
            <a:ext cx="8478431" cy="4525963"/>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userDrawn="1">
            <p:ph type="dt" sz="half" idx="2"/>
          </p:nvPr>
        </p:nvSpPr>
        <p:spPr>
          <a:xfrm>
            <a:off x="208370" y="6356351"/>
            <a:ext cx="987228" cy="365125"/>
          </a:xfrm>
          <a:prstGeom prst="rect">
            <a:avLst/>
          </a:prstGeom>
        </p:spPr>
        <p:txBody>
          <a:bodyPr vert="horz" lIns="68580" tIns="34290" rIns="68580" bIns="34290" rtlCol="0" anchor="ctr"/>
          <a:lstStyle>
            <a:lvl1pPr algn="l">
              <a:defRPr sz="900" b="1">
                <a:solidFill>
                  <a:schemeClr val="accent2">
                    <a:lumMod val="20000"/>
                    <a:lumOff val="80000"/>
                  </a:schemeClr>
                </a:solidFill>
                <a:latin typeface="Fira Sans" panose="020B0604020202020204" charset="0"/>
              </a:defRPr>
            </a:lvl1pPr>
          </a:lstStyle>
          <a:p>
            <a:fld id="{1914ADBB-9B2F-49DA-AF6D-BE3F02D08A96}" type="datetimeFigureOut">
              <a:rPr lang="en-AU" smtClean="0"/>
              <a:pPr/>
              <a:t>14/11/2018</a:t>
            </a:fld>
            <a:endParaRPr lang="en-AU" dirty="0"/>
          </a:p>
        </p:txBody>
      </p:sp>
      <p:sp>
        <p:nvSpPr>
          <p:cNvPr id="5" name="Footer Placeholder 4"/>
          <p:cNvSpPr>
            <a:spLocks noGrp="1"/>
          </p:cNvSpPr>
          <p:nvPr userDrawn="1">
            <p:ph type="ftr" sz="quarter" idx="3"/>
          </p:nvPr>
        </p:nvSpPr>
        <p:spPr>
          <a:xfrm>
            <a:off x="1317203" y="6356351"/>
            <a:ext cx="5194863" cy="365125"/>
          </a:xfrm>
          <a:prstGeom prst="rect">
            <a:avLst/>
          </a:prstGeom>
        </p:spPr>
        <p:txBody>
          <a:bodyPr vert="horz" lIns="68580" tIns="34290" rIns="68580" bIns="34290" rtlCol="0" anchor="ctr"/>
          <a:lstStyle>
            <a:lvl1pPr algn="ctr">
              <a:defRPr sz="900" b="1">
                <a:solidFill>
                  <a:schemeClr val="accent2">
                    <a:lumMod val="20000"/>
                    <a:lumOff val="80000"/>
                  </a:schemeClr>
                </a:solidFill>
                <a:latin typeface="Fira Sans" panose="020B0604020202020204" charset="0"/>
              </a:defRPr>
            </a:lvl1pPr>
          </a:lstStyle>
          <a:p>
            <a:endParaRPr lang="en-AU" dirty="0"/>
          </a:p>
        </p:txBody>
      </p:sp>
      <p:sp>
        <p:nvSpPr>
          <p:cNvPr id="6" name="Slide Number Placeholder 5"/>
          <p:cNvSpPr>
            <a:spLocks noGrp="1"/>
          </p:cNvSpPr>
          <p:nvPr userDrawn="1">
            <p:ph type="sldNum" sz="quarter" idx="4"/>
          </p:nvPr>
        </p:nvSpPr>
        <p:spPr>
          <a:xfrm>
            <a:off x="6578824" y="6356351"/>
            <a:ext cx="622076" cy="365125"/>
          </a:xfrm>
          <a:prstGeom prst="rect">
            <a:avLst/>
          </a:prstGeom>
        </p:spPr>
        <p:txBody>
          <a:bodyPr vert="horz" lIns="68580" tIns="34290" rIns="68580" bIns="34290" rtlCol="0" anchor="ctr"/>
          <a:lstStyle>
            <a:lvl1pPr algn="r">
              <a:defRPr sz="900" b="1">
                <a:solidFill>
                  <a:schemeClr val="accent2">
                    <a:lumMod val="20000"/>
                    <a:lumOff val="80000"/>
                  </a:schemeClr>
                </a:solidFill>
                <a:latin typeface="Fira Sans" panose="020B0604020202020204" charset="0"/>
              </a:defRPr>
            </a:lvl1pPr>
          </a:lstStyle>
          <a:p>
            <a:fld id="{0A1DFEB5-E876-410F-91D8-857A6666802B}" type="slidenum">
              <a:rPr lang="en-AU" smtClean="0"/>
              <a:pPr/>
              <a:t>‹#›</a:t>
            </a:fld>
            <a:endParaRPr lang="en-AU" dirty="0"/>
          </a:p>
        </p:txBody>
      </p:sp>
      <p:pic>
        <p:nvPicPr>
          <p:cNvPr id="11" name="Picture 10">
            <a:extLst>
              <a:ext uri="{FF2B5EF4-FFF2-40B4-BE49-F238E27FC236}">
                <a16:creationId xmlns:a16="http://schemas.microsoft.com/office/drawing/2014/main" id="{A2AC6089-A643-7C4C-9FB0-660D0C7831AA}"/>
              </a:ext>
            </a:extLst>
          </p:cNvPr>
          <p:cNvPicPr>
            <a:picLocks noChangeAspect="1"/>
          </p:cNvPicPr>
          <p:nvPr userDrawn="1"/>
        </p:nvPicPr>
        <p:blipFill>
          <a:blip r:embed="rId5"/>
          <a:stretch>
            <a:fillRect/>
          </a:stretch>
        </p:blipFill>
        <p:spPr>
          <a:xfrm>
            <a:off x="7801362" y="6411349"/>
            <a:ext cx="1211559" cy="316869"/>
          </a:xfrm>
          <a:prstGeom prst="rect">
            <a:avLst/>
          </a:prstGeom>
        </p:spPr>
      </p:pic>
    </p:spTree>
    <p:extLst>
      <p:ext uri="{BB962C8B-B14F-4D97-AF65-F5344CB8AC3E}">
        <p14:creationId xmlns:p14="http://schemas.microsoft.com/office/powerpoint/2010/main" val="113851690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685800" rtl="0" eaLnBrk="1" latinLnBrk="0" hangingPunct="1">
        <a:lnSpc>
          <a:spcPct val="90000"/>
        </a:lnSpc>
        <a:spcBef>
          <a:spcPct val="0"/>
        </a:spcBef>
        <a:buNone/>
        <a:defRPr sz="3300" b="1" kern="1200" spc="-50" baseline="0">
          <a:solidFill>
            <a:schemeClr val="bg1"/>
          </a:solidFill>
          <a:latin typeface="Poppins" panose="020B0604020202020204" charset="0"/>
          <a:ea typeface="+mj-ea"/>
          <a:cs typeface="Poppins" panose="020B060402020202020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spc="-38" baseline="0">
          <a:solidFill>
            <a:schemeClr val="accent2">
              <a:lumMod val="20000"/>
              <a:lumOff val="80000"/>
            </a:schemeClr>
          </a:solidFill>
          <a:latin typeface="Fira Sans" panose="020B060402020202020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spc="-38" baseline="0">
          <a:solidFill>
            <a:schemeClr val="accent2">
              <a:lumMod val="20000"/>
              <a:lumOff val="80000"/>
            </a:schemeClr>
          </a:solidFill>
          <a:latin typeface="Fira Sans" panose="020B060402020202020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spc="-38" baseline="0">
          <a:solidFill>
            <a:schemeClr val="accent2">
              <a:lumMod val="20000"/>
              <a:lumOff val="80000"/>
            </a:schemeClr>
          </a:solidFill>
          <a:latin typeface="Fira Sans" panose="020B060402020202020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spc="-38" baseline="0">
          <a:solidFill>
            <a:schemeClr val="accent2">
              <a:lumMod val="20000"/>
              <a:lumOff val="80000"/>
            </a:schemeClr>
          </a:solidFill>
          <a:latin typeface="Fira Sans" panose="020B060402020202020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spc="-38" baseline="0">
          <a:solidFill>
            <a:schemeClr val="accent2">
              <a:lumMod val="20000"/>
              <a:lumOff val="80000"/>
            </a:schemeClr>
          </a:solidFill>
          <a:latin typeface="Fira Sans" panose="020B060402020202020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2503E1A5-D4DB-C54D-A591-BA177F0EF85C}"/>
              </a:ext>
            </a:extLst>
          </p:cNvPr>
          <p:cNvSpPr/>
          <p:nvPr userDrawn="1"/>
        </p:nvSpPr>
        <p:spPr>
          <a:xfrm flipH="1">
            <a:off x="2833990" y="3772282"/>
            <a:ext cx="6310009" cy="30857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EFBC827-767A-EB45-A727-C2A2F6C37514}"/>
              </a:ext>
            </a:extLst>
          </p:cNvPr>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1BD145-B6AE-9B45-8E40-2E6CCAD25ED7}"/>
              </a:ext>
            </a:extLst>
          </p:cNvPr>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51561C7-A2F8-684F-B859-03705CA05A7C}"/>
              </a:ext>
            </a:extLst>
          </p:cNvPr>
          <p:cNvPicPr>
            <a:picLocks noChangeAspect="1"/>
          </p:cNvPicPr>
          <p:nvPr userDrawn="1"/>
        </p:nvPicPr>
        <p:blipFill>
          <a:blip r:embed="rId3"/>
          <a:stretch>
            <a:fillRect/>
          </a:stretch>
        </p:blipFill>
        <p:spPr>
          <a:xfrm>
            <a:off x="5088638" y="5784358"/>
            <a:ext cx="3761361" cy="767624"/>
          </a:xfrm>
          <a:prstGeom prst="rect">
            <a:avLst/>
          </a:prstGeom>
        </p:spPr>
      </p:pic>
    </p:spTree>
    <p:extLst>
      <p:ext uri="{BB962C8B-B14F-4D97-AF65-F5344CB8AC3E}">
        <p14:creationId xmlns:p14="http://schemas.microsoft.com/office/powerpoint/2010/main" val="1699126063"/>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685800" rtl="0" eaLnBrk="1" latinLnBrk="0" hangingPunct="1">
        <a:lnSpc>
          <a:spcPct val="90000"/>
        </a:lnSpc>
        <a:spcBef>
          <a:spcPct val="0"/>
        </a:spcBef>
        <a:buNone/>
        <a:defRPr sz="3300" b="1" i="0" kern="1200" spc="-50" baseline="0">
          <a:solidFill>
            <a:schemeClr val="bg1"/>
          </a:solidFill>
          <a:latin typeface="Poppins" pitchFamily="2" charset="77"/>
          <a:ea typeface="+mj-ea"/>
          <a:cs typeface="Poppins" pitchFamily="2" charset="77"/>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spc="-113">
          <a:solidFill>
            <a:schemeClr val="accent3">
              <a:lumMod val="40000"/>
              <a:lumOff val="60000"/>
            </a:schemeClr>
          </a:solidFill>
          <a:latin typeface="Fira Sans Light" panose="020B04030500000200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spc="-113">
          <a:solidFill>
            <a:schemeClr val="accent3">
              <a:lumMod val="40000"/>
              <a:lumOff val="60000"/>
            </a:schemeClr>
          </a:solidFill>
          <a:latin typeface="Fira Sans Light" panose="020B04030500000200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spc="-113">
          <a:solidFill>
            <a:schemeClr val="accent3">
              <a:lumMod val="40000"/>
              <a:lumOff val="60000"/>
            </a:schemeClr>
          </a:solidFill>
          <a:latin typeface="Fira Sans Light" panose="020B04030500000200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b="0" i="0" kern="1200" spc="-113">
          <a:solidFill>
            <a:schemeClr val="accent3">
              <a:lumMod val="40000"/>
              <a:lumOff val="60000"/>
            </a:schemeClr>
          </a:solidFill>
          <a:latin typeface="Fira Sans Light" panose="020B04030500000200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b="0" i="0" kern="1200" spc="-113">
          <a:solidFill>
            <a:schemeClr val="accent3">
              <a:lumMod val="40000"/>
              <a:lumOff val="60000"/>
            </a:schemeClr>
          </a:solidFill>
          <a:latin typeface="Fira Sans Light" panose="020B04030500000200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github.com/AustralianSynchrotron/redpitaya-epic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C823-4572-E149-BB37-2DB4531C4442}"/>
              </a:ext>
            </a:extLst>
          </p:cNvPr>
          <p:cNvSpPr>
            <a:spLocks noGrp="1"/>
          </p:cNvSpPr>
          <p:nvPr>
            <p:ph type="ctrTitle"/>
          </p:nvPr>
        </p:nvSpPr>
        <p:spPr/>
        <p:txBody>
          <a:bodyPr/>
          <a:lstStyle/>
          <a:p>
            <a:r>
              <a:rPr lang="en-US" dirty="0" smtClean="0"/>
              <a:t>Red Pitaya with EPICS</a:t>
            </a:r>
            <a:endParaRPr lang="en-US" dirty="0"/>
          </a:p>
        </p:txBody>
      </p:sp>
      <p:sp>
        <p:nvSpPr>
          <p:cNvPr id="4" name="Text Placeholder 3">
            <a:extLst>
              <a:ext uri="{FF2B5EF4-FFF2-40B4-BE49-F238E27FC236}">
                <a16:creationId xmlns:a16="http://schemas.microsoft.com/office/drawing/2014/main" id="{F1BFA7BF-7073-C84A-B934-349902396FE7}"/>
              </a:ext>
            </a:extLst>
          </p:cNvPr>
          <p:cNvSpPr>
            <a:spLocks noGrp="1"/>
          </p:cNvSpPr>
          <p:nvPr>
            <p:ph type="body" sz="quarter" idx="11"/>
          </p:nvPr>
        </p:nvSpPr>
        <p:spPr/>
        <p:txBody>
          <a:bodyPr/>
          <a:lstStyle/>
          <a:p>
            <a:r>
              <a:rPr lang="en-US" spc="-38" dirty="0" smtClean="0"/>
              <a:t>Andraz Pozar</a:t>
            </a:r>
            <a:endParaRPr lang="en-US" spc="-38" dirty="0"/>
          </a:p>
        </p:txBody>
      </p:sp>
      <p:sp>
        <p:nvSpPr>
          <p:cNvPr id="5" name="Text Placeholder 4">
            <a:extLst>
              <a:ext uri="{FF2B5EF4-FFF2-40B4-BE49-F238E27FC236}">
                <a16:creationId xmlns:a16="http://schemas.microsoft.com/office/drawing/2014/main" id="{F6A90B47-BF11-D249-B3A0-E75BA3A53E2D}"/>
              </a:ext>
            </a:extLst>
          </p:cNvPr>
          <p:cNvSpPr>
            <a:spLocks noGrp="1"/>
          </p:cNvSpPr>
          <p:nvPr>
            <p:ph type="body" sz="quarter" idx="12"/>
          </p:nvPr>
        </p:nvSpPr>
        <p:spPr/>
        <p:txBody>
          <a:bodyPr/>
          <a:lstStyle/>
          <a:p>
            <a:r>
              <a:rPr lang="en-US" dirty="0" smtClean="0"/>
              <a:t>EPICS Collaboration Meeting </a:t>
            </a:r>
          </a:p>
          <a:p>
            <a:r>
              <a:rPr lang="en-US" dirty="0" smtClean="0"/>
              <a:t>Melbourne 12 – 16/11/18</a:t>
            </a:r>
            <a:endParaRPr lang="en-US" dirty="0"/>
          </a:p>
        </p:txBody>
      </p:sp>
      <p:sp>
        <p:nvSpPr>
          <p:cNvPr id="6" name="Rectangle 5">
            <a:extLst>
              <a:ext uri="{FF2B5EF4-FFF2-40B4-BE49-F238E27FC236}">
                <a16:creationId xmlns:a16="http://schemas.microsoft.com/office/drawing/2014/main" id="{248DD86E-4DD2-AB4A-A98E-E4816E3DADD7}"/>
              </a:ext>
            </a:extLst>
          </p:cNvPr>
          <p:cNvSpPr/>
          <p:nvPr/>
        </p:nvSpPr>
        <p:spPr>
          <a:xfrm>
            <a:off x="575187" y="4579017"/>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4160342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at the AS</a:t>
            </a:r>
            <a:endParaRPr lang="en-AU" dirty="0"/>
          </a:p>
        </p:txBody>
      </p:sp>
      <p:sp>
        <p:nvSpPr>
          <p:cNvPr id="3" name="Content Placeholder 2"/>
          <p:cNvSpPr>
            <a:spLocks noGrp="1"/>
          </p:cNvSpPr>
          <p:nvPr>
            <p:ph idx="1"/>
          </p:nvPr>
        </p:nvSpPr>
        <p:spPr>
          <a:xfrm>
            <a:off x="208370" y="1487505"/>
            <a:ext cx="8478431" cy="5067727"/>
          </a:xfrm>
        </p:spPr>
        <p:txBody>
          <a:bodyPr>
            <a:normAutofit lnSpcReduction="10000"/>
          </a:bodyPr>
          <a:lstStyle/>
          <a:p>
            <a:r>
              <a:rPr lang="en-US" dirty="0" smtClean="0"/>
              <a:t>As a data acquisition device:</a:t>
            </a:r>
          </a:p>
          <a:p>
            <a:pPr lvl="1"/>
            <a:r>
              <a:rPr lang="en-US" dirty="0" smtClean="0"/>
              <a:t>We use it to monitor pulse profiles of booster to storage ring kicker magnets</a:t>
            </a:r>
          </a:p>
          <a:p>
            <a:pPr marL="342900" lvl="1" indent="0">
              <a:buNone/>
            </a:pPr>
            <a:endParaRPr lang="en-US" dirty="0" smtClean="0"/>
          </a:p>
          <a:p>
            <a:pPr marL="342900" lvl="1" indent="0">
              <a:buNone/>
            </a:pPr>
            <a:endParaRPr lang="en-US" dirty="0"/>
          </a:p>
          <a:p>
            <a:pPr marL="342900" lvl="1" indent="0">
              <a:buNone/>
            </a:pPr>
            <a:endParaRPr lang="en-US" dirty="0" smtClean="0"/>
          </a:p>
          <a:p>
            <a:pPr marL="342900" lvl="1" indent="0">
              <a:buNone/>
            </a:pPr>
            <a:endParaRPr lang="en-US" dirty="0"/>
          </a:p>
          <a:p>
            <a:pPr marL="342900" lvl="1" indent="0">
              <a:buNone/>
            </a:pPr>
            <a:endParaRPr lang="en-US" dirty="0" smtClean="0"/>
          </a:p>
          <a:p>
            <a:pPr marL="342900" lvl="1" indent="0">
              <a:buNone/>
            </a:pPr>
            <a:endParaRPr lang="en-US" dirty="0"/>
          </a:p>
          <a:p>
            <a:endParaRPr lang="en-US" dirty="0" smtClean="0"/>
          </a:p>
          <a:p>
            <a:r>
              <a:rPr lang="en-US" dirty="0" smtClean="0"/>
              <a:t>As </a:t>
            </a:r>
            <a:r>
              <a:rPr lang="en-US" dirty="0"/>
              <a:t>a signal generator:</a:t>
            </a:r>
          </a:p>
          <a:p>
            <a:pPr lvl="1"/>
            <a:r>
              <a:rPr lang="en-US" dirty="0"/>
              <a:t>It generates a custom waveform used to ramp up the booster RF.</a:t>
            </a:r>
          </a:p>
          <a:p>
            <a:pPr lvl="1"/>
            <a:r>
              <a:rPr lang="en-US" dirty="0"/>
              <a:t>We utilize the burst option to generate 16k signal point ramp once a second</a:t>
            </a:r>
            <a:endParaRPr lang="en-AU" dirty="0"/>
          </a:p>
          <a:p>
            <a:pPr marL="342900" lvl="1" indent="0">
              <a:buNone/>
            </a:pPr>
            <a:endParaRPr lang="en-US" dirty="0" smtClean="0"/>
          </a:p>
          <a:p>
            <a:pPr marL="342900" lvl="1" indent="0">
              <a:buNone/>
            </a:pPr>
            <a:endParaRPr lang="en-US" dirty="0"/>
          </a:p>
        </p:txBody>
      </p:sp>
      <p:sp>
        <p:nvSpPr>
          <p:cNvPr id="4" name="Rectangle 3">
            <a:extLst>
              <a:ext uri="{FF2B5EF4-FFF2-40B4-BE49-F238E27FC236}">
                <a16:creationId xmlns:a16="http://schemas.microsoft.com/office/drawing/2014/main" id="{AB24A174-E9D1-1746-8399-AD4166652607}"/>
              </a:ext>
            </a:extLst>
          </p:cNvPr>
          <p:cNvSpPr/>
          <p:nvPr/>
        </p:nvSpPr>
        <p:spPr>
          <a:xfrm>
            <a:off x="308387" y="1490073"/>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0899" t="7174" b="4688"/>
          <a:stretch/>
        </p:blipFill>
        <p:spPr>
          <a:xfrm>
            <a:off x="2806495" y="2414428"/>
            <a:ext cx="3562532" cy="2630183"/>
          </a:xfrm>
          <a:prstGeom prst="rect">
            <a:avLst/>
          </a:prstGeom>
        </p:spPr>
      </p:pic>
    </p:spTree>
    <p:extLst>
      <p:ext uri="{BB962C8B-B14F-4D97-AF65-F5344CB8AC3E}">
        <p14:creationId xmlns:p14="http://schemas.microsoft.com/office/powerpoint/2010/main" val="119032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AU" dirty="0"/>
          </a:p>
        </p:txBody>
      </p:sp>
      <p:sp>
        <p:nvSpPr>
          <p:cNvPr id="3" name="Content Placeholder 2"/>
          <p:cNvSpPr>
            <a:spLocks noGrp="1"/>
          </p:cNvSpPr>
          <p:nvPr>
            <p:ph idx="1"/>
          </p:nvPr>
        </p:nvSpPr>
        <p:spPr/>
        <p:txBody>
          <a:bodyPr/>
          <a:lstStyle/>
          <a:p>
            <a:r>
              <a:rPr lang="en-US" dirty="0" smtClean="0"/>
              <a:t>Decent little board with a nice array of I/O</a:t>
            </a:r>
          </a:p>
          <a:p>
            <a:r>
              <a:rPr lang="en-US" dirty="0" smtClean="0"/>
              <a:t>Cheap: 320 EUR</a:t>
            </a:r>
          </a:p>
          <a:p>
            <a:r>
              <a:rPr lang="en-US" dirty="0" smtClean="0"/>
              <a:t>Seems to be very reliable once you hack your way around the API</a:t>
            </a:r>
          </a:p>
          <a:p>
            <a:r>
              <a:rPr lang="en-US" dirty="0" smtClean="0"/>
              <a:t>Bear in mind that it was not meant to be used in industrial environment. With that in mind, the driver is only tested on one version of the firmware and I’m afraid to test it on anything else </a:t>
            </a:r>
            <a:r>
              <a:rPr lang="en-US" dirty="0" smtClean="0">
                <a:sym typeface="Wingdings" panose="05000000000000000000" pitchFamily="2" charset="2"/>
              </a:rPr>
              <a:t></a:t>
            </a:r>
          </a:p>
          <a:p>
            <a:r>
              <a:rPr lang="en-US" dirty="0">
                <a:sym typeface="Wingdings" panose="05000000000000000000" pitchFamily="2" charset="2"/>
              </a:rPr>
              <a:t>Code: </a:t>
            </a:r>
            <a:r>
              <a:rPr lang="en-US" dirty="0">
                <a:sym typeface="Wingdings" panose="05000000000000000000" pitchFamily="2" charset="2"/>
                <a:hlinkClick r:id="rId2"/>
              </a:rPr>
              <a:t>https://</a:t>
            </a:r>
            <a:r>
              <a:rPr lang="en-US" dirty="0" smtClean="0">
                <a:sym typeface="Wingdings" panose="05000000000000000000" pitchFamily="2" charset="2"/>
                <a:hlinkClick r:id="rId2"/>
              </a:rPr>
              <a:t>github.com/AustralianSynchrotron/redpitaya-epics</a:t>
            </a:r>
            <a:endParaRPr lang="en-US" dirty="0" smtClean="0">
              <a:sym typeface="Wingdings" panose="05000000000000000000" pitchFamily="2" charset="2"/>
            </a:endParaRPr>
          </a:p>
          <a:p>
            <a:r>
              <a:rPr lang="en-US" dirty="0" smtClean="0">
                <a:sym typeface="Wingdings" panose="05000000000000000000" pitchFamily="2" charset="2"/>
              </a:rPr>
              <a:t>Pull requests and issues are welcome and encouraged</a:t>
            </a:r>
            <a:endParaRPr lang="en-US" dirty="0" smtClean="0"/>
          </a:p>
        </p:txBody>
      </p:sp>
      <p:sp>
        <p:nvSpPr>
          <p:cNvPr id="4" name="Rectangle 3">
            <a:extLst>
              <a:ext uri="{FF2B5EF4-FFF2-40B4-BE49-F238E27FC236}">
                <a16:creationId xmlns:a16="http://schemas.microsoft.com/office/drawing/2014/main" id="{AB24A174-E9D1-1746-8399-AD4166652607}"/>
              </a:ext>
            </a:extLst>
          </p:cNvPr>
          <p:cNvSpPr/>
          <p:nvPr/>
        </p:nvSpPr>
        <p:spPr>
          <a:xfrm>
            <a:off x="308387" y="1490073"/>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46479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0E96-EE94-EC43-BF4E-00E2149298B6}"/>
              </a:ext>
            </a:extLst>
          </p:cNvPr>
          <p:cNvSpPr>
            <a:spLocks noGrp="1"/>
          </p:cNvSpPr>
          <p:nvPr>
            <p:ph type="title"/>
          </p:nvPr>
        </p:nvSpPr>
        <p:spPr>
          <a:xfrm>
            <a:off x="2859658" y="2955168"/>
            <a:ext cx="3306813" cy="794899"/>
          </a:xfrm>
        </p:spPr>
        <p:txBody>
          <a:bodyPr/>
          <a:lstStyle/>
          <a:p>
            <a:r>
              <a:rPr lang="en-US" dirty="0" smtClean="0"/>
              <a:t>Thank you</a:t>
            </a:r>
            <a:endParaRPr lang="en-US" dirty="0"/>
          </a:p>
        </p:txBody>
      </p:sp>
    </p:spTree>
    <p:extLst>
      <p:ext uri="{BB962C8B-B14F-4D97-AF65-F5344CB8AC3E}">
        <p14:creationId xmlns:p14="http://schemas.microsoft.com/office/powerpoint/2010/main" val="297762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Red Pitaya?</a:t>
            </a:r>
            <a:endParaRPr lang="en-AU" dirty="0"/>
          </a:p>
        </p:txBody>
      </p:sp>
      <p:sp>
        <p:nvSpPr>
          <p:cNvPr id="3" name="Content Placeholder 2"/>
          <p:cNvSpPr>
            <a:spLocks noGrp="1"/>
          </p:cNvSpPr>
          <p:nvPr>
            <p:ph idx="1"/>
          </p:nvPr>
        </p:nvSpPr>
        <p:spPr>
          <a:xfrm>
            <a:off x="208370" y="1600201"/>
            <a:ext cx="8478431" cy="4783974"/>
          </a:xfrm>
        </p:spPr>
        <p:txBody>
          <a:bodyPr>
            <a:normAutofit/>
          </a:bodyPr>
          <a:lstStyle/>
          <a:p>
            <a:r>
              <a:rPr lang="en-US" dirty="0" smtClean="0"/>
              <a:t>“Swiss army knife for engineers” – redpitaya.com</a:t>
            </a:r>
          </a:p>
          <a:p>
            <a:r>
              <a:rPr lang="en-US" dirty="0" smtClean="0"/>
              <a:t>CPU: </a:t>
            </a:r>
            <a:r>
              <a:rPr lang="pt-BR" dirty="0"/>
              <a:t>Dual core ARM Cortex A9+ </a:t>
            </a:r>
            <a:r>
              <a:rPr lang="pt-BR" dirty="0" smtClean="0"/>
              <a:t>FPGA</a:t>
            </a:r>
          </a:p>
          <a:p>
            <a:r>
              <a:rPr lang="en-US" dirty="0" smtClean="0"/>
              <a:t>FPGA: </a:t>
            </a:r>
            <a:r>
              <a:rPr lang="en-AU" dirty="0"/>
              <a:t>Xilinx </a:t>
            </a:r>
            <a:r>
              <a:rPr lang="en-AU" dirty="0" err="1"/>
              <a:t>Zynq</a:t>
            </a:r>
            <a:r>
              <a:rPr lang="en-AU" dirty="0"/>
              <a:t> 7010 </a:t>
            </a:r>
            <a:r>
              <a:rPr lang="en-AU" dirty="0" err="1"/>
              <a:t>SoC</a:t>
            </a:r>
            <a:endParaRPr lang="en-US" dirty="0" smtClean="0"/>
          </a:p>
          <a:p>
            <a:r>
              <a:rPr lang="en-US" dirty="0" smtClean="0"/>
              <a:t>I/O</a:t>
            </a:r>
          </a:p>
          <a:p>
            <a:pPr lvl="1"/>
            <a:r>
              <a:rPr lang="en-US" dirty="0" smtClean="0"/>
              <a:t>2 RF inputs and outputs with:</a:t>
            </a:r>
          </a:p>
          <a:p>
            <a:pPr lvl="2"/>
            <a:r>
              <a:rPr lang="en-US" dirty="0" smtClean="0"/>
              <a:t>Sample rate: 125 MS/s</a:t>
            </a:r>
          </a:p>
          <a:p>
            <a:pPr lvl="2"/>
            <a:r>
              <a:rPr lang="en-US" dirty="0" smtClean="0"/>
              <a:t>ADC resolution: 14 bits</a:t>
            </a:r>
          </a:p>
          <a:p>
            <a:pPr lvl="2"/>
            <a:r>
              <a:rPr lang="en-US" dirty="0" smtClean="0"/>
              <a:t>Connector type: SMA</a:t>
            </a:r>
          </a:p>
          <a:p>
            <a:pPr lvl="2"/>
            <a:r>
              <a:rPr lang="en-US" dirty="0" smtClean="0"/>
              <a:t>2 configurable voltage ranges: +-1 V or  +-20 V</a:t>
            </a:r>
          </a:p>
          <a:p>
            <a:pPr lvl="2"/>
            <a:r>
              <a:rPr lang="en-US" dirty="0" smtClean="0"/>
              <a:t>Bandwidth: 50 MHz</a:t>
            </a:r>
          </a:p>
          <a:p>
            <a:pPr lvl="1"/>
            <a:r>
              <a:rPr lang="en-US" dirty="0" smtClean="0"/>
              <a:t>4 slow ADCs, 4 slow DACs</a:t>
            </a:r>
          </a:p>
          <a:p>
            <a:pPr lvl="1"/>
            <a:r>
              <a:rPr lang="en-US" dirty="0" smtClean="0"/>
              <a:t>16 digital I/</a:t>
            </a:r>
            <a:r>
              <a:rPr lang="en-US" dirty="0" err="1" smtClean="0"/>
              <a:t>Os</a:t>
            </a:r>
            <a:endParaRPr lang="en-US" dirty="0"/>
          </a:p>
        </p:txBody>
      </p:sp>
      <p:sp>
        <p:nvSpPr>
          <p:cNvPr id="4" name="Rectangle 3">
            <a:extLst>
              <a:ext uri="{FF2B5EF4-FFF2-40B4-BE49-F238E27FC236}">
                <a16:creationId xmlns:a16="http://schemas.microsoft.com/office/drawing/2014/main" id="{AB24A174-E9D1-1746-8399-AD4166652607}"/>
              </a:ext>
            </a:extLst>
          </p:cNvPr>
          <p:cNvSpPr/>
          <p:nvPr/>
        </p:nvSpPr>
        <p:spPr>
          <a:xfrm>
            <a:off x="308387" y="1490073"/>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352" y="2086658"/>
            <a:ext cx="4019550" cy="2914650"/>
          </a:xfrm>
          <a:prstGeom prst="rect">
            <a:avLst/>
          </a:prstGeom>
        </p:spPr>
      </p:pic>
    </p:spTree>
    <p:extLst>
      <p:ext uri="{BB962C8B-B14F-4D97-AF65-F5344CB8AC3E}">
        <p14:creationId xmlns:p14="http://schemas.microsoft.com/office/powerpoint/2010/main" val="419713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Red Pitaya?</a:t>
            </a:r>
            <a:endParaRPr lang="en-AU" dirty="0"/>
          </a:p>
        </p:txBody>
      </p:sp>
      <p:sp>
        <p:nvSpPr>
          <p:cNvPr id="3" name="Content Placeholder 2"/>
          <p:cNvSpPr>
            <a:spLocks noGrp="1"/>
          </p:cNvSpPr>
          <p:nvPr>
            <p:ph idx="1"/>
          </p:nvPr>
        </p:nvSpPr>
        <p:spPr/>
        <p:txBody>
          <a:bodyPr/>
          <a:lstStyle/>
          <a:p>
            <a:r>
              <a:rPr lang="en-US" dirty="0" smtClean="0"/>
              <a:t>Software</a:t>
            </a:r>
          </a:p>
          <a:p>
            <a:pPr lvl="1"/>
            <a:r>
              <a:rPr lang="en-US" dirty="0" err="1" smtClean="0"/>
              <a:t>Debian</a:t>
            </a:r>
            <a:r>
              <a:rPr lang="en-US" dirty="0" smtClean="0"/>
              <a:t> OS</a:t>
            </a:r>
          </a:p>
          <a:p>
            <a:pPr lvl="1"/>
            <a:r>
              <a:rPr lang="en-US" dirty="0" smtClean="0"/>
              <a:t>Shipped with a suite of tools available via website. Web server is hosted on Red Pitaya</a:t>
            </a:r>
          </a:p>
          <a:p>
            <a:pPr lvl="1"/>
            <a:r>
              <a:rPr lang="en-US" dirty="0" smtClean="0"/>
              <a:t>SCPI server (avoid) </a:t>
            </a:r>
            <a:endParaRPr lang="en-AU" dirty="0"/>
          </a:p>
        </p:txBody>
      </p:sp>
      <p:sp>
        <p:nvSpPr>
          <p:cNvPr id="4" name="Rectangle 3">
            <a:extLst>
              <a:ext uri="{FF2B5EF4-FFF2-40B4-BE49-F238E27FC236}">
                <a16:creationId xmlns:a16="http://schemas.microsoft.com/office/drawing/2014/main" id="{AB24A174-E9D1-1746-8399-AD4166652607}"/>
              </a:ext>
            </a:extLst>
          </p:cNvPr>
          <p:cNvSpPr/>
          <p:nvPr/>
        </p:nvSpPr>
        <p:spPr>
          <a:xfrm>
            <a:off x="308387" y="1490073"/>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72" y="3412934"/>
            <a:ext cx="5145578" cy="296860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912" t="13552" r="9611" b="7597"/>
          <a:stretch/>
        </p:blipFill>
        <p:spPr>
          <a:xfrm>
            <a:off x="2585932" y="3540614"/>
            <a:ext cx="2684602" cy="3231621"/>
          </a:xfrm>
          <a:prstGeom prst="rect">
            <a:avLst/>
          </a:prstGeom>
        </p:spPr>
      </p:pic>
    </p:spTree>
    <p:extLst>
      <p:ext uri="{BB962C8B-B14F-4D97-AF65-F5344CB8AC3E}">
        <p14:creationId xmlns:p14="http://schemas.microsoft.com/office/powerpoint/2010/main" val="122687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Red Pitaya Isn’t!</a:t>
            </a:r>
            <a:endParaRPr lang="en-AU" dirty="0"/>
          </a:p>
        </p:txBody>
      </p:sp>
      <p:sp>
        <p:nvSpPr>
          <p:cNvPr id="3" name="Content Placeholder 2"/>
          <p:cNvSpPr>
            <a:spLocks noGrp="1"/>
          </p:cNvSpPr>
          <p:nvPr>
            <p:ph idx="1"/>
          </p:nvPr>
        </p:nvSpPr>
        <p:spPr/>
        <p:txBody>
          <a:bodyPr/>
          <a:lstStyle/>
          <a:p>
            <a:r>
              <a:rPr lang="en-US" dirty="0" smtClean="0"/>
              <a:t>Developed to be used in industrial environment. It is </a:t>
            </a:r>
            <a:r>
              <a:rPr lang="en-US" dirty="0" smtClean="0"/>
              <a:t>sold as an </a:t>
            </a:r>
            <a:r>
              <a:rPr lang="en-US" dirty="0" smtClean="0"/>
              <a:t>electronics enthusiast toolbox</a:t>
            </a:r>
          </a:p>
          <a:p>
            <a:pPr lvl="1"/>
            <a:r>
              <a:rPr lang="en-US" dirty="0" smtClean="0"/>
              <a:t>Uses SD card for the OS image</a:t>
            </a:r>
          </a:p>
          <a:p>
            <a:pPr lvl="1"/>
            <a:r>
              <a:rPr lang="en-US" dirty="0" smtClean="0"/>
              <a:t>Realistically 12 bit ADC resolution at higher sampling rates</a:t>
            </a:r>
          </a:p>
          <a:p>
            <a:pPr lvl="1"/>
            <a:r>
              <a:rPr lang="en-US" dirty="0" smtClean="0"/>
              <a:t>Not sure about </a:t>
            </a:r>
            <a:r>
              <a:rPr lang="en-US" dirty="0" smtClean="0"/>
              <a:t>radiation resilience</a:t>
            </a:r>
          </a:p>
          <a:p>
            <a:pPr lvl="1"/>
            <a:r>
              <a:rPr lang="en-US" dirty="0" smtClean="0"/>
              <a:t>Quite </a:t>
            </a:r>
            <a:r>
              <a:rPr lang="en-US" dirty="0" smtClean="0"/>
              <a:t>a few bugs in the API</a:t>
            </a:r>
          </a:p>
          <a:p>
            <a:pPr lvl="1"/>
            <a:r>
              <a:rPr lang="en-US" dirty="0" smtClean="0"/>
              <a:t>SCPI interface has (had</a:t>
            </a:r>
            <a:r>
              <a:rPr lang="en-US" dirty="0" smtClean="0"/>
              <a:t>) </a:t>
            </a:r>
            <a:r>
              <a:rPr lang="en-US" dirty="0" smtClean="0"/>
              <a:t>misleading documentation and is (was) in general broken </a:t>
            </a:r>
          </a:p>
          <a:p>
            <a:pPr lvl="1"/>
            <a:endParaRPr lang="en-AU" dirty="0"/>
          </a:p>
        </p:txBody>
      </p:sp>
      <p:sp>
        <p:nvSpPr>
          <p:cNvPr id="4" name="Rectangle 3">
            <a:extLst>
              <a:ext uri="{FF2B5EF4-FFF2-40B4-BE49-F238E27FC236}">
                <a16:creationId xmlns:a16="http://schemas.microsoft.com/office/drawing/2014/main" id="{AB24A174-E9D1-1746-8399-AD4166652607}"/>
              </a:ext>
            </a:extLst>
          </p:cNvPr>
          <p:cNvSpPr/>
          <p:nvPr/>
        </p:nvSpPr>
        <p:spPr>
          <a:xfrm>
            <a:off x="308387" y="1490073"/>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282788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236" y="3010328"/>
            <a:ext cx="6688477" cy="705344"/>
          </a:xfrm>
        </p:spPr>
        <p:txBody>
          <a:bodyPr/>
          <a:lstStyle/>
          <a:p>
            <a:r>
              <a:rPr lang="en-US" dirty="0" smtClean="0"/>
              <a:t>When in doubt, write </a:t>
            </a:r>
            <a:r>
              <a:rPr lang="en-US" dirty="0"/>
              <a:t>y</a:t>
            </a:r>
            <a:r>
              <a:rPr lang="en-US" dirty="0" smtClean="0"/>
              <a:t>our </a:t>
            </a:r>
            <a:r>
              <a:rPr lang="en-US" dirty="0" smtClean="0"/>
              <a:t>o</a:t>
            </a:r>
            <a:r>
              <a:rPr lang="en-US" dirty="0" smtClean="0"/>
              <a:t>wn!</a:t>
            </a:r>
            <a:endParaRPr lang="en-AU" dirty="0"/>
          </a:p>
        </p:txBody>
      </p:sp>
    </p:spTree>
    <p:extLst>
      <p:ext uri="{BB962C8B-B14F-4D97-AF65-F5344CB8AC3E}">
        <p14:creationId xmlns:p14="http://schemas.microsoft.com/office/powerpoint/2010/main" val="409393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70" y="425788"/>
            <a:ext cx="8478431" cy="813811"/>
          </a:xfrm>
        </p:spPr>
        <p:txBody>
          <a:bodyPr>
            <a:normAutofit fontScale="90000"/>
          </a:bodyPr>
          <a:lstStyle/>
          <a:p>
            <a:r>
              <a:rPr lang="en-US" dirty="0" smtClean="0"/>
              <a:t>Red Pitaya </a:t>
            </a:r>
            <a:r>
              <a:rPr lang="en-US" dirty="0" err="1"/>
              <a:t>a</a:t>
            </a:r>
            <a:r>
              <a:rPr lang="en-US" dirty="0" err="1" smtClean="0"/>
              <a:t>syn</a:t>
            </a:r>
            <a:r>
              <a:rPr lang="en-US" dirty="0" smtClean="0"/>
              <a:t> port driver - acquisition</a:t>
            </a:r>
            <a:endParaRPr lang="en-AU" dirty="0"/>
          </a:p>
        </p:txBody>
      </p:sp>
      <p:sp>
        <p:nvSpPr>
          <p:cNvPr id="3" name="Content Placeholder 2"/>
          <p:cNvSpPr>
            <a:spLocks noGrp="1"/>
          </p:cNvSpPr>
          <p:nvPr>
            <p:ph idx="1"/>
          </p:nvPr>
        </p:nvSpPr>
        <p:spPr/>
        <p:txBody>
          <a:bodyPr>
            <a:normAutofit lnSpcReduction="10000"/>
          </a:bodyPr>
          <a:lstStyle/>
          <a:p>
            <a:r>
              <a:rPr lang="en-US" dirty="0" smtClean="0"/>
              <a:t>Fast inputs</a:t>
            </a:r>
            <a:endParaRPr lang="en-US" dirty="0" smtClean="0"/>
          </a:p>
          <a:p>
            <a:pPr lvl="1"/>
            <a:r>
              <a:rPr lang="en-AU" dirty="0" smtClean="0"/>
              <a:t>16354 elements per channel in a waveform</a:t>
            </a:r>
          </a:p>
          <a:p>
            <a:pPr lvl="1"/>
            <a:r>
              <a:rPr lang="en-US" dirty="0" smtClean="0"/>
              <a:t>Trigger sources:</a:t>
            </a:r>
          </a:p>
          <a:p>
            <a:pPr lvl="2"/>
            <a:r>
              <a:rPr lang="en-US" dirty="0" smtClean="0"/>
              <a:t>Soft</a:t>
            </a:r>
          </a:p>
          <a:p>
            <a:pPr lvl="2"/>
            <a:r>
              <a:rPr lang="en-US" dirty="0" smtClean="0"/>
              <a:t>Threshold on one of the fast input channels</a:t>
            </a:r>
          </a:p>
          <a:p>
            <a:pPr lvl="2"/>
            <a:r>
              <a:rPr lang="en-US" dirty="0" smtClean="0"/>
              <a:t>External 3.3 V</a:t>
            </a:r>
          </a:p>
          <a:p>
            <a:pPr lvl="1"/>
            <a:r>
              <a:rPr lang="en-US" dirty="0"/>
              <a:t>Acquisition modes:</a:t>
            </a:r>
          </a:p>
          <a:p>
            <a:pPr lvl="2"/>
            <a:r>
              <a:rPr lang="en-US" dirty="0"/>
              <a:t>Single shot</a:t>
            </a:r>
          </a:p>
          <a:p>
            <a:pPr lvl="2"/>
            <a:r>
              <a:rPr lang="en-US" dirty="0" smtClean="0"/>
              <a:t>Continuous</a:t>
            </a:r>
          </a:p>
          <a:p>
            <a:pPr lvl="1"/>
            <a:r>
              <a:rPr lang="en-US" dirty="0" smtClean="0"/>
              <a:t>Acquisition setup:</a:t>
            </a:r>
          </a:p>
          <a:p>
            <a:pPr lvl="2"/>
            <a:r>
              <a:rPr lang="en-US" dirty="0" smtClean="0"/>
              <a:t>Decimation</a:t>
            </a:r>
          </a:p>
          <a:p>
            <a:pPr lvl="2"/>
            <a:r>
              <a:rPr lang="en-US" dirty="0" smtClean="0"/>
              <a:t>Sampling rates</a:t>
            </a:r>
          </a:p>
          <a:p>
            <a:pPr lvl="2"/>
            <a:r>
              <a:rPr lang="en-US" dirty="0" smtClean="0"/>
              <a:t>Averaging</a:t>
            </a:r>
            <a:endParaRPr lang="en-AU" dirty="0"/>
          </a:p>
        </p:txBody>
      </p:sp>
      <p:sp>
        <p:nvSpPr>
          <p:cNvPr id="4" name="Rectangle 3">
            <a:extLst>
              <a:ext uri="{FF2B5EF4-FFF2-40B4-BE49-F238E27FC236}">
                <a16:creationId xmlns:a16="http://schemas.microsoft.com/office/drawing/2014/main" id="{AB24A174-E9D1-1746-8399-AD4166652607}"/>
              </a:ext>
            </a:extLst>
          </p:cNvPr>
          <p:cNvSpPr/>
          <p:nvPr/>
        </p:nvSpPr>
        <p:spPr>
          <a:xfrm>
            <a:off x="308387" y="1490073"/>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52906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70" y="425788"/>
            <a:ext cx="8478431" cy="813811"/>
          </a:xfrm>
        </p:spPr>
        <p:txBody>
          <a:bodyPr/>
          <a:lstStyle/>
          <a:p>
            <a:r>
              <a:rPr lang="en-US" dirty="0" smtClean="0"/>
              <a:t>Red Pitaya </a:t>
            </a:r>
            <a:r>
              <a:rPr lang="en-US" dirty="0" err="1"/>
              <a:t>a</a:t>
            </a:r>
            <a:r>
              <a:rPr lang="en-US" dirty="0" err="1" smtClean="0"/>
              <a:t>syn</a:t>
            </a:r>
            <a:r>
              <a:rPr lang="en-US" dirty="0" smtClean="0"/>
              <a:t> port driver - generation</a:t>
            </a:r>
            <a:endParaRPr lang="en-AU" dirty="0"/>
          </a:p>
        </p:txBody>
      </p:sp>
      <p:sp>
        <p:nvSpPr>
          <p:cNvPr id="3" name="Content Placeholder 2"/>
          <p:cNvSpPr>
            <a:spLocks noGrp="1"/>
          </p:cNvSpPr>
          <p:nvPr>
            <p:ph idx="1"/>
          </p:nvPr>
        </p:nvSpPr>
        <p:spPr/>
        <p:txBody>
          <a:bodyPr>
            <a:normAutofit fontScale="92500" lnSpcReduction="10000"/>
          </a:bodyPr>
          <a:lstStyle/>
          <a:p>
            <a:r>
              <a:rPr lang="en-US" dirty="0" smtClean="0"/>
              <a:t>Fast outputs</a:t>
            </a:r>
            <a:endParaRPr lang="en-US" dirty="0" smtClean="0"/>
          </a:p>
          <a:p>
            <a:pPr lvl="1"/>
            <a:r>
              <a:rPr lang="en-AU" dirty="0" smtClean="0"/>
              <a:t>16354 elements per channel in a waveform</a:t>
            </a:r>
          </a:p>
          <a:p>
            <a:pPr lvl="1"/>
            <a:r>
              <a:rPr lang="en-US" dirty="0" smtClean="0"/>
              <a:t>Trigger sources:</a:t>
            </a:r>
          </a:p>
          <a:p>
            <a:pPr lvl="2"/>
            <a:r>
              <a:rPr lang="en-US" dirty="0" smtClean="0"/>
              <a:t>Soft, external 3.3 V</a:t>
            </a:r>
            <a:endParaRPr lang="en-AU" dirty="0" smtClean="0"/>
          </a:p>
          <a:p>
            <a:pPr lvl="1"/>
            <a:r>
              <a:rPr lang="en-US" dirty="0" smtClean="0"/>
              <a:t>Generated signal characteristics:</a:t>
            </a:r>
          </a:p>
          <a:p>
            <a:pPr lvl="2"/>
            <a:r>
              <a:rPr lang="en-US" dirty="0" smtClean="0"/>
              <a:t>Amplitude, offset, frequency, phase</a:t>
            </a:r>
            <a:endParaRPr lang="en-AU" dirty="0" smtClean="0"/>
          </a:p>
          <a:p>
            <a:pPr lvl="1"/>
            <a:r>
              <a:rPr lang="en-US" dirty="0" smtClean="0"/>
              <a:t>Generated signal types:</a:t>
            </a:r>
          </a:p>
          <a:p>
            <a:pPr lvl="2"/>
            <a:r>
              <a:rPr lang="en-US" dirty="0" smtClean="0"/>
              <a:t>Standard stuff (square, sine, triangle, ramp, …)</a:t>
            </a:r>
          </a:p>
          <a:p>
            <a:pPr lvl="2"/>
            <a:r>
              <a:rPr lang="en-US" dirty="0" smtClean="0"/>
              <a:t>Arbitrary</a:t>
            </a:r>
            <a:endParaRPr lang="en-AU" dirty="0" smtClean="0"/>
          </a:p>
          <a:p>
            <a:pPr lvl="1"/>
            <a:r>
              <a:rPr lang="en-US" dirty="0" smtClean="0"/>
              <a:t>Acquisition modes:</a:t>
            </a:r>
          </a:p>
          <a:p>
            <a:pPr lvl="2"/>
            <a:r>
              <a:rPr lang="en-US" dirty="0" smtClean="0"/>
              <a:t>Burst</a:t>
            </a:r>
          </a:p>
          <a:p>
            <a:pPr lvl="3"/>
            <a:r>
              <a:rPr lang="en-US" dirty="0" smtClean="0"/>
              <a:t>Configurable number of signal repetitions in one burst</a:t>
            </a:r>
          </a:p>
          <a:p>
            <a:pPr lvl="3"/>
            <a:r>
              <a:rPr lang="en-US" dirty="0" smtClean="0"/>
              <a:t>Configurable number of burst repetitions</a:t>
            </a:r>
          </a:p>
          <a:p>
            <a:pPr lvl="3"/>
            <a:r>
              <a:rPr lang="en-US" dirty="0" smtClean="0"/>
              <a:t>Configurable duration of one burst</a:t>
            </a:r>
          </a:p>
          <a:p>
            <a:pPr lvl="2"/>
            <a:r>
              <a:rPr lang="en-US" dirty="0" smtClean="0"/>
              <a:t>Continuous</a:t>
            </a:r>
          </a:p>
        </p:txBody>
      </p:sp>
      <p:sp>
        <p:nvSpPr>
          <p:cNvPr id="4" name="Rectangle 3">
            <a:extLst>
              <a:ext uri="{FF2B5EF4-FFF2-40B4-BE49-F238E27FC236}">
                <a16:creationId xmlns:a16="http://schemas.microsoft.com/office/drawing/2014/main" id="{AB24A174-E9D1-1746-8399-AD4166652607}"/>
              </a:ext>
            </a:extLst>
          </p:cNvPr>
          <p:cNvSpPr/>
          <p:nvPr/>
        </p:nvSpPr>
        <p:spPr>
          <a:xfrm>
            <a:off x="308387" y="1490073"/>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76430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70" y="425788"/>
            <a:ext cx="8478431" cy="813811"/>
          </a:xfrm>
        </p:spPr>
        <p:txBody>
          <a:bodyPr/>
          <a:lstStyle/>
          <a:p>
            <a:r>
              <a:rPr lang="en-US" dirty="0" smtClean="0"/>
              <a:t>Building the IOC</a:t>
            </a:r>
            <a:endParaRPr lang="en-AU" dirty="0"/>
          </a:p>
        </p:txBody>
      </p:sp>
      <p:sp>
        <p:nvSpPr>
          <p:cNvPr id="3" name="Content Placeholder 2"/>
          <p:cNvSpPr>
            <a:spLocks noGrp="1"/>
          </p:cNvSpPr>
          <p:nvPr>
            <p:ph idx="1"/>
          </p:nvPr>
        </p:nvSpPr>
        <p:spPr/>
        <p:txBody>
          <a:bodyPr>
            <a:normAutofit/>
          </a:bodyPr>
          <a:lstStyle/>
          <a:p>
            <a:r>
              <a:rPr lang="en-US" dirty="0" smtClean="0"/>
              <a:t>Can be built on the Red Pitaya itself (faster with cooling shield)</a:t>
            </a:r>
          </a:p>
          <a:p>
            <a:pPr lvl="1"/>
            <a:r>
              <a:rPr lang="en-US" dirty="0" smtClean="0"/>
              <a:t>20 minutes for EPICS base</a:t>
            </a:r>
          </a:p>
          <a:p>
            <a:pPr lvl="1"/>
            <a:r>
              <a:rPr lang="en-US" dirty="0" smtClean="0"/>
              <a:t>5 minutes for </a:t>
            </a:r>
            <a:r>
              <a:rPr lang="en-US" dirty="0" err="1" smtClean="0"/>
              <a:t>asyn</a:t>
            </a:r>
            <a:endParaRPr lang="en-US" dirty="0" smtClean="0"/>
          </a:p>
          <a:p>
            <a:pPr lvl="1"/>
            <a:r>
              <a:rPr lang="en-US" dirty="0" smtClean="0"/>
              <a:t>1 minute for the IOC</a:t>
            </a:r>
          </a:p>
          <a:p>
            <a:r>
              <a:rPr lang="en-US" dirty="0" smtClean="0"/>
              <a:t>Cross compile</a:t>
            </a:r>
          </a:p>
          <a:p>
            <a:pPr lvl="1"/>
            <a:r>
              <a:rPr lang="en-US" dirty="0" smtClean="0"/>
              <a:t>We use this option for our production environment</a:t>
            </a:r>
          </a:p>
          <a:p>
            <a:pPr lvl="1"/>
            <a:r>
              <a:rPr lang="en-US" dirty="0" smtClean="0"/>
              <a:t>Instructions on how to do it are no </a:t>
            </a:r>
            <a:r>
              <a:rPr lang="en-US" dirty="0" err="1" smtClean="0"/>
              <a:t>github</a:t>
            </a:r>
            <a:r>
              <a:rPr lang="en-US" dirty="0" smtClean="0"/>
              <a:t> (link on the last slide)</a:t>
            </a:r>
            <a:endParaRPr lang="en-AU" dirty="0"/>
          </a:p>
        </p:txBody>
      </p:sp>
      <p:sp>
        <p:nvSpPr>
          <p:cNvPr id="4" name="Rectangle 3">
            <a:extLst>
              <a:ext uri="{FF2B5EF4-FFF2-40B4-BE49-F238E27FC236}">
                <a16:creationId xmlns:a16="http://schemas.microsoft.com/office/drawing/2014/main" id="{AB24A174-E9D1-1746-8399-AD4166652607}"/>
              </a:ext>
            </a:extLst>
          </p:cNvPr>
          <p:cNvSpPr/>
          <p:nvPr/>
        </p:nvSpPr>
        <p:spPr>
          <a:xfrm>
            <a:off x="308387" y="1490073"/>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41129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70" y="425788"/>
            <a:ext cx="8478431" cy="813811"/>
          </a:xfrm>
        </p:spPr>
        <p:txBody>
          <a:bodyPr/>
          <a:lstStyle/>
          <a:p>
            <a:r>
              <a:rPr lang="en-US" dirty="0" smtClean="0"/>
              <a:t>Running the IOC</a:t>
            </a:r>
            <a:endParaRPr lang="en-AU" dirty="0"/>
          </a:p>
        </p:txBody>
      </p:sp>
      <p:sp>
        <p:nvSpPr>
          <p:cNvPr id="3" name="Content Placeholder 2"/>
          <p:cNvSpPr>
            <a:spLocks noGrp="1"/>
          </p:cNvSpPr>
          <p:nvPr>
            <p:ph idx="1"/>
          </p:nvPr>
        </p:nvSpPr>
        <p:spPr/>
        <p:txBody>
          <a:bodyPr>
            <a:normAutofit/>
          </a:bodyPr>
          <a:lstStyle/>
          <a:p>
            <a:r>
              <a:rPr lang="en-US" dirty="0" smtClean="0"/>
              <a:t>SCPI service needs to be turned off</a:t>
            </a:r>
          </a:p>
          <a:p>
            <a:r>
              <a:rPr lang="en-US" dirty="0" smtClean="0"/>
              <a:t>NGINX service needs to be turned off or you get funny behavior </a:t>
            </a:r>
          </a:p>
          <a:p>
            <a:r>
              <a:rPr lang="en-US" dirty="0" smtClean="0"/>
              <a:t>FPGA image needs to be loaded before the IOC is started</a:t>
            </a:r>
          </a:p>
          <a:p>
            <a:r>
              <a:rPr lang="en-US" dirty="0" smtClean="0"/>
              <a:t>Standard EPICS environment variables need to be set up</a:t>
            </a:r>
            <a:endParaRPr lang="en-US" dirty="0" smtClean="0"/>
          </a:p>
          <a:p>
            <a:r>
              <a:rPr lang="en-US" dirty="0" smtClean="0"/>
              <a:t>IOC needs to be run as root</a:t>
            </a:r>
            <a:endParaRPr lang="en-AU" dirty="0"/>
          </a:p>
        </p:txBody>
      </p:sp>
      <p:sp>
        <p:nvSpPr>
          <p:cNvPr id="4" name="Rectangle 3">
            <a:extLst>
              <a:ext uri="{FF2B5EF4-FFF2-40B4-BE49-F238E27FC236}">
                <a16:creationId xmlns:a16="http://schemas.microsoft.com/office/drawing/2014/main" id="{AB24A174-E9D1-1746-8399-AD4166652607}"/>
              </a:ext>
            </a:extLst>
          </p:cNvPr>
          <p:cNvSpPr/>
          <p:nvPr/>
        </p:nvSpPr>
        <p:spPr>
          <a:xfrm>
            <a:off x="308387" y="1490073"/>
            <a:ext cx="508820"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177358386"/>
      </p:ext>
    </p:extLst>
  </p:cSld>
  <p:clrMapOvr>
    <a:masterClrMapping/>
  </p:clrMapOvr>
</p:sld>
</file>

<file path=ppt/theme/theme1.xml><?xml version="1.0" encoding="utf-8"?>
<a:theme xmlns:a="http://schemas.openxmlformats.org/drawingml/2006/main" name="ANSTO Titl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32F7340C-663D-7C42-B161-F600CD9165BA}" vid="{8CDD232F-7A58-1749-A13B-521433D3CBA8}"/>
    </a:ext>
  </a:extLst>
</a:theme>
</file>

<file path=ppt/theme/theme2.xml><?xml version="1.0" encoding="utf-8"?>
<a:theme xmlns:a="http://schemas.openxmlformats.org/drawingml/2006/main" name="ANSTO Main Content">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32F7340C-663D-7C42-B161-F600CD9165BA}" vid="{92C94C1F-1104-E94F-8C83-A74CD17DD21A}"/>
    </a:ext>
  </a:extLst>
</a:theme>
</file>

<file path=ppt/theme/theme3.xml><?xml version="1.0" encoding="utf-8"?>
<a:theme xmlns:a="http://schemas.openxmlformats.org/drawingml/2006/main" name="ANSTO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32F7340C-663D-7C42-B161-F600CD9165BA}" vid="{DCCAFABF-46EE-0546-ABE2-E3117E630378}"/>
    </a:ext>
  </a:extLst>
</a:theme>
</file>

<file path=ppt/theme/theme4.xml><?xml version="1.0" encoding="utf-8"?>
<a:theme xmlns:a="http://schemas.openxmlformats.org/drawingml/2006/main" name="ANSTO Dark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32F7340C-663D-7C42-B161-F600CD9165BA}" vid="{68C6D243-74AD-D74F-B5A3-547B47C9947C}"/>
    </a:ext>
  </a:extLst>
</a:theme>
</file>

<file path=ppt/theme/theme5.xml><?xml version="1.0" encoding="utf-8"?>
<a:theme xmlns:a="http://schemas.openxmlformats.org/drawingml/2006/main" name="ANSTO Teal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32F7340C-663D-7C42-B161-F600CD9165BA}" vid="{FC45133E-D240-6347-9C09-12C118A6A0F5}"/>
    </a:ext>
  </a:extLst>
</a:theme>
</file>

<file path=ppt/theme/theme6.xml><?xml version="1.0" encoding="utf-8"?>
<a:theme xmlns:a="http://schemas.openxmlformats.org/drawingml/2006/main" name="ANSTO Thank you slid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32F7340C-663D-7C42-B161-F600CD9165BA}" vid="{D8F13104-D9FA-E549-A428-FA0F01F20E85}"/>
    </a:ext>
  </a:extLst>
</a:theme>
</file>

<file path=docProps/app.xml><?xml version="1.0" encoding="utf-8"?>
<Properties xmlns="http://schemas.openxmlformats.org/officeDocument/2006/extended-properties" xmlns:vt="http://schemas.openxmlformats.org/officeDocument/2006/docPropsVTypes">
  <Template>ANSTO-Template-CorpFonts-2018-4x3</Template>
  <TotalTime>271</TotalTime>
  <Words>557</Words>
  <Application>Microsoft Office PowerPoint</Application>
  <PresentationFormat>On-screen Show (4:3)</PresentationFormat>
  <Paragraphs>95</Paragraphs>
  <Slides>12</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12</vt:i4>
      </vt:variant>
    </vt:vector>
  </HeadingPairs>
  <TitlesOfParts>
    <vt:vector size="25" baseType="lpstr">
      <vt:lpstr>Fira Sans ExtraBold</vt:lpstr>
      <vt:lpstr>Calibri</vt:lpstr>
      <vt:lpstr>Fira Sans</vt:lpstr>
      <vt:lpstr>Fira Sans Light</vt:lpstr>
      <vt:lpstr>Poppins</vt:lpstr>
      <vt:lpstr>Arial</vt:lpstr>
      <vt:lpstr>Wingdings</vt:lpstr>
      <vt:lpstr>ANSTO Title</vt:lpstr>
      <vt:lpstr>ANSTO Main Content</vt:lpstr>
      <vt:lpstr>ANSTO Blue slides</vt:lpstr>
      <vt:lpstr>ANSTO Dark blue slides</vt:lpstr>
      <vt:lpstr>ANSTO Teal slides</vt:lpstr>
      <vt:lpstr>ANSTO Thank you slide</vt:lpstr>
      <vt:lpstr>Red Pitaya with EPICS</vt:lpstr>
      <vt:lpstr>What is Red Pitaya?</vt:lpstr>
      <vt:lpstr>What is Red Pitaya?</vt:lpstr>
      <vt:lpstr>What Red Pitaya Isn’t!</vt:lpstr>
      <vt:lpstr>When in doubt, write your own!</vt:lpstr>
      <vt:lpstr>Red Pitaya asyn port driver - acquisition</vt:lpstr>
      <vt:lpstr>Red Pitaya asyn port driver - generation</vt:lpstr>
      <vt:lpstr>Building the IOC</vt:lpstr>
      <vt:lpstr>Running the IOC</vt:lpstr>
      <vt:lpstr>Usage at the AS</vt:lpstr>
      <vt:lpstr>Conclusion</vt:lpstr>
      <vt:lpstr>Thank you</vt:lpstr>
    </vt:vector>
  </TitlesOfParts>
  <Company>ANSTO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Andraz Pozar</dc:creator>
  <cp:lastModifiedBy>Andraz Pozar</cp:lastModifiedBy>
  <cp:revision>24</cp:revision>
  <dcterms:created xsi:type="dcterms:W3CDTF">2018-11-13T00:39:37Z</dcterms:created>
  <dcterms:modified xsi:type="dcterms:W3CDTF">2018-11-14T07:13:22Z</dcterms:modified>
</cp:coreProperties>
</file>