
<file path=[Content_Types].xml><?xml version="1.0" encoding="utf-8"?>
<Types xmlns="http://schemas.openxmlformats.org/package/2006/content-types">
  <Default Extension="png" ContentType="image/pn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0" r:id="rId2"/>
    <p:sldId id="445" r:id="rId3"/>
    <p:sldId id="438" r:id="rId4"/>
    <p:sldId id="428" r:id="rId5"/>
    <p:sldId id="446" r:id="rId6"/>
    <p:sldId id="441" r:id="rId7"/>
    <p:sldId id="443" r:id="rId8"/>
    <p:sldId id="272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799">
          <p15:clr>
            <a:srgbClr val="A4A3A4"/>
          </p15:clr>
        </p15:guide>
        <p15:guide id="3" pos="2880">
          <p15:clr>
            <a:srgbClr val="A4A3A4"/>
          </p15:clr>
        </p15:guide>
        <p15:guide id="4" pos="5556">
          <p15:clr>
            <a:srgbClr val="A4A3A4"/>
          </p15:clr>
        </p15:guide>
        <p15:guide id="5" pos="2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8" autoAdjust="0"/>
    <p:restoredTop sz="83212" autoAdjust="0"/>
  </p:normalViewPr>
  <p:slideViewPr>
    <p:cSldViewPr showGuides="1">
      <p:cViewPr varScale="1">
        <p:scale>
          <a:sx n="77" d="100"/>
          <a:sy n="77" d="100"/>
        </p:scale>
        <p:origin x="2128" y="176"/>
      </p:cViewPr>
      <p:guideLst>
        <p:guide orient="horz" pos="2160"/>
        <p:guide orient="horz" pos="799"/>
        <p:guide pos="2880"/>
        <p:guide pos="5556"/>
        <p:guide pos="226"/>
      </p:guideLst>
    </p:cSldViewPr>
  </p:slideViewPr>
  <p:outlineViewPr>
    <p:cViewPr>
      <p:scale>
        <a:sx n="33" d="100"/>
        <a:sy n="33" d="100"/>
      </p:scale>
      <p:origin x="0" y="-92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A697C-5849-4DDF-A6C8-08E6893940F4}" type="datetimeFigureOut">
              <a:rPr lang="en-AU" smtClean="0"/>
              <a:pPr/>
              <a:t>16/11/18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014AF-979A-46D9-9B43-4C67319580D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144417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992BC2-9435-4D31-AEB3-5D5877AD6447}" type="datetimeFigureOut">
              <a:rPr lang="en-AU" smtClean="0"/>
              <a:pPr/>
              <a:t>16/11/18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96215-5E4C-414D-A8DB-C38AA7CF7C2A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031835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34575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9774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55721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94351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17969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96215-5E4C-414D-A8DB-C38AA7CF7C2A}" type="slidenum">
              <a:rPr lang="en-AU" smtClean="0"/>
              <a:pPr/>
              <a:t>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70680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497" y="5500319"/>
            <a:ext cx="9170984" cy="1357681"/>
            <a:chOff x="1497" y="5500319"/>
            <a:chExt cx="9170984" cy="1357681"/>
          </a:xfrm>
        </p:grpSpPr>
        <p:sp>
          <p:nvSpPr>
            <p:cNvPr id="8" name="Rectangle 7"/>
            <p:cNvSpPr/>
            <p:nvPr userDrawn="1"/>
          </p:nvSpPr>
          <p:spPr>
            <a:xfrm>
              <a:off x="1497" y="5940320"/>
              <a:ext cx="9158377" cy="917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9" name="Freeform 7"/>
            <p:cNvSpPr>
              <a:spLocks noEditPoints="1"/>
            </p:cNvSpPr>
            <p:nvPr userDrawn="1"/>
          </p:nvSpPr>
          <p:spPr bwMode="auto">
            <a:xfrm>
              <a:off x="1497" y="5563679"/>
              <a:ext cx="9170984" cy="932871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0" y="117"/>
                </a:cxn>
                <a:cxn ang="0">
                  <a:pos x="0" y="137"/>
                </a:cxn>
                <a:cxn ang="0">
                  <a:pos x="2030" y="137"/>
                </a:cxn>
                <a:cxn ang="0">
                  <a:pos x="2313" y="117"/>
                </a:cxn>
                <a:cxn ang="0">
                  <a:pos x="2880" y="0"/>
                </a:cxn>
                <a:cxn ang="0">
                  <a:pos x="2880" y="0"/>
                </a:cxn>
                <a:cxn ang="0">
                  <a:pos x="2880" y="117"/>
                </a:cxn>
                <a:cxn ang="0">
                  <a:pos x="2313" y="117"/>
                </a:cxn>
                <a:cxn ang="0">
                  <a:pos x="2784" y="293"/>
                </a:cxn>
                <a:cxn ang="0">
                  <a:pos x="2880" y="293"/>
                </a:cxn>
                <a:cxn ang="0">
                  <a:pos x="2880" y="0"/>
                </a:cxn>
              </a:cxnLst>
              <a:rect l="0" t="0" r="r" b="b"/>
              <a:pathLst>
                <a:path w="2880" h="293">
                  <a:moveTo>
                    <a:pt x="2313" y="117"/>
                  </a:moveTo>
                  <a:cubicBezTo>
                    <a:pt x="0" y="117"/>
                    <a:pt x="0" y="117"/>
                    <a:pt x="0" y="11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030" y="137"/>
                    <a:pt x="2030" y="137"/>
                    <a:pt x="2030" y="137"/>
                  </a:cubicBezTo>
                  <a:cubicBezTo>
                    <a:pt x="2214" y="137"/>
                    <a:pt x="2274" y="132"/>
                    <a:pt x="2313" y="117"/>
                  </a:cubicBezTo>
                  <a:moveTo>
                    <a:pt x="2880" y="0"/>
                  </a:moveTo>
                  <a:cubicBezTo>
                    <a:pt x="2880" y="0"/>
                    <a:pt x="2880" y="0"/>
                    <a:pt x="2880" y="0"/>
                  </a:cubicBezTo>
                  <a:cubicBezTo>
                    <a:pt x="2880" y="117"/>
                    <a:pt x="2880" y="117"/>
                    <a:pt x="2880" y="117"/>
                  </a:cubicBezTo>
                  <a:cubicBezTo>
                    <a:pt x="2313" y="117"/>
                    <a:pt x="2313" y="117"/>
                    <a:pt x="2313" y="117"/>
                  </a:cubicBezTo>
                  <a:cubicBezTo>
                    <a:pt x="2411" y="197"/>
                    <a:pt x="2542" y="293"/>
                    <a:pt x="2784" y="293"/>
                  </a:cubicBezTo>
                  <a:cubicBezTo>
                    <a:pt x="2842" y="293"/>
                    <a:pt x="2880" y="293"/>
                    <a:pt x="2880" y="293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rgbClr val="BFBFB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1497" y="5500319"/>
              <a:ext cx="9170984" cy="435430"/>
            </a:xfrm>
            <a:custGeom>
              <a:avLst/>
              <a:gdLst/>
              <a:ahLst/>
              <a:cxnLst>
                <a:cxn ang="0">
                  <a:pos x="2880" y="20"/>
                </a:cxn>
                <a:cxn ang="0">
                  <a:pos x="2789" y="20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880" y="137"/>
                </a:cxn>
                <a:cxn ang="0">
                  <a:pos x="2880" y="20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2313" y="137"/>
                </a:cxn>
                <a:cxn ang="0">
                  <a:pos x="1860" y="0"/>
                </a:cxn>
              </a:cxnLst>
              <a:rect l="0" t="0" r="r" b="b"/>
              <a:pathLst>
                <a:path w="2880" h="137">
                  <a:moveTo>
                    <a:pt x="2880" y="20"/>
                  </a:moveTo>
                  <a:cubicBezTo>
                    <a:pt x="2789" y="20"/>
                    <a:pt x="2789" y="20"/>
                    <a:pt x="2789" y="20"/>
                  </a:cubicBezTo>
                  <a:cubicBezTo>
                    <a:pt x="2500" y="20"/>
                    <a:pt x="2393" y="10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880" y="137"/>
                    <a:pt x="2880" y="137"/>
                    <a:pt x="2880" y="137"/>
                  </a:cubicBezTo>
                  <a:cubicBezTo>
                    <a:pt x="2880" y="20"/>
                    <a:pt x="2880" y="20"/>
                    <a:pt x="2880" y="20"/>
                  </a:cubicBezTo>
                  <a:moveTo>
                    <a:pt x="18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313" y="137"/>
                    <a:pt x="2313" y="137"/>
                    <a:pt x="2313" y="137"/>
                  </a:cubicBezTo>
                  <a:cubicBezTo>
                    <a:pt x="2216" y="57"/>
                    <a:pt x="2053" y="0"/>
                    <a:pt x="186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1497" y="5563679"/>
              <a:ext cx="7365906" cy="432734"/>
            </a:xfrm>
            <a:custGeom>
              <a:avLst/>
              <a:gdLst/>
              <a:ahLst/>
              <a:cxnLst>
                <a:cxn ang="0">
                  <a:pos x="2313" y="117"/>
                </a:cxn>
                <a:cxn ang="0">
                  <a:pos x="1860" y="0"/>
                </a:cxn>
                <a:cxn ang="0">
                  <a:pos x="0" y="0"/>
                </a:cxn>
                <a:cxn ang="0">
                  <a:pos x="0" y="136"/>
                </a:cxn>
                <a:cxn ang="0">
                  <a:pos x="2030" y="136"/>
                </a:cxn>
                <a:cxn ang="0">
                  <a:pos x="2313" y="117"/>
                </a:cxn>
              </a:cxnLst>
              <a:rect l="0" t="0" r="r" b="b"/>
              <a:pathLst>
                <a:path w="2313" h="136">
                  <a:moveTo>
                    <a:pt x="2313" y="117"/>
                  </a:moveTo>
                  <a:cubicBezTo>
                    <a:pt x="2204" y="55"/>
                    <a:pt x="2053" y="0"/>
                    <a:pt x="18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2030" y="136"/>
                    <a:pt x="2030" y="136"/>
                    <a:pt x="2030" y="136"/>
                  </a:cubicBezTo>
                  <a:cubicBezTo>
                    <a:pt x="2214" y="136"/>
                    <a:pt x="2274" y="132"/>
                    <a:pt x="2313" y="117"/>
                  </a:cubicBezTo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7367402" y="5563679"/>
              <a:ext cx="1805078" cy="869511"/>
            </a:xfrm>
            <a:custGeom>
              <a:avLst/>
              <a:gdLst/>
              <a:ahLst/>
              <a:cxnLst>
                <a:cxn ang="0">
                  <a:pos x="476" y="0"/>
                </a:cxn>
                <a:cxn ang="0">
                  <a:pos x="0" y="117"/>
                </a:cxn>
                <a:cxn ang="0">
                  <a:pos x="471" y="273"/>
                </a:cxn>
                <a:cxn ang="0">
                  <a:pos x="567" y="273"/>
                </a:cxn>
                <a:cxn ang="0">
                  <a:pos x="567" y="0"/>
                </a:cxn>
                <a:cxn ang="0">
                  <a:pos x="476" y="0"/>
                </a:cxn>
              </a:cxnLst>
              <a:rect l="0" t="0" r="r" b="b"/>
              <a:pathLst>
                <a:path w="567" h="273">
                  <a:moveTo>
                    <a:pt x="476" y="0"/>
                  </a:moveTo>
                  <a:cubicBezTo>
                    <a:pt x="187" y="0"/>
                    <a:pt x="80" y="87"/>
                    <a:pt x="0" y="117"/>
                  </a:cubicBezTo>
                  <a:cubicBezTo>
                    <a:pt x="128" y="190"/>
                    <a:pt x="229" y="273"/>
                    <a:pt x="471" y="273"/>
                  </a:cubicBezTo>
                  <a:cubicBezTo>
                    <a:pt x="529" y="273"/>
                    <a:pt x="567" y="273"/>
                    <a:pt x="567" y="273"/>
                  </a:cubicBezTo>
                  <a:cubicBezTo>
                    <a:pt x="567" y="0"/>
                    <a:pt x="567" y="0"/>
                    <a:pt x="567" y="0"/>
                  </a:cubicBezTo>
                  <a:lnTo>
                    <a:pt x="47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dirty="0"/>
            </a:p>
          </p:txBody>
        </p:sp>
        <p:pic>
          <p:nvPicPr>
            <p:cNvPr id="13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15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16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17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18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19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20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21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22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23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24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25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26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</p:grpSp>
      </p:grp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20713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4263885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0000" y="1276350"/>
            <a:ext cx="8460000" cy="4559300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4000" b="1">
                <a:solidFill>
                  <a:schemeClr val="accent1">
                    <a:lumMod val="75000"/>
                  </a:schemeClr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4000" b="1">
                <a:solidFill>
                  <a:schemeClr val="accent2"/>
                </a:solidFill>
              </a:defRPr>
            </a:lvl2pPr>
            <a:lvl3pPr marL="0" indent="0">
              <a:spcBef>
                <a:spcPts val="2200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3693824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 userDrawn="1"/>
        </p:nvGrpSpPr>
        <p:grpSpPr>
          <a:xfrm>
            <a:off x="-7938" y="6056313"/>
            <a:ext cx="9161463" cy="801687"/>
            <a:chOff x="-7938" y="6056313"/>
            <a:chExt cx="9161463" cy="801687"/>
          </a:xfrm>
        </p:grpSpPr>
        <p:sp>
          <p:nvSpPr>
            <p:cNvPr id="32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 dirty="0"/>
            </a:p>
          </p:txBody>
        </p:sp>
        <p:grpSp>
          <p:nvGrpSpPr>
            <p:cNvPr id="33" name="Group 1"/>
            <p:cNvGrpSpPr>
              <a:grpSpLocks/>
            </p:cNvGrpSpPr>
            <p:nvPr userDrawn="1"/>
          </p:nvGrpSpPr>
          <p:grpSpPr bwMode="auto">
            <a:xfrm>
              <a:off x="1588" y="6065838"/>
              <a:ext cx="9142412" cy="690562"/>
              <a:chOff x="1495" y="6065893"/>
              <a:chExt cx="9143026" cy="690563"/>
            </a:xfrm>
          </p:grpSpPr>
          <p:sp>
            <p:nvSpPr>
              <p:cNvPr id="35" name="Freeform 8"/>
              <p:cNvSpPr>
                <a:spLocks noEditPoints="1"/>
              </p:cNvSpPr>
              <p:nvPr userDrawn="1"/>
            </p:nvSpPr>
            <p:spPr bwMode="auto">
              <a:xfrm>
                <a:off x="1495" y="6065893"/>
                <a:ext cx="9143026" cy="690563"/>
              </a:xfrm>
              <a:custGeom>
                <a:avLst/>
                <a:gdLst>
                  <a:gd name="T0" fmla="*/ 2880 w 2880"/>
                  <a:gd name="T1" fmla="*/ 14 h 217"/>
                  <a:gd name="T2" fmla="*/ 2817 w 2880"/>
                  <a:gd name="T3" fmla="*/ 14 h 217"/>
                  <a:gd name="T4" fmla="*/ 2486 w 2880"/>
                  <a:gd name="T5" fmla="*/ 95 h 217"/>
                  <a:gd name="T6" fmla="*/ 2486 w 2880"/>
                  <a:gd name="T7" fmla="*/ 95 h 217"/>
                  <a:gd name="T8" fmla="*/ 2880 w 2880"/>
                  <a:gd name="T9" fmla="*/ 95 h 217"/>
                  <a:gd name="T10" fmla="*/ 2880 w 2880"/>
                  <a:gd name="T11" fmla="*/ 217 h 217"/>
                  <a:gd name="T12" fmla="*/ 2880 w 2880"/>
                  <a:gd name="T13" fmla="*/ 217 h 217"/>
                  <a:gd name="T14" fmla="*/ 2880 w 2880"/>
                  <a:gd name="T15" fmla="*/ 14 h 217"/>
                  <a:gd name="T16" fmla="*/ 2171 w 2880"/>
                  <a:gd name="T17" fmla="*/ 0 h 217"/>
                  <a:gd name="T18" fmla="*/ 0 w 2880"/>
                  <a:gd name="T19" fmla="*/ 0 h 217"/>
                  <a:gd name="T20" fmla="*/ 0 w 2880"/>
                  <a:gd name="T21" fmla="*/ 95 h 217"/>
                  <a:gd name="T22" fmla="*/ 2486 w 2880"/>
                  <a:gd name="T23" fmla="*/ 95 h 217"/>
                  <a:gd name="T24" fmla="*/ 2486 w 2880"/>
                  <a:gd name="T25" fmla="*/ 95 h 217"/>
                  <a:gd name="T26" fmla="*/ 2486 w 2880"/>
                  <a:gd name="T27" fmla="*/ 95 h 217"/>
                  <a:gd name="T28" fmla="*/ 2486 w 2880"/>
                  <a:gd name="T29" fmla="*/ 95 h 217"/>
                  <a:gd name="T30" fmla="*/ 2171 w 2880"/>
                  <a:gd name="T31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80" h="217">
                    <a:moveTo>
                      <a:pt x="2880" y="14"/>
                    </a:moveTo>
                    <a:cubicBezTo>
                      <a:pt x="2817" y="14"/>
                      <a:pt x="2817" y="14"/>
                      <a:pt x="2817" y="14"/>
                    </a:cubicBezTo>
                    <a:cubicBezTo>
                      <a:pt x="2616" y="14"/>
                      <a:pt x="2542" y="74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880" y="95"/>
                      <a:pt x="2880" y="95"/>
                      <a:pt x="2880" y="95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217"/>
                      <a:pt x="2880" y="217"/>
                      <a:pt x="2880" y="217"/>
                    </a:cubicBezTo>
                    <a:cubicBezTo>
                      <a:pt x="2880" y="14"/>
                      <a:pt x="2880" y="14"/>
                      <a:pt x="2880" y="14"/>
                    </a:cubicBezTo>
                    <a:moveTo>
                      <a:pt x="21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86" y="95"/>
                      <a:pt x="2486" y="95"/>
                      <a:pt x="2486" y="95"/>
                    </a:cubicBezTo>
                    <a:cubicBezTo>
                      <a:pt x="2419" y="39"/>
                      <a:pt x="2306" y="0"/>
                      <a:pt x="2171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6" name="Freeform 9"/>
              <p:cNvSpPr>
                <a:spLocks noEditPoints="1"/>
              </p:cNvSpPr>
              <p:nvPr userDrawn="1"/>
            </p:nvSpPr>
            <p:spPr bwMode="auto">
              <a:xfrm>
                <a:off x="1495" y="6367518"/>
                <a:ext cx="9143026" cy="388938"/>
              </a:xfrm>
              <a:custGeom>
                <a:avLst/>
                <a:gdLst>
                  <a:gd name="T0" fmla="*/ 2486 w 2880"/>
                  <a:gd name="T1" fmla="*/ 0 h 122"/>
                  <a:gd name="T2" fmla="*/ 0 w 2880"/>
                  <a:gd name="T3" fmla="*/ 0 h 122"/>
                  <a:gd name="T4" fmla="*/ 0 w 2880"/>
                  <a:gd name="T5" fmla="*/ 13 h 122"/>
                  <a:gd name="T6" fmla="*/ 2289 w 2880"/>
                  <a:gd name="T7" fmla="*/ 13 h 122"/>
                  <a:gd name="T8" fmla="*/ 2486 w 2880"/>
                  <a:gd name="T9" fmla="*/ 0 h 122"/>
                  <a:gd name="T10" fmla="*/ 2880 w 2880"/>
                  <a:gd name="T11" fmla="*/ 0 h 122"/>
                  <a:gd name="T12" fmla="*/ 2486 w 2880"/>
                  <a:gd name="T13" fmla="*/ 0 h 122"/>
                  <a:gd name="T14" fmla="*/ 2813 w 2880"/>
                  <a:gd name="T15" fmla="*/ 122 h 122"/>
                  <a:gd name="T16" fmla="*/ 2880 w 2880"/>
                  <a:gd name="T17" fmla="*/ 122 h 122"/>
                  <a:gd name="T18" fmla="*/ 2880 w 2880"/>
                  <a:gd name="T19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80" h="122">
                    <a:moveTo>
                      <a:pt x="24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2289" y="13"/>
                      <a:pt x="2289" y="13"/>
                      <a:pt x="2289" y="13"/>
                    </a:cubicBezTo>
                    <a:cubicBezTo>
                      <a:pt x="2418" y="13"/>
                      <a:pt x="2459" y="10"/>
                      <a:pt x="2486" y="0"/>
                    </a:cubicBezTo>
                    <a:moveTo>
                      <a:pt x="2880" y="0"/>
                    </a:moveTo>
                    <a:cubicBezTo>
                      <a:pt x="2486" y="0"/>
                      <a:pt x="2486" y="0"/>
                      <a:pt x="2486" y="0"/>
                    </a:cubicBezTo>
                    <a:cubicBezTo>
                      <a:pt x="2554" y="56"/>
                      <a:pt x="2645" y="122"/>
                      <a:pt x="2813" y="122"/>
                    </a:cubicBezTo>
                    <a:cubicBezTo>
                      <a:pt x="2854" y="122"/>
                      <a:pt x="2880" y="122"/>
                      <a:pt x="2880" y="122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7" name="Freeform 10"/>
              <p:cNvSpPr>
                <a:spLocks/>
              </p:cNvSpPr>
              <p:nvPr userDrawn="1"/>
            </p:nvSpPr>
            <p:spPr bwMode="auto">
              <a:xfrm>
                <a:off x="1495" y="6110343"/>
                <a:ext cx="7891992" cy="298450"/>
              </a:xfrm>
              <a:custGeom>
                <a:avLst/>
                <a:gdLst>
                  <a:gd name="T0" fmla="*/ 2486 w 2486"/>
                  <a:gd name="T1" fmla="*/ 81 h 94"/>
                  <a:gd name="T2" fmla="*/ 2171 w 2486"/>
                  <a:gd name="T3" fmla="*/ 0 h 94"/>
                  <a:gd name="T4" fmla="*/ 0 w 2486"/>
                  <a:gd name="T5" fmla="*/ 0 h 94"/>
                  <a:gd name="T6" fmla="*/ 0 w 2486"/>
                  <a:gd name="T7" fmla="*/ 94 h 94"/>
                  <a:gd name="T8" fmla="*/ 2289 w 2486"/>
                  <a:gd name="T9" fmla="*/ 94 h 94"/>
                  <a:gd name="T10" fmla="*/ 2486 w 2486"/>
                  <a:gd name="T11" fmla="*/ 81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86" h="94">
                    <a:moveTo>
                      <a:pt x="2486" y="81"/>
                    </a:moveTo>
                    <a:cubicBezTo>
                      <a:pt x="2410" y="38"/>
                      <a:pt x="2306" y="0"/>
                      <a:pt x="217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2289" y="94"/>
                      <a:pt x="2289" y="94"/>
                      <a:pt x="2289" y="94"/>
                    </a:cubicBezTo>
                    <a:cubicBezTo>
                      <a:pt x="2418" y="94"/>
                      <a:pt x="2459" y="91"/>
                      <a:pt x="2486" y="8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8" name="Freeform 11"/>
              <p:cNvSpPr>
                <a:spLocks/>
              </p:cNvSpPr>
              <p:nvPr userDrawn="1"/>
            </p:nvSpPr>
            <p:spPr bwMode="auto">
              <a:xfrm>
                <a:off x="7893487" y="6110343"/>
                <a:ext cx="1251034" cy="601663"/>
              </a:xfrm>
              <a:custGeom>
                <a:avLst/>
                <a:gdLst>
                  <a:gd name="T0" fmla="*/ 331 w 394"/>
                  <a:gd name="T1" fmla="*/ 0 h 189"/>
                  <a:gd name="T2" fmla="*/ 0 w 394"/>
                  <a:gd name="T3" fmla="*/ 81 h 189"/>
                  <a:gd name="T4" fmla="*/ 327 w 394"/>
                  <a:gd name="T5" fmla="*/ 189 h 189"/>
                  <a:gd name="T6" fmla="*/ 394 w 394"/>
                  <a:gd name="T7" fmla="*/ 189 h 189"/>
                  <a:gd name="T8" fmla="*/ 394 w 394"/>
                  <a:gd name="T9" fmla="*/ 0 h 189"/>
                  <a:gd name="T10" fmla="*/ 331 w 394"/>
                  <a:gd name="T11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4" h="189">
                    <a:moveTo>
                      <a:pt x="331" y="0"/>
                    </a:moveTo>
                    <a:cubicBezTo>
                      <a:pt x="130" y="0"/>
                      <a:pt x="56" y="60"/>
                      <a:pt x="0" y="81"/>
                    </a:cubicBezTo>
                    <a:cubicBezTo>
                      <a:pt x="89" y="131"/>
                      <a:pt x="159" y="189"/>
                      <a:pt x="327" y="189"/>
                    </a:cubicBezTo>
                    <a:cubicBezTo>
                      <a:pt x="368" y="189"/>
                      <a:pt x="394" y="189"/>
                      <a:pt x="394" y="189"/>
                    </a:cubicBezTo>
                    <a:cubicBezTo>
                      <a:pt x="394" y="0"/>
                      <a:pt x="394" y="0"/>
                      <a:pt x="394" y="0"/>
                    </a:cubicBezTo>
                    <a:lnTo>
                      <a:pt x="33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</p:grpSp>
        <p:pic>
          <p:nvPicPr>
            <p:cNvPr id="3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60000" y="1276350"/>
            <a:ext cx="7477125" cy="4559301"/>
          </a:xfrm>
        </p:spPr>
        <p:txBody>
          <a:bodyPr/>
          <a:lstStyle>
            <a:lvl1pPr>
              <a:spcAft>
                <a:spcPts val="0"/>
              </a:spcAft>
              <a:buFontTx/>
              <a:buNone/>
              <a:defRPr sz="4400" b="1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850"/>
              </a:spcAft>
              <a:buNone/>
              <a:defRPr sz="4400" b="1">
                <a:solidFill>
                  <a:schemeClr val="bg1"/>
                </a:solidFill>
              </a:defRPr>
            </a:lvl2pPr>
            <a:lvl3pPr marL="0" indent="0">
              <a:buNone/>
              <a:defRPr sz="2200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7991" y="6504332"/>
            <a:ext cx="6083845" cy="124274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864123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3717032"/>
            <a:ext cx="6121438" cy="1539200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endParaRPr lang="en-AU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58776" y="2744924"/>
            <a:ext cx="8461374" cy="852487"/>
          </a:xfrm>
        </p:spPr>
        <p:txBody>
          <a:bodyPr>
            <a:noAutofit/>
          </a:bodyPr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3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</p:grpSp>
      </p:grp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8774" y="2168860"/>
            <a:ext cx="6121438" cy="3087372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3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563"/>
              </a:spcAft>
              <a:buNone/>
              <a:defRPr sz="1600">
                <a:solidFill>
                  <a:schemeClr val="bg1"/>
                </a:solidFill>
              </a:defRPr>
            </a:lvl2pPr>
            <a:lvl3pPr marL="266400" indent="-266400" algn="l">
              <a:lnSpc>
                <a:spcPct val="90000"/>
              </a:lnSpc>
              <a:spcBef>
                <a:spcPts val="0"/>
              </a:spcBef>
              <a:buNone/>
              <a:tabLst>
                <a:tab pos="356400" algn="l"/>
              </a:tabLst>
              <a:defRPr sz="1600"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3021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 + Collaborator logo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26988" y="357188"/>
            <a:ext cx="9199469" cy="6500812"/>
            <a:chOff x="-26988" y="357188"/>
            <a:chExt cx="9199469" cy="6500812"/>
          </a:xfrm>
        </p:grpSpPr>
        <p:grpSp>
          <p:nvGrpSpPr>
            <p:cNvPr id="29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51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2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3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4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5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6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7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8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9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60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61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62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</p:grpSp>
        <p:grpSp>
          <p:nvGrpSpPr>
            <p:cNvPr id="30" name="Group 29"/>
            <p:cNvGrpSpPr/>
            <p:nvPr userDrawn="1"/>
          </p:nvGrpSpPr>
          <p:grpSpPr>
            <a:xfrm>
              <a:off x="1497" y="5500319"/>
              <a:ext cx="9170984" cy="1357681"/>
              <a:chOff x="1497" y="5500319"/>
              <a:chExt cx="9170984" cy="1357681"/>
            </a:xfrm>
          </p:grpSpPr>
          <p:sp>
            <p:nvSpPr>
              <p:cNvPr id="31" name="Rectangle 30"/>
              <p:cNvSpPr/>
              <p:nvPr userDrawn="1"/>
            </p:nvSpPr>
            <p:spPr>
              <a:xfrm>
                <a:off x="1497" y="5940320"/>
                <a:ext cx="9158377" cy="9176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  <p:grpSp>
            <p:nvGrpSpPr>
              <p:cNvPr id="32" name="Group 31"/>
              <p:cNvGrpSpPr/>
              <p:nvPr userDrawn="1"/>
            </p:nvGrpSpPr>
            <p:grpSpPr>
              <a:xfrm>
                <a:off x="1497" y="5500319"/>
                <a:ext cx="9170984" cy="996231"/>
                <a:chOff x="1497" y="5500319"/>
                <a:chExt cx="9170984" cy="996231"/>
              </a:xfrm>
            </p:grpSpPr>
            <p:sp>
              <p:nvSpPr>
                <p:cNvPr id="47" name="Freeform 7"/>
                <p:cNvSpPr>
                  <a:spLocks noEditPoints="1"/>
                </p:cNvSpPr>
                <p:nvPr userDrawn="1"/>
              </p:nvSpPr>
              <p:spPr bwMode="auto">
                <a:xfrm>
                  <a:off x="1497" y="5563679"/>
                  <a:ext cx="9170984" cy="932871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0" y="117"/>
                    </a:cxn>
                    <a:cxn ang="0">
                      <a:pos x="0" y="137"/>
                    </a:cxn>
                    <a:cxn ang="0">
                      <a:pos x="2030" y="137"/>
                    </a:cxn>
                    <a:cxn ang="0">
                      <a:pos x="2313" y="117"/>
                    </a:cxn>
                    <a:cxn ang="0">
                      <a:pos x="2880" y="0"/>
                    </a:cxn>
                    <a:cxn ang="0">
                      <a:pos x="2880" y="0"/>
                    </a:cxn>
                    <a:cxn ang="0">
                      <a:pos x="2880" y="117"/>
                    </a:cxn>
                    <a:cxn ang="0">
                      <a:pos x="2313" y="117"/>
                    </a:cxn>
                    <a:cxn ang="0">
                      <a:pos x="2784" y="293"/>
                    </a:cxn>
                    <a:cxn ang="0">
                      <a:pos x="2880" y="293"/>
                    </a:cxn>
                    <a:cxn ang="0">
                      <a:pos x="2880" y="0"/>
                    </a:cxn>
                  </a:cxnLst>
                  <a:rect l="0" t="0" r="r" b="b"/>
                  <a:pathLst>
                    <a:path w="2880" h="293">
                      <a:moveTo>
                        <a:pt x="2313" y="117"/>
                      </a:move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030" y="137"/>
                        <a:pt x="2030" y="137"/>
                        <a:pt x="2030" y="137"/>
                      </a:cubicBezTo>
                      <a:cubicBezTo>
                        <a:pt x="2214" y="137"/>
                        <a:pt x="2274" y="132"/>
                        <a:pt x="2313" y="117"/>
                      </a:cubicBezTo>
                      <a:moveTo>
                        <a:pt x="2880" y="0"/>
                      </a:moveTo>
                      <a:cubicBezTo>
                        <a:pt x="2880" y="0"/>
                        <a:pt x="2880" y="0"/>
                        <a:pt x="2880" y="0"/>
                      </a:cubicBezTo>
                      <a:cubicBezTo>
                        <a:pt x="2880" y="117"/>
                        <a:pt x="2880" y="117"/>
                        <a:pt x="2880" y="117"/>
                      </a:cubicBezTo>
                      <a:cubicBezTo>
                        <a:pt x="2313" y="117"/>
                        <a:pt x="2313" y="117"/>
                        <a:pt x="2313" y="117"/>
                      </a:cubicBezTo>
                      <a:cubicBezTo>
                        <a:pt x="2411" y="197"/>
                        <a:pt x="2542" y="293"/>
                        <a:pt x="2784" y="293"/>
                      </a:cubicBezTo>
                      <a:cubicBezTo>
                        <a:pt x="2842" y="293"/>
                        <a:pt x="2880" y="293"/>
                        <a:pt x="2880" y="293"/>
                      </a:cubicBezTo>
                      <a:cubicBezTo>
                        <a:pt x="2880" y="0"/>
                        <a:pt x="2880" y="0"/>
                        <a:pt x="2880" y="0"/>
                      </a:cubicBezTo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 dirty="0"/>
                </a:p>
              </p:txBody>
            </p:sp>
            <p:sp>
              <p:nvSpPr>
                <p:cNvPr id="48" name="Freeform 8"/>
                <p:cNvSpPr>
                  <a:spLocks noEditPoints="1"/>
                </p:cNvSpPr>
                <p:nvPr userDrawn="1"/>
              </p:nvSpPr>
              <p:spPr bwMode="auto">
                <a:xfrm>
                  <a:off x="1497" y="5500319"/>
                  <a:ext cx="9170984" cy="435430"/>
                </a:xfrm>
                <a:custGeom>
                  <a:avLst/>
                  <a:gdLst/>
                  <a:ahLst/>
                  <a:cxnLst>
                    <a:cxn ang="0">
                      <a:pos x="2880" y="20"/>
                    </a:cxn>
                    <a:cxn ang="0">
                      <a:pos x="2789" y="20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880" y="137"/>
                    </a:cxn>
                    <a:cxn ang="0">
                      <a:pos x="2880" y="20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2313" y="137"/>
                    </a:cxn>
                    <a:cxn ang="0">
                      <a:pos x="1860" y="0"/>
                    </a:cxn>
                  </a:cxnLst>
                  <a:rect l="0" t="0" r="r" b="b"/>
                  <a:pathLst>
                    <a:path w="2880" h="137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880" y="137"/>
                        <a:pt x="2880" y="137"/>
                        <a:pt x="2880" y="137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 dirty="0"/>
                </a:p>
              </p:txBody>
            </p:sp>
            <p:sp>
              <p:nvSpPr>
                <p:cNvPr id="49" name="Freeform 9"/>
                <p:cNvSpPr>
                  <a:spLocks/>
                </p:cNvSpPr>
                <p:nvPr userDrawn="1"/>
              </p:nvSpPr>
              <p:spPr bwMode="auto">
                <a:xfrm>
                  <a:off x="1497" y="5563679"/>
                  <a:ext cx="7365906" cy="432734"/>
                </a:xfrm>
                <a:custGeom>
                  <a:avLst/>
                  <a:gdLst/>
                  <a:ahLst/>
                  <a:cxnLst>
                    <a:cxn ang="0">
                      <a:pos x="2313" y="117"/>
                    </a:cxn>
                    <a:cxn ang="0">
                      <a:pos x="1860" y="0"/>
                    </a:cxn>
                    <a:cxn ang="0">
                      <a:pos x="0" y="0"/>
                    </a:cxn>
                    <a:cxn ang="0">
                      <a:pos x="0" y="136"/>
                    </a:cxn>
                    <a:cxn ang="0">
                      <a:pos x="2030" y="136"/>
                    </a:cxn>
                    <a:cxn ang="0">
                      <a:pos x="2313" y="117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 dirty="0"/>
                </a:p>
              </p:txBody>
            </p:sp>
            <p:sp>
              <p:nvSpPr>
                <p:cNvPr id="50" name="Freeform 10"/>
                <p:cNvSpPr>
                  <a:spLocks/>
                </p:cNvSpPr>
                <p:nvPr userDrawn="1"/>
              </p:nvSpPr>
              <p:spPr bwMode="auto">
                <a:xfrm>
                  <a:off x="7367402" y="5563679"/>
                  <a:ext cx="1805078" cy="869511"/>
                </a:xfrm>
                <a:custGeom>
                  <a:avLst/>
                  <a:gdLst/>
                  <a:ahLst/>
                  <a:cxnLst>
                    <a:cxn ang="0">
                      <a:pos x="476" y="0"/>
                    </a:cxn>
                    <a:cxn ang="0">
                      <a:pos x="0" y="117"/>
                    </a:cxn>
                    <a:cxn ang="0">
                      <a:pos x="471" y="273"/>
                    </a:cxn>
                    <a:cxn ang="0">
                      <a:pos x="567" y="273"/>
                    </a:cxn>
                    <a:cxn ang="0">
                      <a:pos x="567" y="0"/>
                    </a:cxn>
                    <a:cxn ang="0">
                      <a:pos x="476" y="0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AU" dirty="0"/>
                </a:p>
              </p:txBody>
            </p:sp>
          </p:grpSp>
          <p:pic>
            <p:nvPicPr>
              <p:cNvPr id="33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4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35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36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37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38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39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40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41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42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43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44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45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46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37967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608" y="5500319"/>
            <a:ext cx="9167813" cy="996950"/>
            <a:chOff x="608" y="5500319"/>
            <a:chExt cx="9167813" cy="996950"/>
          </a:xfrm>
        </p:grpSpPr>
        <p:grpSp>
          <p:nvGrpSpPr>
            <p:cNvPr id="43" name="Group 22"/>
            <p:cNvGrpSpPr>
              <a:grpSpLocks/>
            </p:cNvGrpSpPr>
            <p:nvPr userDrawn="1"/>
          </p:nvGrpSpPr>
          <p:grpSpPr bwMode="auto">
            <a:xfrm>
              <a:off x="608" y="5500319"/>
              <a:ext cx="9167813" cy="996950"/>
              <a:chOff x="-7938" y="5668963"/>
              <a:chExt cx="9167813" cy="996950"/>
            </a:xfrm>
          </p:grpSpPr>
          <p:sp>
            <p:nvSpPr>
              <p:cNvPr id="58" name="Freeform 11"/>
              <p:cNvSpPr>
                <a:spLocks noEditPoints="1"/>
              </p:cNvSpPr>
              <p:nvPr userDrawn="1"/>
            </p:nvSpPr>
            <p:spPr bwMode="auto">
              <a:xfrm>
                <a:off x="-7938" y="5668963"/>
                <a:ext cx="9167813" cy="996950"/>
              </a:xfrm>
              <a:custGeom>
                <a:avLst/>
                <a:gdLst>
                  <a:gd name="T0" fmla="*/ 2880 w 2880"/>
                  <a:gd name="T1" fmla="*/ 20 h 313"/>
                  <a:gd name="T2" fmla="*/ 2789 w 2880"/>
                  <a:gd name="T3" fmla="*/ 20 h 313"/>
                  <a:gd name="T4" fmla="*/ 2313 w 2880"/>
                  <a:gd name="T5" fmla="*/ 137 h 313"/>
                  <a:gd name="T6" fmla="*/ 2784 w 2880"/>
                  <a:gd name="T7" fmla="*/ 313 h 313"/>
                  <a:gd name="T8" fmla="*/ 2880 w 2880"/>
                  <a:gd name="T9" fmla="*/ 313 h 313"/>
                  <a:gd name="T10" fmla="*/ 2880 w 2880"/>
                  <a:gd name="T11" fmla="*/ 20 h 313"/>
                  <a:gd name="T12" fmla="*/ 1860 w 2880"/>
                  <a:gd name="T13" fmla="*/ 0 h 313"/>
                  <a:gd name="T14" fmla="*/ 0 w 2880"/>
                  <a:gd name="T15" fmla="*/ 0 h 313"/>
                  <a:gd name="T16" fmla="*/ 0 w 2880"/>
                  <a:gd name="T17" fmla="*/ 157 h 313"/>
                  <a:gd name="T18" fmla="*/ 2030 w 2880"/>
                  <a:gd name="T19" fmla="*/ 157 h 313"/>
                  <a:gd name="T20" fmla="*/ 2313 w 2880"/>
                  <a:gd name="T21" fmla="*/ 137 h 313"/>
                  <a:gd name="T22" fmla="*/ 2313 w 2880"/>
                  <a:gd name="T23" fmla="*/ 137 h 313"/>
                  <a:gd name="T24" fmla="*/ 2313 w 2880"/>
                  <a:gd name="T25" fmla="*/ 137 h 313"/>
                  <a:gd name="T26" fmla="*/ 1860 w 2880"/>
                  <a:gd name="T27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80" h="313">
                    <a:moveTo>
                      <a:pt x="2880" y="20"/>
                    </a:moveTo>
                    <a:cubicBezTo>
                      <a:pt x="2789" y="20"/>
                      <a:pt x="2789" y="20"/>
                      <a:pt x="2789" y="20"/>
                    </a:cubicBezTo>
                    <a:cubicBezTo>
                      <a:pt x="2500" y="20"/>
                      <a:pt x="2393" y="107"/>
                      <a:pt x="2313" y="137"/>
                    </a:cubicBezTo>
                    <a:cubicBezTo>
                      <a:pt x="2411" y="217"/>
                      <a:pt x="2542" y="313"/>
                      <a:pt x="2784" y="313"/>
                    </a:cubicBezTo>
                    <a:cubicBezTo>
                      <a:pt x="2842" y="313"/>
                      <a:pt x="2880" y="313"/>
                      <a:pt x="2880" y="313"/>
                    </a:cubicBezTo>
                    <a:cubicBezTo>
                      <a:pt x="2880" y="20"/>
                      <a:pt x="2880" y="20"/>
                      <a:pt x="2880" y="20"/>
                    </a:cubicBezTo>
                    <a:moveTo>
                      <a:pt x="186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2030" y="157"/>
                      <a:pt x="2030" y="157"/>
                      <a:pt x="2030" y="157"/>
                    </a:cubicBezTo>
                    <a:cubicBezTo>
                      <a:pt x="2214" y="157"/>
                      <a:pt x="2274" y="152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313" y="137"/>
                      <a:pt x="2313" y="137"/>
                      <a:pt x="2313" y="137"/>
                    </a:cubicBezTo>
                    <a:cubicBezTo>
                      <a:pt x="2216" y="57"/>
                      <a:pt x="2053" y="0"/>
                      <a:pt x="186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9" name="Freeform 24"/>
              <p:cNvSpPr>
                <a:spLocks/>
              </p:cNvSpPr>
              <p:nvPr userDrawn="1"/>
            </p:nvSpPr>
            <p:spPr bwMode="auto">
              <a:xfrm>
                <a:off x="-7938" y="5732463"/>
                <a:ext cx="7362826" cy="433387"/>
              </a:xfrm>
              <a:custGeom>
                <a:avLst/>
                <a:gdLst>
                  <a:gd name="T0" fmla="*/ 2313 w 2313"/>
                  <a:gd name="T1" fmla="*/ 117 h 136"/>
                  <a:gd name="T2" fmla="*/ 1860 w 2313"/>
                  <a:gd name="T3" fmla="*/ 0 h 136"/>
                  <a:gd name="T4" fmla="*/ 0 w 2313"/>
                  <a:gd name="T5" fmla="*/ 0 h 136"/>
                  <a:gd name="T6" fmla="*/ 0 w 2313"/>
                  <a:gd name="T7" fmla="*/ 136 h 136"/>
                  <a:gd name="T8" fmla="*/ 2030 w 2313"/>
                  <a:gd name="T9" fmla="*/ 136 h 136"/>
                  <a:gd name="T10" fmla="*/ 2313 w 2313"/>
                  <a:gd name="T11" fmla="*/ 11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3" h="136">
                    <a:moveTo>
                      <a:pt x="2313" y="117"/>
                    </a:moveTo>
                    <a:cubicBezTo>
                      <a:pt x="2204" y="55"/>
                      <a:pt x="2053" y="0"/>
                      <a:pt x="18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36"/>
                      <a:pt x="0" y="136"/>
                      <a:pt x="0" y="136"/>
                    </a:cubicBezTo>
                    <a:cubicBezTo>
                      <a:pt x="2030" y="136"/>
                      <a:pt x="2030" y="136"/>
                      <a:pt x="2030" y="136"/>
                    </a:cubicBezTo>
                    <a:cubicBezTo>
                      <a:pt x="2214" y="136"/>
                      <a:pt x="2274" y="132"/>
                      <a:pt x="2313" y="11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60" name="Freeform 25"/>
              <p:cNvSpPr>
                <a:spLocks/>
              </p:cNvSpPr>
              <p:nvPr userDrawn="1"/>
            </p:nvSpPr>
            <p:spPr bwMode="auto">
              <a:xfrm>
                <a:off x="7354888" y="5732463"/>
                <a:ext cx="1804987" cy="869950"/>
              </a:xfrm>
              <a:custGeom>
                <a:avLst/>
                <a:gdLst>
                  <a:gd name="T0" fmla="*/ 476 w 567"/>
                  <a:gd name="T1" fmla="*/ 0 h 273"/>
                  <a:gd name="T2" fmla="*/ 0 w 567"/>
                  <a:gd name="T3" fmla="*/ 117 h 273"/>
                  <a:gd name="T4" fmla="*/ 471 w 567"/>
                  <a:gd name="T5" fmla="*/ 273 h 273"/>
                  <a:gd name="T6" fmla="*/ 567 w 567"/>
                  <a:gd name="T7" fmla="*/ 273 h 273"/>
                  <a:gd name="T8" fmla="*/ 567 w 567"/>
                  <a:gd name="T9" fmla="*/ 0 h 273"/>
                  <a:gd name="T10" fmla="*/ 476 w 567"/>
                  <a:gd name="T11" fmla="*/ 0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7" h="273">
                    <a:moveTo>
                      <a:pt x="476" y="0"/>
                    </a:moveTo>
                    <a:cubicBezTo>
                      <a:pt x="187" y="0"/>
                      <a:pt x="80" y="87"/>
                      <a:pt x="0" y="117"/>
                    </a:cubicBezTo>
                    <a:cubicBezTo>
                      <a:pt x="128" y="190"/>
                      <a:pt x="229" y="273"/>
                      <a:pt x="471" y="273"/>
                    </a:cubicBezTo>
                    <a:cubicBezTo>
                      <a:pt x="529" y="273"/>
                      <a:pt x="567" y="273"/>
                      <a:pt x="567" y="273"/>
                    </a:cubicBezTo>
                    <a:cubicBezTo>
                      <a:pt x="567" y="0"/>
                      <a:pt x="567" y="0"/>
                      <a:pt x="567" y="0"/>
                    </a:cubicBezTo>
                    <a:lnTo>
                      <a:pt x="4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</p:grpSp>
        <p:pic>
          <p:nvPicPr>
            <p:cNvPr id="44" name="Picture 78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69275" y="5675743"/>
              <a:ext cx="655638" cy="655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5" name="Group 19"/>
            <p:cNvGrpSpPr/>
            <p:nvPr userDrawn="1"/>
          </p:nvGrpSpPr>
          <p:grpSpPr>
            <a:xfrm>
              <a:off x="360000" y="5807505"/>
              <a:ext cx="814388" cy="95250"/>
              <a:chOff x="3495675" y="5969000"/>
              <a:chExt cx="814388" cy="95250"/>
            </a:xfrm>
            <a:solidFill>
              <a:schemeClr val="accent1"/>
            </a:solidFill>
          </p:grpSpPr>
          <p:sp>
            <p:nvSpPr>
              <p:cNvPr id="46" name="Freeform 26"/>
              <p:cNvSpPr>
                <a:spLocks/>
              </p:cNvSpPr>
              <p:nvPr/>
            </p:nvSpPr>
            <p:spPr bwMode="auto">
              <a:xfrm>
                <a:off x="34956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1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1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47" name="Freeform 27"/>
              <p:cNvSpPr>
                <a:spLocks/>
              </p:cNvSpPr>
              <p:nvPr/>
            </p:nvSpPr>
            <p:spPr bwMode="auto">
              <a:xfrm>
                <a:off x="360362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8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48" name="Freeform 28"/>
              <p:cNvSpPr>
                <a:spLocks/>
              </p:cNvSpPr>
              <p:nvPr/>
            </p:nvSpPr>
            <p:spPr bwMode="auto">
              <a:xfrm>
                <a:off x="3711575" y="5997575"/>
                <a:ext cx="98425" cy="66675"/>
              </a:xfrm>
              <a:custGeom>
                <a:avLst/>
                <a:gdLst>
                  <a:gd name="T0" fmla="*/ 31 w 31"/>
                  <a:gd name="T1" fmla="*/ 0 h 21"/>
                  <a:gd name="T2" fmla="*/ 25 w 31"/>
                  <a:gd name="T3" fmla="*/ 21 h 21"/>
                  <a:gd name="T4" fmla="*/ 19 w 31"/>
                  <a:gd name="T5" fmla="*/ 21 h 21"/>
                  <a:gd name="T6" fmla="*/ 16 w 31"/>
                  <a:gd name="T7" fmla="*/ 9 h 21"/>
                  <a:gd name="T8" fmla="*/ 15 w 31"/>
                  <a:gd name="T9" fmla="*/ 7 h 21"/>
                  <a:gd name="T10" fmla="*/ 15 w 31"/>
                  <a:gd name="T11" fmla="*/ 7 h 21"/>
                  <a:gd name="T12" fmla="*/ 15 w 31"/>
                  <a:gd name="T13" fmla="*/ 9 h 21"/>
                  <a:gd name="T14" fmla="*/ 12 w 31"/>
                  <a:gd name="T15" fmla="*/ 21 h 21"/>
                  <a:gd name="T16" fmla="*/ 6 w 31"/>
                  <a:gd name="T17" fmla="*/ 21 h 21"/>
                  <a:gd name="T18" fmla="*/ 0 w 31"/>
                  <a:gd name="T19" fmla="*/ 0 h 21"/>
                  <a:gd name="T20" fmla="*/ 5 w 31"/>
                  <a:gd name="T21" fmla="*/ 0 h 21"/>
                  <a:gd name="T22" fmla="*/ 8 w 31"/>
                  <a:gd name="T23" fmla="*/ 13 h 21"/>
                  <a:gd name="T24" fmla="*/ 9 w 31"/>
                  <a:gd name="T25" fmla="*/ 16 h 21"/>
                  <a:gd name="T26" fmla="*/ 9 w 31"/>
                  <a:gd name="T27" fmla="*/ 16 h 21"/>
                  <a:gd name="T28" fmla="*/ 10 w 31"/>
                  <a:gd name="T29" fmla="*/ 13 h 21"/>
                  <a:gd name="T30" fmla="*/ 13 w 31"/>
                  <a:gd name="T31" fmla="*/ 0 h 21"/>
                  <a:gd name="T32" fmla="*/ 18 w 31"/>
                  <a:gd name="T33" fmla="*/ 0 h 21"/>
                  <a:gd name="T34" fmla="*/ 22 w 31"/>
                  <a:gd name="T35" fmla="*/ 13 h 21"/>
                  <a:gd name="T36" fmla="*/ 22 w 31"/>
                  <a:gd name="T37" fmla="*/ 16 h 21"/>
                  <a:gd name="T38" fmla="*/ 22 w 31"/>
                  <a:gd name="T39" fmla="*/ 16 h 21"/>
                  <a:gd name="T40" fmla="*/ 23 w 31"/>
                  <a:gd name="T41" fmla="*/ 12 h 21"/>
                  <a:gd name="T42" fmla="*/ 26 w 31"/>
                  <a:gd name="T43" fmla="*/ 0 h 21"/>
                  <a:gd name="T44" fmla="*/ 31 w 31"/>
                  <a:gd name="T4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1" h="21">
                    <a:moveTo>
                      <a:pt x="31" y="0"/>
                    </a:moveTo>
                    <a:cubicBezTo>
                      <a:pt x="29" y="7"/>
                      <a:pt x="27" y="14"/>
                      <a:pt x="25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4" y="14"/>
                      <a:pt x="2" y="7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5"/>
                      <a:pt x="7" y="9"/>
                      <a:pt x="8" y="13"/>
                    </a:cubicBezTo>
                    <a:cubicBezTo>
                      <a:pt x="9" y="14"/>
                      <a:pt x="9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5"/>
                      <a:pt x="23" y="13"/>
                      <a:pt x="23" y="12"/>
                    </a:cubicBezTo>
                    <a:cubicBezTo>
                      <a:pt x="24" y="8"/>
                      <a:pt x="25" y="4"/>
                      <a:pt x="26" y="0"/>
                    </a:cubicBezTo>
                    <a:lnTo>
                      <a:pt x="31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49" name="Oval 29"/>
              <p:cNvSpPr>
                <a:spLocks noChangeArrowheads="1"/>
              </p:cNvSpPr>
              <p:nvPr/>
            </p:nvSpPr>
            <p:spPr bwMode="auto">
              <a:xfrm>
                <a:off x="3819525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0" name="Freeform 30"/>
              <p:cNvSpPr>
                <a:spLocks/>
              </p:cNvSpPr>
              <p:nvPr/>
            </p:nvSpPr>
            <p:spPr bwMode="auto">
              <a:xfrm>
                <a:off x="3851275" y="5997575"/>
                <a:ext cx="50800" cy="66675"/>
              </a:xfrm>
              <a:custGeom>
                <a:avLst/>
                <a:gdLst>
                  <a:gd name="T0" fmla="*/ 16 w 16"/>
                  <a:gd name="T1" fmla="*/ 20 h 21"/>
                  <a:gd name="T2" fmla="*/ 10 w 16"/>
                  <a:gd name="T3" fmla="*/ 21 h 21"/>
                  <a:gd name="T4" fmla="*/ 0 w 16"/>
                  <a:gd name="T5" fmla="*/ 11 h 21"/>
                  <a:gd name="T6" fmla="*/ 10 w 16"/>
                  <a:gd name="T7" fmla="*/ 0 h 21"/>
                  <a:gd name="T8" fmla="*/ 16 w 16"/>
                  <a:gd name="T9" fmla="*/ 1 h 21"/>
                  <a:gd name="T10" fmla="*/ 14 w 16"/>
                  <a:gd name="T11" fmla="*/ 5 h 21"/>
                  <a:gd name="T12" fmla="*/ 11 w 16"/>
                  <a:gd name="T13" fmla="*/ 4 h 21"/>
                  <a:gd name="T14" fmla="*/ 6 w 16"/>
                  <a:gd name="T15" fmla="*/ 10 h 21"/>
                  <a:gd name="T16" fmla="*/ 11 w 16"/>
                  <a:gd name="T17" fmla="*/ 17 h 21"/>
                  <a:gd name="T18" fmla="*/ 15 w 16"/>
                  <a:gd name="T19" fmla="*/ 16 h 21"/>
                  <a:gd name="T20" fmla="*/ 16 w 16"/>
                  <a:gd name="T21" fmla="*/ 2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" h="21">
                    <a:moveTo>
                      <a:pt x="16" y="20"/>
                    </a:moveTo>
                    <a:cubicBezTo>
                      <a:pt x="14" y="21"/>
                      <a:pt x="12" y="21"/>
                      <a:pt x="10" y="21"/>
                    </a:cubicBez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2" y="0"/>
                      <a:pt x="14" y="0"/>
                      <a:pt x="16" y="1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2" y="4"/>
                      <a:pt x="11" y="4"/>
                    </a:cubicBezTo>
                    <a:cubicBezTo>
                      <a:pt x="7" y="4"/>
                      <a:pt x="6" y="6"/>
                      <a:pt x="6" y="10"/>
                    </a:cubicBezTo>
                    <a:cubicBezTo>
                      <a:pt x="6" y="15"/>
                      <a:pt x="7" y="17"/>
                      <a:pt x="11" y="17"/>
                    </a:cubicBezTo>
                    <a:cubicBezTo>
                      <a:pt x="12" y="17"/>
                      <a:pt x="14" y="17"/>
                      <a:pt x="15" y="16"/>
                    </a:cubicBezTo>
                    <a:lnTo>
                      <a:pt x="16" y="2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1" name="Freeform 31"/>
              <p:cNvSpPr>
                <a:spLocks/>
              </p:cNvSpPr>
              <p:nvPr/>
            </p:nvSpPr>
            <p:spPr bwMode="auto">
              <a:xfrm>
                <a:off x="3911600" y="5997575"/>
                <a:ext cx="47625" cy="66675"/>
              </a:xfrm>
              <a:custGeom>
                <a:avLst/>
                <a:gdLst>
                  <a:gd name="T0" fmla="*/ 6 w 15"/>
                  <a:gd name="T1" fmla="*/ 21 h 21"/>
                  <a:gd name="T2" fmla="*/ 0 w 15"/>
                  <a:gd name="T3" fmla="*/ 20 h 21"/>
                  <a:gd name="T4" fmla="*/ 1 w 15"/>
                  <a:gd name="T5" fmla="*/ 16 h 21"/>
                  <a:gd name="T6" fmla="*/ 6 w 15"/>
                  <a:gd name="T7" fmla="*/ 17 h 21"/>
                  <a:gd name="T8" fmla="*/ 9 w 15"/>
                  <a:gd name="T9" fmla="*/ 15 h 21"/>
                  <a:gd name="T10" fmla="*/ 6 w 15"/>
                  <a:gd name="T11" fmla="*/ 12 h 21"/>
                  <a:gd name="T12" fmla="*/ 0 w 15"/>
                  <a:gd name="T13" fmla="*/ 6 h 21"/>
                  <a:gd name="T14" fmla="*/ 8 w 15"/>
                  <a:gd name="T15" fmla="*/ 0 h 21"/>
                  <a:gd name="T16" fmla="*/ 13 w 15"/>
                  <a:gd name="T17" fmla="*/ 0 h 21"/>
                  <a:gd name="T18" fmla="*/ 13 w 15"/>
                  <a:gd name="T19" fmla="*/ 4 h 21"/>
                  <a:gd name="T20" fmla="*/ 9 w 15"/>
                  <a:gd name="T21" fmla="*/ 4 h 21"/>
                  <a:gd name="T22" fmla="*/ 6 w 15"/>
                  <a:gd name="T23" fmla="*/ 6 h 21"/>
                  <a:gd name="T24" fmla="*/ 9 w 15"/>
                  <a:gd name="T25" fmla="*/ 9 h 21"/>
                  <a:gd name="T26" fmla="*/ 15 w 15"/>
                  <a:gd name="T27" fmla="*/ 14 h 21"/>
                  <a:gd name="T28" fmla="*/ 6 w 15"/>
                  <a:gd name="T2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" h="21">
                    <a:moveTo>
                      <a:pt x="6" y="21"/>
                    </a:moveTo>
                    <a:cubicBezTo>
                      <a:pt x="4" y="21"/>
                      <a:pt x="2" y="21"/>
                      <a:pt x="0" y="20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3" y="17"/>
                      <a:pt x="5" y="17"/>
                      <a:pt x="6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6" y="12"/>
                    </a:cubicBezTo>
                    <a:cubicBezTo>
                      <a:pt x="3" y="11"/>
                      <a:pt x="0" y="10"/>
                      <a:pt x="0" y="6"/>
                    </a:cubicBezTo>
                    <a:cubicBezTo>
                      <a:pt x="0" y="2"/>
                      <a:pt x="3" y="0"/>
                      <a:pt x="8" y="0"/>
                    </a:cubicBezTo>
                    <a:cubicBezTo>
                      <a:pt x="10" y="0"/>
                      <a:pt x="12" y="0"/>
                      <a:pt x="13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6" y="4"/>
                      <a:pt x="6" y="5"/>
                      <a:pt x="6" y="6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3" y="10"/>
                      <a:pt x="15" y="11"/>
                      <a:pt x="15" y="14"/>
                    </a:cubicBezTo>
                    <a:cubicBezTo>
                      <a:pt x="15" y="18"/>
                      <a:pt x="11" y="21"/>
                      <a:pt x="6" y="21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2" name="Freeform 32"/>
              <p:cNvSpPr>
                <a:spLocks noEditPoints="1"/>
              </p:cNvSpPr>
              <p:nvPr/>
            </p:nvSpPr>
            <p:spPr bwMode="auto">
              <a:xfrm>
                <a:off x="3965575" y="5969000"/>
                <a:ext cx="28575" cy="95250"/>
              </a:xfrm>
              <a:custGeom>
                <a:avLst/>
                <a:gdLst>
                  <a:gd name="T0" fmla="*/ 4 w 9"/>
                  <a:gd name="T1" fmla="*/ 30 h 30"/>
                  <a:gd name="T2" fmla="*/ 4 w 9"/>
                  <a:gd name="T3" fmla="*/ 13 h 30"/>
                  <a:gd name="T4" fmla="*/ 0 w 9"/>
                  <a:gd name="T5" fmla="*/ 13 h 30"/>
                  <a:gd name="T6" fmla="*/ 0 w 9"/>
                  <a:gd name="T7" fmla="*/ 9 h 30"/>
                  <a:gd name="T8" fmla="*/ 9 w 9"/>
                  <a:gd name="T9" fmla="*/ 9 h 30"/>
                  <a:gd name="T10" fmla="*/ 9 w 9"/>
                  <a:gd name="T11" fmla="*/ 30 h 30"/>
                  <a:gd name="T12" fmla="*/ 4 w 9"/>
                  <a:gd name="T13" fmla="*/ 30 h 30"/>
                  <a:gd name="T14" fmla="*/ 6 w 9"/>
                  <a:gd name="T15" fmla="*/ 6 h 30"/>
                  <a:gd name="T16" fmla="*/ 3 w 9"/>
                  <a:gd name="T17" fmla="*/ 3 h 30"/>
                  <a:gd name="T18" fmla="*/ 6 w 9"/>
                  <a:gd name="T19" fmla="*/ 0 h 30"/>
                  <a:gd name="T20" fmla="*/ 9 w 9"/>
                  <a:gd name="T21" fmla="*/ 3 h 30"/>
                  <a:gd name="T22" fmla="*/ 6 w 9"/>
                  <a:gd name="T23" fmla="*/ 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30">
                    <a:moveTo>
                      <a:pt x="4" y="30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30"/>
                      <a:pt x="9" y="30"/>
                      <a:pt x="9" y="30"/>
                    </a:cubicBezTo>
                    <a:lnTo>
                      <a:pt x="4" y="30"/>
                    </a:lnTo>
                    <a:close/>
                    <a:moveTo>
                      <a:pt x="6" y="6"/>
                    </a:moveTo>
                    <a:cubicBezTo>
                      <a:pt x="4" y="6"/>
                      <a:pt x="3" y="5"/>
                      <a:pt x="3" y="3"/>
                    </a:cubicBezTo>
                    <a:cubicBezTo>
                      <a:pt x="3" y="1"/>
                      <a:pt x="4" y="0"/>
                      <a:pt x="6" y="0"/>
                    </a:cubicBezTo>
                    <a:cubicBezTo>
                      <a:pt x="8" y="0"/>
                      <a:pt x="9" y="1"/>
                      <a:pt x="9" y="3"/>
                    </a:cubicBezTo>
                    <a:cubicBezTo>
                      <a:pt x="9" y="5"/>
                      <a:pt x="8" y="6"/>
                      <a:pt x="6" y="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3" name="Freeform 33"/>
              <p:cNvSpPr>
                <a:spLocks/>
              </p:cNvSpPr>
              <p:nvPr/>
            </p:nvSpPr>
            <p:spPr bwMode="auto">
              <a:xfrm>
                <a:off x="4013200" y="5997575"/>
                <a:ext cx="39687" cy="66675"/>
              </a:xfrm>
              <a:custGeom>
                <a:avLst/>
                <a:gdLst>
                  <a:gd name="T0" fmla="*/ 11 w 12"/>
                  <a:gd name="T1" fmla="*/ 5 h 21"/>
                  <a:gd name="T2" fmla="*/ 9 w 12"/>
                  <a:gd name="T3" fmla="*/ 5 h 21"/>
                  <a:gd name="T4" fmla="*/ 5 w 12"/>
                  <a:gd name="T5" fmla="*/ 8 h 21"/>
                  <a:gd name="T6" fmla="*/ 5 w 12"/>
                  <a:gd name="T7" fmla="*/ 21 h 21"/>
                  <a:gd name="T8" fmla="*/ 0 w 12"/>
                  <a:gd name="T9" fmla="*/ 21 h 21"/>
                  <a:gd name="T10" fmla="*/ 0 w 12"/>
                  <a:gd name="T11" fmla="*/ 0 h 21"/>
                  <a:gd name="T12" fmla="*/ 4 w 12"/>
                  <a:gd name="T13" fmla="*/ 0 h 21"/>
                  <a:gd name="T14" fmla="*/ 4 w 12"/>
                  <a:gd name="T15" fmla="*/ 4 h 21"/>
                  <a:gd name="T16" fmla="*/ 10 w 12"/>
                  <a:gd name="T17" fmla="*/ 0 h 21"/>
                  <a:gd name="T18" fmla="*/ 12 w 12"/>
                  <a:gd name="T19" fmla="*/ 0 h 21"/>
                  <a:gd name="T20" fmla="*/ 11 w 12"/>
                  <a:gd name="T21" fmla="*/ 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21">
                    <a:moveTo>
                      <a:pt x="11" y="5"/>
                    </a:moveTo>
                    <a:cubicBezTo>
                      <a:pt x="11" y="5"/>
                      <a:pt x="10" y="5"/>
                      <a:pt x="9" y="5"/>
                    </a:cubicBezTo>
                    <a:cubicBezTo>
                      <a:pt x="8" y="5"/>
                      <a:pt x="7" y="6"/>
                      <a:pt x="5" y="8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1"/>
                      <a:pt x="8" y="0"/>
                      <a:pt x="10" y="0"/>
                    </a:cubicBezTo>
                    <a:cubicBezTo>
                      <a:pt x="11" y="0"/>
                      <a:pt x="11" y="0"/>
                      <a:pt x="12" y="0"/>
                    </a:cubicBezTo>
                    <a:lnTo>
                      <a:pt x="11" y="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4" name="Freeform 34"/>
              <p:cNvSpPr>
                <a:spLocks noEditPoints="1"/>
              </p:cNvSpPr>
              <p:nvPr/>
            </p:nvSpPr>
            <p:spPr bwMode="auto">
              <a:xfrm>
                <a:off x="4062413" y="5997575"/>
                <a:ext cx="66675" cy="66675"/>
              </a:xfrm>
              <a:custGeom>
                <a:avLst/>
                <a:gdLst>
                  <a:gd name="T0" fmla="*/ 10 w 21"/>
                  <a:gd name="T1" fmla="*/ 21 h 21"/>
                  <a:gd name="T2" fmla="*/ 0 w 21"/>
                  <a:gd name="T3" fmla="*/ 11 h 21"/>
                  <a:gd name="T4" fmla="*/ 10 w 21"/>
                  <a:gd name="T5" fmla="*/ 0 h 21"/>
                  <a:gd name="T6" fmla="*/ 21 w 21"/>
                  <a:gd name="T7" fmla="*/ 10 h 21"/>
                  <a:gd name="T8" fmla="*/ 10 w 21"/>
                  <a:gd name="T9" fmla="*/ 21 h 21"/>
                  <a:gd name="T10" fmla="*/ 10 w 21"/>
                  <a:gd name="T11" fmla="*/ 4 h 21"/>
                  <a:gd name="T12" fmla="*/ 5 w 21"/>
                  <a:gd name="T13" fmla="*/ 10 h 21"/>
                  <a:gd name="T14" fmla="*/ 10 w 21"/>
                  <a:gd name="T15" fmla="*/ 17 h 21"/>
                  <a:gd name="T16" fmla="*/ 15 w 21"/>
                  <a:gd name="T17" fmla="*/ 11 h 21"/>
                  <a:gd name="T18" fmla="*/ 10 w 21"/>
                  <a:gd name="T19" fmla="*/ 4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21"/>
                    </a:moveTo>
                    <a:cubicBezTo>
                      <a:pt x="3" y="21"/>
                      <a:pt x="0" y="17"/>
                      <a:pt x="0" y="11"/>
                    </a:cubicBezTo>
                    <a:cubicBezTo>
                      <a:pt x="0" y="4"/>
                      <a:pt x="3" y="0"/>
                      <a:pt x="10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7"/>
                      <a:pt x="17" y="21"/>
                      <a:pt x="10" y="21"/>
                    </a:cubicBezTo>
                    <a:moveTo>
                      <a:pt x="10" y="4"/>
                    </a:moveTo>
                    <a:cubicBezTo>
                      <a:pt x="7" y="4"/>
                      <a:pt x="5" y="7"/>
                      <a:pt x="5" y="10"/>
                    </a:cubicBezTo>
                    <a:cubicBezTo>
                      <a:pt x="5" y="14"/>
                      <a:pt x="6" y="17"/>
                      <a:pt x="10" y="17"/>
                    </a:cubicBezTo>
                    <a:cubicBezTo>
                      <a:pt x="14" y="17"/>
                      <a:pt x="15" y="14"/>
                      <a:pt x="15" y="11"/>
                    </a:cubicBezTo>
                    <a:cubicBezTo>
                      <a:pt x="15" y="6"/>
                      <a:pt x="14" y="4"/>
                      <a:pt x="10" y="4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5" name="Oval 35"/>
              <p:cNvSpPr>
                <a:spLocks noChangeArrowheads="1"/>
              </p:cNvSpPr>
              <p:nvPr/>
            </p:nvSpPr>
            <p:spPr bwMode="auto">
              <a:xfrm>
                <a:off x="4141788" y="6042025"/>
                <a:ext cx="19050" cy="22225"/>
              </a:xfrm>
              <a:prstGeom prst="ellipse">
                <a:avLst/>
              </a:pr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6" name="Freeform 36"/>
              <p:cNvSpPr>
                <a:spLocks noEditPoints="1"/>
              </p:cNvSpPr>
              <p:nvPr/>
            </p:nvSpPr>
            <p:spPr bwMode="auto">
              <a:xfrm>
                <a:off x="41767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3 w 18"/>
                  <a:gd name="T3" fmla="*/ 19 h 21"/>
                  <a:gd name="T4" fmla="*/ 7 w 18"/>
                  <a:gd name="T5" fmla="*/ 21 h 21"/>
                  <a:gd name="T6" fmla="*/ 0 w 18"/>
                  <a:gd name="T7" fmla="*/ 15 h 21"/>
                  <a:gd name="T8" fmla="*/ 10 w 18"/>
                  <a:gd name="T9" fmla="*/ 8 h 21"/>
                  <a:gd name="T10" fmla="*/ 13 w 18"/>
                  <a:gd name="T11" fmla="*/ 8 h 21"/>
                  <a:gd name="T12" fmla="*/ 13 w 18"/>
                  <a:gd name="T13" fmla="*/ 7 h 21"/>
                  <a:gd name="T14" fmla="*/ 8 w 18"/>
                  <a:gd name="T15" fmla="*/ 4 h 21"/>
                  <a:gd name="T16" fmla="*/ 2 w 18"/>
                  <a:gd name="T17" fmla="*/ 5 h 21"/>
                  <a:gd name="T18" fmla="*/ 2 w 18"/>
                  <a:gd name="T19" fmla="*/ 1 h 21"/>
                  <a:gd name="T20" fmla="*/ 9 w 18"/>
                  <a:gd name="T21" fmla="*/ 0 h 21"/>
                  <a:gd name="T22" fmla="*/ 18 w 18"/>
                  <a:gd name="T23" fmla="*/ 7 h 21"/>
                  <a:gd name="T24" fmla="*/ 18 w 18"/>
                  <a:gd name="T25" fmla="*/ 21 h 21"/>
                  <a:gd name="T26" fmla="*/ 14 w 18"/>
                  <a:gd name="T27" fmla="*/ 21 h 21"/>
                  <a:gd name="T28" fmla="*/ 13 w 18"/>
                  <a:gd name="T29" fmla="*/ 12 h 21"/>
                  <a:gd name="T30" fmla="*/ 10 w 18"/>
                  <a:gd name="T31" fmla="*/ 12 h 21"/>
                  <a:gd name="T32" fmla="*/ 5 w 18"/>
                  <a:gd name="T33" fmla="*/ 15 h 21"/>
                  <a:gd name="T34" fmla="*/ 8 w 18"/>
                  <a:gd name="T35" fmla="*/ 17 h 21"/>
                  <a:gd name="T36" fmla="*/ 13 w 18"/>
                  <a:gd name="T37" fmla="*/ 15 h 21"/>
                  <a:gd name="T38" fmla="*/ 13 w 18"/>
                  <a:gd name="T39" fmla="*/ 1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3" y="21"/>
                      <a:pt x="0" y="19"/>
                      <a:pt x="0" y="15"/>
                    </a:cubicBezTo>
                    <a:cubicBezTo>
                      <a:pt x="0" y="10"/>
                      <a:pt x="4" y="8"/>
                      <a:pt x="1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5"/>
                      <a:pt x="12" y="4"/>
                      <a:pt x="8" y="4"/>
                    </a:cubicBezTo>
                    <a:cubicBezTo>
                      <a:pt x="6" y="4"/>
                      <a:pt x="4" y="4"/>
                      <a:pt x="2" y="5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4" y="0"/>
                      <a:pt x="6" y="0"/>
                      <a:pt x="9" y="0"/>
                    </a:cubicBezTo>
                    <a:cubicBezTo>
                      <a:pt x="15" y="0"/>
                      <a:pt x="18" y="2"/>
                      <a:pt x="18" y="7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  <a:moveTo>
                      <a:pt x="13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7" y="12"/>
                      <a:pt x="5" y="13"/>
                      <a:pt x="5" y="15"/>
                    </a:cubicBezTo>
                    <a:cubicBezTo>
                      <a:pt x="5" y="16"/>
                      <a:pt x="6" y="17"/>
                      <a:pt x="8" y="17"/>
                    </a:cubicBezTo>
                    <a:cubicBezTo>
                      <a:pt x="10" y="17"/>
                      <a:pt x="11" y="17"/>
                      <a:pt x="13" y="15"/>
                    </a:cubicBezTo>
                    <a:lnTo>
                      <a:pt x="13" y="1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57" name="Freeform 37"/>
              <p:cNvSpPr>
                <a:spLocks/>
              </p:cNvSpPr>
              <p:nvPr/>
            </p:nvSpPr>
            <p:spPr bwMode="auto">
              <a:xfrm>
                <a:off x="4252913" y="5997575"/>
                <a:ext cx="57150" cy="66675"/>
              </a:xfrm>
              <a:custGeom>
                <a:avLst/>
                <a:gdLst>
                  <a:gd name="T0" fmla="*/ 14 w 18"/>
                  <a:gd name="T1" fmla="*/ 21 h 21"/>
                  <a:gd name="T2" fmla="*/ 14 w 18"/>
                  <a:gd name="T3" fmla="*/ 18 h 21"/>
                  <a:gd name="T4" fmla="*/ 7 w 18"/>
                  <a:gd name="T5" fmla="*/ 21 h 21"/>
                  <a:gd name="T6" fmla="*/ 0 w 18"/>
                  <a:gd name="T7" fmla="*/ 13 h 21"/>
                  <a:gd name="T8" fmla="*/ 0 w 18"/>
                  <a:gd name="T9" fmla="*/ 0 h 21"/>
                  <a:gd name="T10" fmla="*/ 5 w 18"/>
                  <a:gd name="T11" fmla="*/ 0 h 21"/>
                  <a:gd name="T12" fmla="*/ 5 w 18"/>
                  <a:gd name="T13" fmla="*/ 12 h 21"/>
                  <a:gd name="T14" fmla="*/ 8 w 18"/>
                  <a:gd name="T15" fmla="*/ 17 h 21"/>
                  <a:gd name="T16" fmla="*/ 13 w 18"/>
                  <a:gd name="T17" fmla="*/ 14 h 21"/>
                  <a:gd name="T18" fmla="*/ 13 w 18"/>
                  <a:gd name="T19" fmla="*/ 0 h 21"/>
                  <a:gd name="T20" fmla="*/ 18 w 18"/>
                  <a:gd name="T21" fmla="*/ 0 h 21"/>
                  <a:gd name="T22" fmla="*/ 18 w 18"/>
                  <a:gd name="T23" fmla="*/ 21 h 21"/>
                  <a:gd name="T24" fmla="*/ 14 w 18"/>
                  <a:gd name="T2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" h="21">
                    <a:moveTo>
                      <a:pt x="14" y="21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2" y="20"/>
                      <a:pt x="10" y="21"/>
                      <a:pt x="7" y="21"/>
                    </a:cubicBezTo>
                    <a:cubicBezTo>
                      <a:pt x="2" y="21"/>
                      <a:pt x="0" y="18"/>
                      <a:pt x="0" y="1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5"/>
                      <a:pt x="6" y="17"/>
                      <a:pt x="8" y="17"/>
                    </a:cubicBezTo>
                    <a:cubicBezTo>
                      <a:pt x="10" y="17"/>
                      <a:pt x="11" y="16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21"/>
                      <a:pt x="18" y="21"/>
                      <a:pt x="18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 userDrawn="1"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75978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ive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-26988" y="357188"/>
            <a:ext cx="9195409" cy="6140081"/>
            <a:chOff x="-26988" y="357188"/>
            <a:chExt cx="9195409" cy="6140081"/>
          </a:xfrm>
        </p:grpSpPr>
        <p:grpSp>
          <p:nvGrpSpPr>
            <p:cNvPr id="29" name="Group 28"/>
            <p:cNvGrpSpPr/>
            <p:nvPr userDrawn="1"/>
          </p:nvGrpSpPr>
          <p:grpSpPr>
            <a:xfrm>
              <a:off x="608" y="5500319"/>
              <a:ext cx="9167813" cy="996950"/>
              <a:chOff x="608" y="5500319"/>
              <a:chExt cx="9167813" cy="996950"/>
            </a:xfrm>
          </p:grpSpPr>
          <p:grpSp>
            <p:nvGrpSpPr>
              <p:cNvPr id="43" name="Group 22"/>
              <p:cNvGrpSpPr>
                <a:grpSpLocks/>
              </p:cNvGrpSpPr>
              <p:nvPr userDrawn="1"/>
            </p:nvGrpSpPr>
            <p:grpSpPr bwMode="auto">
              <a:xfrm>
                <a:off x="608" y="5500319"/>
                <a:ext cx="9167813" cy="996950"/>
                <a:chOff x="-7938" y="5668963"/>
                <a:chExt cx="9167813" cy="996950"/>
              </a:xfrm>
            </p:grpSpPr>
            <p:sp>
              <p:nvSpPr>
                <p:cNvPr id="58" name="Freeform 11"/>
                <p:cNvSpPr>
                  <a:spLocks noEditPoints="1"/>
                </p:cNvSpPr>
                <p:nvPr userDrawn="1"/>
              </p:nvSpPr>
              <p:spPr bwMode="auto">
                <a:xfrm>
                  <a:off x="-7938" y="5668963"/>
                  <a:ext cx="9167813" cy="996950"/>
                </a:xfrm>
                <a:custGeom>
                  <a:avLst/>
                  <a:gdLst>
                    <a:gd name="T0" fmla="*/ 2880 w 2880"/>
                    <a:gd name="T1" fmla="*/ 20 h 313"/>
                    <a:gd name="T2" fmla="*/ 2789 w 2880"/>
                    <a:gd name="T3" fmla="*/ 20 h 313"/>
                    <a:gd name="T4" fmla="*/ 2313 w 2880"/>
                    <a:gd name="T5" fmla="*/ 137 h 313"/>
                    <a:gd name="T6" fmla="*/ 2784 w 2880"/>
                    <a:gd name="T7" fmla="*/ 313 h 313"/>
                    <a:gd name="T8" fmla="*/ 2880 w 2880"/>
                    <a:gd name="T9" fmla="*/ 313 h 313"/>
                    <a:gd name="T10" fmla="*/ 2880 w 2880"/>
                    <a:gd name="T11" fmla="*/ 20 h 313"/>
                    <a:gd name="T12" fmla="*/ 1860 w 2880"/>
                    <a:gd name="T13" fmla="*/ 0 h 313"/>
                    <a:gd name="T14" fmla="*/ 0 w 2880"/>
                    <a:gd name="T15" fmla="*/ 0 h 313"/>
                    <a:gd name="T16" fmla="*/ 0 w 2880"/>
                    <a:gd name="T17" fmla="*/ 157 h 313"/>
                    <a:gd name="T18" fmla="*/ 2030 w 2880"/>
                    <a:gd name="T19" fmla="*/ 157 h 313"/>
                    <a:gd name="T20" fmla="*/ 2313 w 2880"/>
                    <a:gd name="T21" fmla="*/ 137 h 313"/>
                    <a:gd name="T22" fmla="*/ 2313 w 2880"/>
                    <a:gd name="T23" fmla="*/ 137 h 313"/>
                    <a:gd name="T24" fmla="*/ 2313 w 2880"/>
                    <a:gd name="T25" fmla="*/ 137 h 313"/>
                    <a:gd name="T26" fmla="*/ 1860 w 2880"/>
                    <a:gd name="T27" fmla="*/ 0 h 3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880" h="313">
                      <a:moveTo>
                        <a:pt x="2880" y="20"/>
                      </a:moveTo>
                      <a:cubicBezTo>
                        <a:pt x="2789" y="20"/>
                        <a:pt x="2789" y="20"/>
                        <a:pt x="2789" y="20"/>
                      </a:cubicBezTo>
                      <a:cubicBezTo>
                        <a:pt x="2500" y="20"/>
                        <a:pt x="2393" y="107"/>
                        <a:pt x="2313" y="137"/>
                      </a:cubicBezTo>
                      <a:cubicBezTo>
                        <a:pt x="2411" y="217"/>
                        <a:pt x="2542" y="313"/>
                        <a:pt x="2784" y="313"/>
                      </a:cubicBezTo>
                      <a:cubicBezTo>
                        <a:pt x="2842" y="313"/>
                        <a:pt x="2880" y="313"/>
                        <a:pt x="2880" y="313"/>
                      </a:cubicBezTo>
                      <a:cubicBezTo>
                        <a:pt x="2880" y="20"/>
                        <a:pt x="2880" y="20"/>
                        <a:pt x="2880" y="20"/>
                      </a:cubicBezTo>
                      <a:moveTo>
                        <a:pt x="186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57"/>
                        <a:pt x="0" y="157"/>
                        <a:pt x="0" y="157"/>
                      </a:cubicBezTo>
                      <a:cubicBezTo>
                        <a:pt x="2030" y="157"/>
                        <a:pt x="2030" y="157"/>
                        <a:pt x="2030" y="157"/>
                      </a:cubicBezTo>
                      <a:cubicBezTo>
                        <a:pt x="2214" y="157"/>
                        <a:pt x="2274" y="152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313" y="137"/>
                        <a:pt x="2313" y="137"/>
                        <a:pt x="2313" y="137"/>
                      </a:cubicBezTo>
                      <a:cubicBezTo>
                        <a:pt x="2216" y="57"/>
                        <a:pt x="2053" y="0"/>
                        <a:pt x="1860" y="0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59" name="Freeform 24"/>
                <p:cNvSpPr>
                  <a:spLocks/>
                </p:cNvSpPr>
                <p:nvPr userDrawn="1"/>
              </p:nvSpPr>
              <p:spPr bwMode="auto">
                <a:xfrm>
                  <a:off x="-7938" y="5732463"/>
                  <a:ext cx="7362826" cy="433387"/>
                </a:xfrm>
                <a:custGeom>
                  <a:avLst/>
                  <a:gdLst>
                    <a:gd name="T0" fmla="*/ 2313 w 2313"/>
                    <a:gd name="T1" fmla="*/ 117 h 136"/>
                    <a:gd name="T2" fmla="*/ 1860 w 2313"/>
                    <a:gd name="T3" fmla="*/ 0 h 136"/>
                    <a:gd name="T4" fmla="*/ 0 w 2313"/>
                    <a:gd name="T5" fmla="*/ 0 h 136"/>
                    <a:gd name="T6" fmla="*/ 0 w 2313"/>
                    <a:gd name="T7" fmla="*/ 136 h 136"/>
                    <a:gd name="T8" fmla="*/ 2030 w 2313"/>
                    <a:gd name="T9" fmla="*/ 136 h 136"/>
                    <a:gd name="T10" fmla="*/ 2313 w 2313"/>
                    <a:gd name="T11" fmla="*/ 117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13" h="136">
                      <a:moveTo>
                        <a:pt x="2313" y="117"/>
                      </a:moveTo>
                      <a:cubicBezTo>
                        <a:pt x="2204" y="55"/>
                        <a:pt x="2053" y="0"/>
                        <a:pt x="186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36"/>
                        <a:pt x="0" y="136"/>
                        <a:pt x="0" y="136"/>
                      </a:cubicBezTo>
                      <a:cubicBezTo>
                        <a:pt x="2030" y="136"/>
                        <a:pt x="2030" y="136"/>
                        <a:pt x="2030" y="136"/>
                      </a:cubicBezTo>
                      <a:cubicBezTo>
                        <a:pt x="2214" y="136"/>
                        <a:pt x="2274" y="132"/>
                        <a:pt x="2313" y="117"/>
                      </a:cubicBezTo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60" name="Freeform 25"/>
                <p:cNvSpPr>
                  <a:spLocks/>
                </p:cNvSpPr>
                <p:nvPr userDrawn="1"/>
              </p:nvSpPr>
              <p:spPr bwMode="auto">
                <a:xfrm>
                  <a:off x="7354888" y="5732463"/>
                  <a:ext cx="1804987" cy="869950"/>
                </a:xfrm>
                <a:custGeom>
                  <a:avLst/>
                  <a:gdLst>
                    <a:gd name="T0" fmla="*/ 476 w 567"/>
                    <a:gd name="T1" fmla="*/ 0 h 273"/>
                    <a:gd name="T2" fmla="*/ 0 w 567"/>
                    <a:gd name="T3" fmla="*/ 117 h 273"/>
                    <a:gd name="T4" fmla="*/ 471 w 567"/>
                    <a:gd name="T5" fmla="*/ 273 h 273"/>
                    <a:gd name="T6" fmla="*/ 567 w 567"/>
                    <a:gd name="T7" fmla="*/ 273 h 273"/>
                    <a:gd name="T8" fmla="*/ 567 w 567"/>
                    <a:gd name="T9" fmla="*/ 0 h 273"/>
                    <a:gd name="T10" fmla="*/ 476 w 567"/>
                    <a:gd name="T11" fmla="*/ 0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7" h="273">
                      <a:moveTo>
                        <a:pt x="476" y="0"/>
                      </a:moveTo>
                      <a:cubicBezTo>
                        <a:pt x="187" y="0"/>
                        <a:pt x="80" y="87"/>
                        <a:pt x="0" y="117"/>
                      </a:cubicBezTo>
                      <a:cubicBezTo>
                        <a:pt x="128" y="190"/>
                        <a:pt x="229" y="273"/>
                        <a:pt x="471" y="273"/>
                      </a:cubicBezTo>
                      <a:cubicBezTo>
                        <a:pt x="529" y="273"/>
                        <a:pt x="567" y="273"/>
                        <a:pt x="567" y="273"/>
                      </a:cubicBezTo>
                      <a:cubicBezTo>
                        <a:pt x="567" y="0"/>
                        <a:pt x="567" y="0"/>
                        <a:pt x="567" y="0"/>
                      </a:cubicBez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</p:grpSp>
          <p:pic>
            <p:nvPicPr>
              <p:cNvPr id="44" name="Picture 78"/>
              <p:cNvPicPr>
                <a:picLocks noChangeAspect="1" noChangeArrowheads="1"/>
              </p:cNvPicPr>
              <p:nvPr userDrawn="1"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169275" y="5675743"/>
                <a:ext cx="655638" cy="65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5" name="Group 19"/>
              <p:cNvGrpSpPr/>
              <p:nvPr userDrawn="1"/>
            </p:nvGrpSpPr>
            <p:grpSpPr>
              <a:xfrm>
                <a:off x="360000" y="5807505"/>
                <a:ext cx="814388" cy="95250"/>
                <a:chOff x="3495675" y="5969000"/>
                <a:chExt cx="814388" cy="95250"/>
              </a:xfrm>
              <a:solidFill>
                <a:schemeClr val="accent1"/>
              </a:solidFill>
            </p:grpSpPr>
            <p:sp>
              <p:nvSpPr>
                <p:cNvPr id="46" name="Freeform 26"/>
                <p:cNvSpPr>
                  <a:spLocks/>
                </p:cNvSpPr>
                <p:nvPr/>
              </p:nvSpPr>
              <p:spPr bwMode="auto">
                <a:xfrm>
                  <a:off x="34956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1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1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1" y="13"/>
                        <a:pt x="21" y="13"/>
                        <a:pt x="21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47" name="Freeform 27"/>
                <p:cNvSpPr>
                  <a:spLocks/>
                </p:cNvSpPr>
                <p:nvPr/>
              </p:nvSpPr>
              <p:spPr bwMode="auto">
                <a:xfrm>
                  <a:off x="360362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8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48" name="Freeform 28"/>
                <p:cNvSpPr>
                  <a:spLocks/>
                </p:cNvSpPr>
                <p:nvPr/>
              </p:nvSpPr>
              <p:spPr bwMode="auto">
                <a:xfrm>
                  <a:off x="3711575" y="5997575"/>
                  <a:ext cx="98425" cy="66675"/>
                </a:xfrm>
                <a:custGeom>
                  <a:avLst/>
                  <a:gdLst>
                    <a:gd name="T0" fmla="*/ 31 w 31"/>
                    <a:gd name="T1" fmla="*/ 0 h 21"/>
                    <a:gd name="T2" fmla="*/ 25 w 31"/>
                    <a:gd name="T3" fmla="*/ 21 h 21"/>
                    <a:gd name="T4" fmla="*/ 19 w 31"/>
                    <a:gd name="T5" fmla="*/ 21 h 21"/>
                    <a:gd name="T6" fmla="*/ 16 w 31"/>
                    <a:gd name="T7" fmla="*/ 9 h 21"/>
                    <a:gd name="T8" fmla="*/ 15 w 31"/>
                    <a:gd name="T9" fmla="*/ 7 h 21"/>
                    <a:gd name="T10" fmla="*/ 15 w 31"/>
                    <a:gd name="T11" fmla="*/ 7 h 21"/>
                    <a:gd name="T12" fmla="*/ 15 w 31"/>
                    <a:gd name="T13" fmla="*/ 9 h 21"/>
                    <a:gd name="T14" fmla="*/ 12 w 31"/>
                    <a:gd name="T15" fmla="*/ 21 h 21"/>
                    <a:gd name="T16" fmla="*/ 6 w 31"/>
                    <a:gd name="T17" fmla="*/ 21 h 21"/>
                    <a:gd name="T18" fmla="*/ 0 w 31"/>
                    <a:gd name="T19" fmla="*/ 0 h 21"/>
                    <a:gd name="T20" fmla="*/ 5 w 31"/>
                    <a:gd name="T21" fmla="*/ 0 h 21"/>
                    <a:gd name="T22" fmla="*/ 8 w 31"/>
                    <a:gd name="T23" fmla="*/ 13 h 21"/>
                    <a:gd name="T24" fmla="*/ 9 w 31"/>
                    <a:gd name="T25" fmla="*/ 16 h 21"/>
                    <a:gd name="T26" fmla="*/ 9 w 31"/>
                    <a:gd name="T27" fmla="*/ 16 h 21"/>
                    <a:gd name="T28" fmla="*/ 10 w 31"/>
                    <a:gd name="T29" fmla="*/ 13 h 21"/>
                    <a:gd name="T30" fmla="*/ 13 w 31"/>
                    <a:gd name="T31" fmla="*/ 0 h 21"/>
                    <a:gd name="T32" fmla="*/ 18 w 31"/>
                    <a:gd name="T33" fmla="*/ 0 h 21"/>
                    <a:gd name="T34" fmla="*/ 22 w 31"/>
                    <a:gd name="T35" fmla="*/ 13 h 21"/>
                    <a:gd name="T36" fmla="*/ 22 w 31"/>
                    <a:gd name="T37" fmla="*/ 16 h 21"/>
                    <a:gd name="T38" fmla="*/ 22 w 31"/>
                    <a:gd name="T39" fmla="*/ 16 h 21"/>
                    <a:gd name="T40" fmla="*/ 23 w 31"/>
                    <a:gd name="T41" fmla="*/ 12 h 21"/>
                    <a:gd name="T42" fmla="*/ 26 w 31"/>
                    <a:gd name="T43" fmla="*/ 0 h 21"/>
                    <a:gd name="T44" fmla="*/ 31 w 31"/>
                    <a:gd name="T45" fmla="*/ 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31" h="21">
                      <a:moveTo>
                        <a:pt x="31" y="0"/>
                      </a:moveTo>
                      <a:cubicBezTo>
                        <a:pt x="29" y="7"/>
                        <a:pt x="27" y="14"/>
                        <a:pt x="25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4" y="14"/>
                        <a:pt x="2" y="7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6" y="5"/>
                        <a:pt x="7" y="9"/>
                        <a:pt x="8" y="13"/>
                      </a:cubicBezTo>
                      <a:cubicBezTo>
                        <a:pt x="9" y="14"/>
                        <a:pt x="9" y="15"/>
                        <a:pt x="9" y="16"/>
                      </a:cubicBezTo>
                      <a:cubicBezTo>
                        <a:pt x="9" y="16"/>
                        <a:pt x="9" y="16"/>
                        <a:pt x="9" y="16"/>
                      </a:cubicBez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3" y="15"/>
                        <a:pt x="23" y="13"/>
                        <a:pt x="23" y="12"/>
                      </a:cubicBezTo>
                      <a:cubicBezTo>
                        <a:pt x="24" y="8"/>
                        <a:pt x="25" y="4"/>
                        <a:pt x="26" y="0"/>
                      </a:cubicBezTo>
                      <a:lnTo>
                        <a:pt x="3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49" name="Oval 29"/>
                <p:cNvSpPr>
                  <a:spLocks noChangeArrowheads="1"/>
                </p:cNvSpPr>
                <p:nvPr/>
              </p:nvSpPr>
              <p:spPr bwMode="auto">
                <a:xfrm>
                  <a:off x="3819525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50" name="Freeform 30"/>
                <p:cNvSpPr>
                  <a:spLocks/>
                </p:cNvSpPr>
                <p:nvPr/>
              </p:nvSpPr>
              <p:spPr bwMode="auto">
                <a:xfrm>
                  <a:off x="3851275" y="5997575"/>
                  <a:ext cx="50800" cy="66675"/>
                </a:xfrm>
                <a:custGeom>
                  <a:avLst/>
                  <a:gdLst>
                    <a:gd name="T0" fmla="*/ 16 w 16"/>
                    <a:gd name="T1" fmla="*/ 20 h 21"/>
                    <a:gd name="T2" fmla="*/ 10 w 16"/>
                    <a:gd name="T3" fmla="*/ 21 h 21"/>
                    <a:gd name="T4" fmla="*/ 0 w 16"/>
                    <a:gd name="T5" fmla="*/ 11 h 21"/>
                    <a:gd name="T6" fmla="*/ 10 w 16"/>
                    <a:gd name="T7" fmla="*/ 0 h 21"/>
                    <a:gd name="T8" fmla="*/ 16 w 16"/>
                    <a:gd name="T9" fmla="*/ 1 h 21"/>
                    <a:gd name="T10" fmla="*/ 14 w 16"/>
                    <a:gd name="T11" fmla="*/ 5 h 21"/>
                    <a:gd name="T12" fmla="*/ 11 w 16"/>
                    <a:gd name="T13" fmla="*/ 4 h 21"/>
                    <a:gd name="T14" fmla="*/ 6 w 16"/>
                    <a:gd name="T15" fmla="*/ 10 h 21"/>
                    <a:gd name="T16" fmla="*/ 11 w 16"/>
                    <a:gd name="T17" fmla="*/ 17 h 21"/>
                    <a:gd name="T18" fmla="*/ 15 w 16"/>
                    <a:gd name="T19" fmla="*/ 16 h 21"/>
                    <a:gd name="T20" fmla="*/ 16 w 16"/>
                    <a:gd name="T21" fmla="*/ 20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" h="21">
                      <a:moveTo>
                        <a:pt x="16" y="20"/>
                      </a:moveTo>
                      <a:cubicBezTo>
                        <a:pt x="14" y="21"/>
                        <a:pt x="12" y="21"/>
                        <a:pt x="10" y="21"/>
                      </a:cubicBez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4" y="0"/>
                        <a:pt x="10" y="0"/>
                      </a:cubicBezTo>
                      <a:cubicBezTo>
                        <a:pt x="12" y="0"/>
                        <a:pt x="14" y="0"/>
                        <a:pt x="16" y="1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4"/>
                        <a:pt x="12" y="4"/>
                        <a:pt x="11" y="4"/>
                      </a:cubicBezTo>
                      <a:cubicBezTo>
                        <a:pt x="7" y="4"/>
                        <a:pt x="6" y="6"/>
                        <a:pt x="6" y="10"/>
                      </a:cubicBezTo>
                      <a:cubicBezTo>
                        <a:pt x="6" y="15"/>
                        <a:pt x="7" y="17"/>
                        <a:pt x="11" y="17"/>
                      </a:cubicBezTo>
                      <a:cubicBezTo>
                        <a:pt x="12" y="17"/>
                        <a:pt x="14" y="17"/>
                        <a:pt x="15" y="16"/>
                      </a:cubicBezTo>
                      <a:lnTo>
                        <a:pt x="16" y="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51" name="Freeform 31"/>
                <p:cNvSpPr>
                  <a:spLocks/>
                </p:cNvSpPr>
                <p:nvPr/>
              </p:nvSpPr>
              <p:spPr bwMode="auto">
                <a:xfrm>
                  <a:off x="3911600" y="5997575"/>
                  <a:ext cx="47625" cy="66675"/>
                </a:xfrm>
                <a:custGeom>
                  <a:avLst/>
                  <a:gdLst>
                    <a:gd name="T0" fmla="*/ 6 w 15"/>
                    <a:gd name="T1" fmla="*/ 21 h 21"/>
                    <a:gd name="T2" fmla="*/ 0 w 15"/>
                    <a:gd name="T3" fmla="*/ 20 h 21"/>
                    <a:gd name="T4" fmla="*/ 1 w 15"/>
                    <a:gd name="T5" fmla="*/ 16 h 21"/>
                    <a:gd name="T6" fmla="*/ 6 w 15"/>
                    <a:gd name="T7" fmla="*/ 17 h 21"/>
                    <a:gd name="T8" fmla="*/ 9 w 15"/>
                    <a:gd name="T9" fmla="*/ 15 h 21"/>
                    <a:gd name="T10" fmla="*/ 6 w 15"/>
                    <a:gd name="T11" fmla="*/ 12 h 21"/>
                    <a:gd name="T12" fmla="*/ 0 w 15"/>
                    <a:gd name="T13" fmla="*/ 6 h 21"/>
                    <a:gd name="T14" fmla="*/ 8 w 15"/>
                    <a:gd name="T15" fmla="*/ 0 h 21"/>
                    <a:gd name="T16" fmla="*/ 13 w 15"/>
                    <a:gd name="T17" fmla="*/ 0 h 21"/>
                    <a:gd name="T18" fmla="*/ 13 w 15"/>
                    <a:gd name="T19" fmla="*/ 4 h 21"/>
                    <a:gd name="T20" fmla="*/ 9 w 15"/>
                    <a:gd name="T21" fmla="*/ 4 h 21"/>
                    <a:gd name="T22" fmla="*/ 6 w 15"/>
                    <a:gd name="T23" fmla="*/ 6 h 21"/>
                    <a:gd name="T24" fmla="*/ 9 w 15"/>
                    <a:gd name="T25" fmla="*/ 9 h 21"/>
                    <a:gd name="T26" fmla="*/ 15 w 15"/>
                    <a:gd name="T27" fmla="*/ 14 h 21"/>
                    <a:gd name="T28" fmla="*/ 6 w 15"/>
                    <a:gd name="T2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" h="21">
                      <a:moveTo>
                        <a:pt x="6" y="21"/>
                      </a:moveTo>
                      <a:cubicBezTo>
                        <a:pt x="4" y="21"/>
                        <a:pt x="2" y="21"/>
                        <a:pt x="0" y="20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3" y="17"/>
                        <a:pt x="5" y="17"/>
                        <a:pt x="6" y="17"/>
                      </a:cubicBezTo>
                      <a:cubicBezTo>
                        <a:pt x="8" y="17"/>
                        <a:pt x="9" y="16"/>
                        <a:pt x="9" y="15"/>
                      </a:cubicBezTo>
                      <a:cubicBezTo>
                        <a:pt x="9" y="14"/>
                        <a:pt x="8" y="13"/>
                        <a:pt x="6" y="12"/>
                      </a:cubicBezTo>
                      <a:cubicBezTo>
                        <a:pt x="3" y="11"/>
                        <a:pt x="0" y="10"/>
                        <a:pt x="0" y="6"/>
                      </a:cubicBezTo>
                      <a:cubicBezTo>
                        <a:pt x="0" y="2"/>
                        <a:pt x="3" y="0"/>
                        <a:pt x="8" y="0"/>
                      </a:cubicBezTo>
                      <a:cubicBezTo>
                        <a:pt x="10" y="0"/>
                        <a:pt x="12" y="0"/>
                        <a:pt x="13" y="0"/>
                      </a:cubicBez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1" y="4"/>
                        <a:pt x="10" y="4"/>
                        <a:pt x="9" y="4"/>
                      </a:cubicBezTo>
                      <a:cubicBezTo>
                        <a:pt x="6" y="4"/>
                        <a:pt x="6" y="5"/>
                        <a:pt x="6" y="6"/>
                      </a:cubicBezTo>
                      <a:cubicBezTo>
                        <a:pt x="6" y="7"/>
                        <a:pt x="7" y="8"/>
                        <a:pt x="9" y="9"/>
                      </a:cubicBezTo>
                      <a:cubicBezTo>
                        <a:pt x="13" y="10"/>
                        <a:pt x="15" y="11"/>
                        <a:pt x="15" y="14"/>
                      </a:cubicBezTo>
                      <a:cubicBezTo>
                        <a:pt x="15" y="18"/>
                        <a:pt x="11" y="21"/>
                        <a:pt x="6" y="21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52" name="Freeform 32"/>
                <p:cNvSpPr>
                  <a:spLocks noEditPoints="1"/>
                </p:cNvSpPr>
                <p:nvPr/>
              </p:nvSpPr>
              <p:spPr bwMode="auto">
                <a:xfrm>
                  <a:off x="3965575" y="5969000"/>
                  <a:ext cx="28575" cy="95250"/>
                </a:xfrm>
                <a:custGeom>
                  <a:avLst/>
                  <a:gdLst>
                    <a:gd name="T0" fmla="*/ 4 w 9"/>
                    <a:gd name="T1" fmla="*/ 30 h 30"/>
                    <a:gd name="T2" fmla="*/ 4 w 9"/>
                    <a:gd name="T3" fmla="*/ 13 h 30"/>
                    <a:gd name="T4" fmla="*/ 0 w 9"/>
                    <a:gd name="T5" fmla="*/ 13 h 30"/>
                    <a:gd name="T6" fmla="*/ 0 w 9"/>
                    <a:gd name="T7" fmla="*/ 9 h 30"/>
                    <a:gd name="T8" fmla="*/ 9 w 9"/>
                    <a:gd name="T9" fmla="*/ 9 h 30"/>
                    <a:gd name="T10" fmla="*/ 9 w 9"/>
                    <a:gd name="T11" fmla="*/ 30 h 30"/>
                    <a:gd name="T12" fmla="*/ 4 w 9"/>
                    <a:gd name="T13" fmla="*/ 30 h 30"/>
                    <a:gd name="T14" fmla="*/ 6 w 9"/>
                    <a:gd name="T15" fmla="*/ 6 h 30"/>
                    <a:gd name="T16" fmla="*/ 3 w 9"/>
                    <a:gd name="T17" fmla="*/ 3 h 30"/>
                    <a:gd name="T18" fmla="*/ 6 w 9"/>
                    <a:gd name="T19" fmla="*/ 0 h 30"/>
                    <a:gd name="T20" fmla="*/ 9 w 9"/>
                    <a:gd name="T21" fmla="*/ 3 h 30"/>
                    <a:gd name="T22" fmla="*/ 6 w 9"/>
                    <a:gd name="T23" fmla="*/ 6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" h="30">
                      <a:moveTo>
                        <a:pt x="4" y="30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9" y="30"/>
                        <a:pt x="9" y="30"/>
                        <a:pt x="9" y="30"/>
                      </a:cubicBezTo>
                      <a:lnTo>
                        <a:pt x="4" y="30"/>
                      </a:lnTo>
                      <a:close/>
                      <a:moveTo>
                        <a:pt x="6" y="6"/>
                      </a:moveTo>
                      <a:cubicBezTo>
                        <a:pt x="4" y="6"/>
                        <a:pt x="3" y="5"/>
                        <a:pt x="3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8" y="0"/>
                        <a:pt x="9" y="1"/>
                        <a:pt x="9" y="3"/>
                      </a:cubicBezTo>
                      <a:cubicBezTo>
                        <a:pt x="9" y="5"/>
                        <a:pt x="8" y="6"/>
                        <a:pt x="6" y="6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53" name="Freeform 33"/>
                <p:cNvSpPr>
                  <a:spLocks/>
                </p:cNvSpPr>
                <p:nvPr/>
              </p:nvSpPr>
              <p:spPr bwMode="auto">
                <a:xfrm>
                  <a:off x="4013200" y="5997575"/>
                  <a:ext cx="39687" cy="66675"/>
                </a:xfrm>
                <a:custGeom>
                  <a:avLst/>
                  <a:gdLst>
                    <a:gd name="T0" fmla="*/ 11 w 12"/>
                    <a:gd name="T1" fmla="*/ 5 h 21"/>
                    <a:gd name="T2" fmla="*/ 9 w 12"/>
                    <a:gd name="T3" fmla="*/ 5 h 21"/>
                    <a:gd name="T4" fmla="*/ 5 w 12"/>
                    <a:gd name="T5" fmla="*/ 8 h 21"/>
                    <a:gd name="T6" fmla="*/ 5 w 12"/>
                    <a:gd name="T7" fmla="*/ 21 h 21"/>
                    <a:gd name="T8" fmla="*/ 0 w 12"/>
                    <a:gd name="T9" fmla="*/ 21 h 21"/>
                    <a:gd name="T10" fmla="*/ 0 w 12"/>
                    <a:gd name="T11" fmla="*/ 0 h 21"/>
                    <a:gd name="T12" fmla="*/ 4 w 12"/>
                    <a:gd name="T13" fmla="*/ 0 h 21"/>
                    <a:gd name="T14" fmla="*/ 4 w 12"/>
                    <a:gd name="T15" fmla="*/ 4 h 21"/>
                    <a:gd name="T16" fmla="*/ 10 w 12"/>
                    <a:gd name="T17" fmla="*/ 0 h 21"/>
                    <a:gd name="T18" fmla="*/ 12 w 12"/>
                    <a:gd name="T19" fmla="*/ 0 h 21"/>
                    <a:gd name="T20" fmla="*/ 11 w 12"/>
                    <a:gd name="T2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" h="21">
                      <a:moveTo>
                        <a:pt x="11" y="5"/>
                      </a:moveTo>
                      <a:cubicBezTo>
                        <a:pt x="11" y="5"/>
                        <a:pt x="10" y="5"/>
                        <a:pt x="9" y="5"/>
                      </a:cubicBezTo>
                      <a:cubicBezTo>
                        <a:pt x="8" y="5"/>
                        <a:pt x="7" y="6"/>
                        <a:pt x="5" y="8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1"/>
                        <a:pt x="8" y="0"/>
                        <a:pt x="10" y="0"/>
                      </a:cubicBezTo>
                      <a:cubicBezTo>
                        <a:pt x="11" y="0"/>
                        <a:pt x="11" y="0"/>
                        <a:pt x="12" y="0"/>
                      </a:cubicBezTo>
                      <a:lnTo>
                        <a:pt x="11" y="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54" name="Freeform 34"/>
                <p:cNvSpPr>
                  <a:spLocks noEditPoints="1"/>
                </p:cNvSpPr>
                <p:nvPr/>
              </p:nvSpPr>
              <p:spPr bwMode="auto">
                <a:xfrm>
                  <a:off x="4062413" y="5997575"/>
                  <a:ext cx="66675" cy="66675"/>
                </a:xfrm>
                <a:custGeom>
                  <a:avLst/>
                  <a:gdLst>
                    <a:gd name="T0" fmla="*/ 10 w 21"/>
                    <a:gd name="T1" fmla="*/ 21 h 21"/>
                    <a:gd name="T2" fmla="*/ 0 w 21"/>
                    <a:gd name="T3" fmla="*/ 11 h 21"/>
                    <a:gd name="T4" fmla="*/ 10 w 21"/>
                    <a:gd name="T5" fmla="*/ 0 h 21"/>
                    <a:gd name="T6" fmla="*/ 21 w 21"/>
                    <a:gd name="T7" fmla="*/ 10 h 21"/>
                    <a:gd name="T8" fmla="*/ 10 w 21"/>
                    <a:gd name="T9" fmla="*/ 21 h 21"/>
                    <a:gd name="T10" fmla="*/ 10 w 21"/>
                    <a:gd name="T11" fmla="*/ 4 h 21"/>
                    <a:gd name="T12" fmla="*/ 5 w 21"/>
                    <a:gd name="T13" fmla="*/ 10 h 21"/>
                    <a:gd name="T14" fmla="*/ 10 w 21"/>
                    <a:gd name="T15" fmla="*/ 17 h 21"/>
                    <a:gd name="T16" fmla="*/ 15 w 21"/>
                    <a:gd name="T17" fmla="*/ 11 h 21"/>
                    <a:gd name="T18" fmla="*/ 10 w 21"/>
                    <a:gd name="T19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10" y="21"/>
                      </a:moveTo>
                      <a:cubicBezTo>
                        <a:pt x="3" y="21"/>
                        <a:pt x="0" y="17"/>
                        <a:pt x="0" y="11"/>
                      </a:cubicBezTo>
                      <a:cubicBezTo>
                        <a:pt x="0" y="4"/>
                        <a:pt x="3" y="0"/>
                        <a:pt x="10" y="0"/>
                      </a:cubicBezTo>
                      <a:cubicBezTo>
                        <a:pt x="17" y="0"/>
                        <a:pt x="21" y="4"/>
                        <a:pt x="21" y="10"/>
                      </a:cubicBezTo>
                      <a:cubicBezTo>
                        <a:pt x="21" y="17"/>
                        <a:pt x="17" y="21"/>
                        <a:pt x="10" y="21"/>
                      </a:cubicBezTo>
                      <a:moveTo>
                        <a:pt x="10" y="4"/>
                      </a:moveTo>
                      <a:cubicBezTo>
                        <a:pt x="7" y="4"/>
                        <a:pt x="5" y="7"/>
                        <a:pt x="5" y="10"/>
                      </a:cubicBezTo>
                      <a:cubicBezTo>
                        <a:pt x="5" y="14"/>
                        <a:pt x="6" y="17"/>
                        <a:pt x="10" y="17"/>
                      </a:cubicBezTo>
                      <a:cubicBezTo>
                        <a:pt x="14" y="17"/>
                        <a:pt x="15" y="14"/>
                        <a:pt x="15" y="11"/>
                      </a:cubicBezTo>
                      <a:cubicBezTo>
                        <a:pt x="15" y="6"/>
                        <a:pt x="14" y="4"/>
                        <a:pt x="10" y="4"/>
                      </a:cubicBezTo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55" name="Oval 35"/>
                <p:cNvSpPr>
                  <a:spLocks noChangeArrowheads="1"/>
                </p:cNvSpPr>
                <p:nvPr/>
              </p:nvSpPr>
              <p:spPr bwMode="auto">
                <a:xfrm>
                  <a:off x="4141788" y="6042025"/>
                  <a:ext cx="19050" cy="22225"/>
                </a:xfrm>
                <a:prstGeom prst="ellipse">
                  <a:avLst/>
                </a:pr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56" name="Freeform 36"/>
                <p:cNvSpPr>
                  <a:spLocks noEditPoints="1"/>
                </p:cNvSpPr>
                <p:nvPr/>
              </p:nvSpPr>
              <p:spPr bwMode="auto">
                <a:xfrm>
                  <a:off x="41767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3 w 18"/>
                    <a:gd name="T3" fmla="*/ 19 h 21"/>
                    <a:gd name="T4" fmla="*/ 7 w 18"/>
                    <a:gd name="T5" fmla="*/ 21 h 21"/>
                    <a:gd name="T6" fmla="*/ 0 w 18"/>
                    <a:gd name="T7" fmla="*/ 15 h 21"/>
                    <a:gd name="T8" fmla="*/ 10 w 18"/>
                    <a:gd name="T9" fmla="*/ 8 h 21"/>
                    <a:gd name="T10" fmla="*/ 13 w 18"/>
                    <a:gd name="T11" fmla="*/ 8 h 21"/>
                    <a:gd name="T12" fmla="*/ 13 w 18"/>
                    <a:gd name="T13" fmla="*/ 7 h 21"/>
                    <a:gd name="T14" fmla="*/ 8 w 18"/>
                    <a:gd name="T15" fmla="*/ 4 h 21"/>
                    <a:gd name="T16" fmla="*/ 2 w 18"/>
                    <a:gd name="T17" fmla="*/ 5 h 21"/>
                    <a:gd name="T18" fmla="*/ 2 w 18"/>
                    <a:gd name="T19" fmla="*/ 1 h 21"/>
                    <a:gd name="T20" fmla="*/ 9 w 18"/>
                    <a:gd name="T21" fmla="*/ 0 h 21"/>
                    <a:gd name="T22" fmla="*/ 18 w 18"/>
                    <a:gd name="T23" fmla="*/ 7 h 21"/>
                    <a:gd name="T24" fmla="*/ 18 w 18"/>
                    <a:gd name="T25" fmla="*/ 21 h 21"/>
                    <a:gd name="T26" fmla="*/ 14 w 18"/>
                    <a:gd name="T27" fmla="*/ 21 h 21"/>
                    <a:gd name="T28" fmla="*/ 13 w 18"/>
                    <a:gd name="T29" fmla="*/ 12 h 21"/>
                    <a:gd name="T30" fmla="*/ 10 w 18"/>
                    <a:gd name="T31" fmla="*/ 12 h 21"/>
                    <a:gd name="T32" fmla="*/ 5 w 18"/>
                    <a:gd name="T33" fmla="*/ 15 h 21"/>
                    <a:gd name="T34" fmla="*/ 8 w 18"/>
                    <a:gd name="T35" fmla="*/ 17 h 21"/>
                    <a:gd name="T36" fmla="*/ 13 w 18"/>
                    <a:gd name="T37" fmla="*/ 15 h 21"/>
                    <a:gd name="T38" fmla="*/ 13 w 18"/>
                    <a:gd name="T39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3" y="21"/>
                        <a:pt x="0" y="19"/>
                        <a:pt x="0" y="15"/>
                      </a:cubicBezTo>
                      <a:cubicBezTo>
                        <a:pt x="0" y="10"/>
                        <a:pt x="4" y="8"/>
                        <a:pt x="10" y="8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5"/>
                        <a:pt x="12" y="4"/>
                        <a:pt x="8" y="4"/>
                      </a:cubicBezTo>
                      <a:cubicBezTo>
                        <a:pt x="6" y="4"/>
                        <a:pt x="4" y="4"/>
                        <a:pt x="2" y="5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4" y="0"/>
                        <a:pt x="6" y="0"/>
                        <a:pt x="9" y="0"/>
                      </a:cubicBezTo>
                      <a:cubicBezTo>
                        <a:pt x="15" y="0"/>
                        <a:pt x="18" y="2"/>
                        <a:pt x="18" y="7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  <a:moveTo>
                        <a:pt x="13" y="12"/>
                      </a:move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7" y="12"/>
                        <a:pt x="5" y="13"/>
                        <a:pt x="5" y="15"/>
                      </a:cubicBezTo>
                      <a:cubicBezTo>
                        <a:pt x="5" y="16"/>
                        <a:pt x="6" y="17"/>
                        <a:pt x="8" y="17"/>
                      </a:cubicBezTo>
                      <a:cubicBezTo>
                        <a:pt x="10" y="17"/>
                        <a:pt x="11" y="17"/>
                        <a:pt x="13" y="15"/>
                      </a:cubicBezTo>
                      <a:lnTo>
                        <a:pt x="13" y="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  <p:sp>
              <p:nvSpPr>
                <p:cNvPr id="57" name="Freeform 37"/>
                <p:cNvSpPr>
                  <a:spLocks/>
                </p:cNvSpPr>
                <p:nvPr/>
              </p:nvSpPr>
              <p:spPr bwMode="auto">
                <a:xfrm>
                  <a:off x="4252913" y="5997575"/>
                  <a:ext cx="57150" cy="66675"/>
                </a:xfrm>
                <a:custGeom>
                  <a:avLst/>
                  <a:gdLst>
                    <a:gd name="T0" fmla="*/ 14 w 18"/>
                    <a:gd name="T1" fmla="*/ 21 h 21"/>
                    <a:gd name="T2" fmla="*/ 14 w 18"/>
                    <a:gd name="T3" fmla="*/ 18 h 21"/>
                    <a:gd name="T4" fmla="*/ 7 w 18"/>
                    <a:gd name="T5" fmla="*/ 21 h 21"/>
                    <a:gd name="T6" fmla="*/ 0 w 18"/>
                    <a:gd name="T7" fmla="*/ 13 h 21"/>
                    <a:gd name="T8" fmla="*/ 0 w 18"/>
                    <a:gd name="T9" fmla="*/ 0 h 21"/>
                    <a:gd name="T10" fmla="*/ 5 w 18"/>
                    <a:gd name="T11" fmla="*/ 0 h 21"/>
                    <a:gd name="T12" fmla="*/ 5 w 18"/>
                    <a:gd name="T13" fmla="*/ 12 h 21"/>
                    <a:gd name="T14" fmla="*/ 8 w 18"/>
                    <a:gd name="T15" fmla="*/ 17 h 21"/>
                    <a:gd name="T16" fmla="*/ 13 w 18"/>
                    <a:gd name="T17" fmla="*/ 14 h 21"/>
                    <a:gd name="T18" fmla="*/ 13 w 18"/>
                    <a:gd name="T19" fmla="*/ 0 h 21"/>
                    <a:gd name="T20" fmla="*/ 18 w 18"/>
                    <a:gd name="T21" fmla="*/ 0 h 21"/>
                    <a:gd name="T22" fmla="*/ 18 w 18"/>
                    <a:gd name="T23" fmla="*/ 21 h 21"/>
                    <a:gd name="T24" fmla="*/ 14 w 18"/>
                    <a:gd name="T25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8" h="21">
                      <a:moveTo>
                        <a:pt x="14" y="21"/>
                      </a:move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20"/>
                        <a:pt x="10" y="21"/>
                        <a:pt x="7" y="21"/>
                      </a:cubicBezTo>
                      <a:cubicBezTo>
                        <a:pt x="2" y="21"/>
                        <a:pt x="0" y="18"/>
                        <a:pt x="0" y="13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5"/>
                        <a:pt x="6" y="17"/>
                        <a:pt x="8" y="17"/>
                      </a:cubicBezTo>
                      <a:cubicBezTo>
                        <a:pt x="10" y="17"/>
                        <a:pt x="11" y="16"/>
                        <a:pt x="13" y="14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8" y="21"/>
                        <a:pt x="18" y="21"/>
                        <a:pt x="18" y="21"/>
                      </a:cubicBezTo>
                      <a:lnTo>
                        <a:pt x="14" y="2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AU" dirty="0"/>
                </a:p>
              </p:txBody>
            </p:sp>
          </p:grpSp>
        </p:grpSp>
        <p:grpSp>
          <p:nvGrpSpPr>
            <p:cNvPr id="30" name="Group 66"/>
            <p:cNvGrpSpPr>
              <a:grpSpLocks/>
            </p:cNvGrpSpPr>
            <p:nvPr userDrawn="1"/>
          </p:nvGrpSpPr>
          <p:grpSpPr bwMode="auto">
            <a:xfrm>
              <a:off x="-26988" y="357188"/>
              <a:ext cx="9178926" cy="2571750"/>
              <a:chOff x="-17463" y="357188"/>
              <a:chExt cx="9186863" cy="2571750"/>
            </a:xfrm>
          </p:grpSpPr>
          <p:sp>
            <p:nvSpPr>
              <p:cNvPr id="31" name="Freeform 17"/>
              <p:cNvSpPr>
                <a:spLocks/>
              </p:cNvSpPr>
              <p:nvPr userDrawn="1"/>
            </p:nvSpPr>
            <p:spPr bwMode="auto">
              <a:xfrm>
                <a:off x="-17463" y="1971675"/>
                <a:ext cx="9186863" cy="957263"/>
              </a:xfrm>
              <a:custGeom>
                <a:avLst/>
                <a:gdLst>
                  <a:gd name="T0" fmla="*/ 0 w 2880"/>
                  <a:gd name="T1" fmla="*/ 0 h 300"/>
                  <a:gd name="T2" fmla="*/ 372 w 2880"/>
                  <a:gd name="T3" fmla="*/ 0 h 300"/>
                  <a:gd name="T4" fmla="*/ 890 w 2880"/>
                  <a:gd name="T5" fmla="*/ 171 h 300"/>
                  <a:gd name="T6" fmla="*/ 1389 w 2880"/>
                  <a:gd name="T7" fmla="*/ 300 h 300"/>
                  <a:gd name="T8" fmla="*/ 2880 w 2880"/>
                  <a:gd name="T9" fmla="*/ 30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1"/>
                      <a:pt x="890" y="171"/>
                    </a:cubicBezTo>
                    <a:cubicBezTo>
                      <a:pt x="1011" y="240"/>
                      <a:pt x="1176" y="300"/>
                      <a:pt x="1389" y="300"/>
                    </a:cubicBezTo>
                    <a:cubicBezTo>
                      <a:pt x="2880" y="300"/>
                      <a:pt x="2880" y="300"/>
                      <a:pt x="2880" y="30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2" name="Freeform 18"/>
              <p:cNvSpPr>
                <a:spLocks/>
              </p:cNvSpPr>
              <p:nvPr userDrawn="1"/>
            </p:nvSpPr>
            <p:spPr bwMode="auto">
              <a:xfrm>
                <a:off x="-17463" y="2449513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3" name="Freeform 19"/>
              <p:cNvSpPr>
                <a:spLocks/>
              </p:cNvSpPr>
              <p:nvPr userDrawn="1"/>
            </p:nvSpPr>
            <p:spPr bwMode="auto">
              <a:xfrm>
                <a:off x="-17463" y="1655763"/>
                <a:ext cx="9186863" cy="954087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0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0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4" name="Freeform 20"/>
              <p:cNvSpPr>
                <a:spLocks/>
              </p:cNvSpPr>
              <p:nvPr userDrawn="1"/>
            </p:nvSpPr>
            <p:spPr bwMode="auto">
              <a:xfrm>
                <a:off x="-17463" y="2130425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1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1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5" name="Freeform 21"/>
              <p:cNvSpPr>
                <a:spLocks/>
              </p:cNvSpPr>
              <p:nvPr userDrawn="1"/>
            </p:nvSpPr>
            <p:spPr bwMode="auto">
              <a:xfrm>
                <a:off x="-17463" y="1336675"/>
                <a:ext cx="9186863" cy="954088"/>
              </a:xfrm>
              <a:custGeom>
                <a:avLst/>
                <a:gdLst>
                  <a:gd name="T0" fmla="*/ 0 w 2880"/>
                  <a:gd name="T1" fmla="*/ 0 h 299"/>
                  <a:gd name="T2" fmla="*/ 372 w 2880"/>
                  <a:gd name="T3" fmla="*/ 0 h 299"/>
                  <a:gd name="T4" fmla="*/ 890 w 2880"/>
                  <a:gd name="T5" fmla="*/ 171 h 299"/>
                  <a:gd name="T6" fmla="*/ 1389 w 2880"/>
                  <a:gd name="T7" fmla="*/ 299 h 299"/>
                  <a:gd name="T8" fmla="*/ 2880 w 2880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0" y="0"/>
                    </a:moveTo>
                    <a:cubicBezTo>
                      <a:pt x="0" y="0"/>
                      <a:pt x="308" y="0"/>
                      <a:pt x="372" y="0"/>
                    </a:cubicBezTo>
                    <a:cubicBezTo>
                      <a:pt x="638" y="0"/>
                      <a:pt x="749" y="90"/>
                      <a:pt x="890" y="171"/>
                    </a:cubicBezTo>
                    <a:cubicBezTo>
                      <a:pt x="1011" y="239"/>
                      <a:pt x="1176" y="299"/>
                      <a:pt x="1389" y="299"/>
                    </a:cubicBezTo>
                    <a:cubicBezTo>
                      <a:pt x="2880" y="299"/>
                      <a:pt x="2880" y="299"/>
                      <a:pt x="2880" y="299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6" name="Freeform 22"/>
              <p:cNvSpPr>
                <a:spLocks/>
              </p:cNvSpPr>
              <p:nvPr userDrawn="1"/>
            </p:nvSpPr>
            <p:spPr bwMode="auto">
              <a:xfrm>
                <a:off x="-17463" y="1811338"/>
                <a:ext cx="9186863" cy="479425"/>
              </a:xfrm>
              <a:custGeom>
                <a:avLst/>
                <a:gdLst>
                  <a:gd name="T0" fmla="*/ 2880 w 2880"/>
                  <a:gd name="T1" fmla="*/ 0 h 150"/>
                  <a:gd name="T2" fmla="*/ 1202 w 2880"/>
                  <a:gd name="T3" fmla="*/ 0 h 150"/>
                  <a:gd name="T4" fmla="*/ 890 w 2880"/>
                  <a:gd name="T5" fmla="*/ 22 h 150"/>
                  <a:gd name="T6" fmla="*/ 366 w 2880"/>
                  <a:gd name="T7" fmla="*/ 150 h 150"/>
                  <a:gd name="T8" fmla="*/ 0 w 2880"/>
                  <a:gd name="T9" fmla="*/ 15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2880" y="0"/>
                    </a:moveTo>
                    <a:cubicBezTo>
                      <a:pt x="1202" y="0"/>
                      <a:pt x="1202" y="0"/>
                      <a:pt x="1202" y="0"/>
                    </a:cubicBezTo>
                    <a:cubicBezTo>
                      <a:pt x="999" y="0"/>
                      <a:pt x="933" y="5"/>
                      <a:pt x="890" y="22"/>
                    </a:cubicBezTo>
                    <a:cubicBezTo>
                      <a:pt x="802" y="55"/>
                      <a:pt x="685" y="150"/>
                      <a:pt x="366" y="150"/>
                    </a:cubicBezTo>
                    <a:cubicBezTo>
                      <a:pt x="0" y="150"/>
                      <a:pt x="0" y="150"/>
                      <a:pt x="0" y="15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7" name="Freeform 23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957262"/>
              </a:xfrm>
              <a:custGeom>
                <a:avLst/>
                <a:gdLst>
                  <a:gd name="T0" fmla="*/ 2880 w 2880"/>
                  <a:gd name="T1" fmla="*/ 300 h 300"/>
                  <a:gd name="T2" fmla="*/ 2501 w 2880"/>
                  <a:gd name="T3" fmla="*/ 300 h 300"/>
                  <a:gd name="T4" fmla="*/ 1984 w 2880"/>
                  <a:gd name="T5" fmla="*/ 129 h 300"/>
                  <a:gd name="T6" fmla="*/ 1485 w 2880"/>
                  <a:gd name="T7" fmla="*/ 0 h 300"/>
                  <a:gd name="T8" fmla="*/ 0 w 2880"/>
                  <a:gd name="T9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300">
                    <a:moveTo>
                      <a:pt x="2880" y="300"/>
                    </a:moveTo>
                    <a:cubicBezTo>
                      <a:pt x="2880" y="300"/>
                      <a:pt x="2565" y="300"/>
                      <a:pt x="2501" y="300"/>
                    </a:cubicBezTo>
                    <a:cubicBezTo>
                      <a:pt x="2236" y="300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8" name="Freeform 24"/>
              <p:cNvSpPr>
                <a:spLocks/>
              </p:cNvSpPr>
              <p:nvPr userDrawn="1"/>
            </p:nvSpPr>
            <p:spPr bwMode="auto">
              <a:xfrm>
                <a:off x="-17463" y="357188"/>
                <a:ext cx="9186863" cy="477837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39" name="Freeform 25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954088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9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9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40" name="Freeform 26"/>
              <p:cNvSpPr>
                <a:spLocks/>
              </p:cNvSpPr>
              <p:nvPr userDrawn="1"/>
            </p:nvSpPr>
            <p:spPr bwMode="auto">
              <a:xfrm>
                <a:off x="-17463" y="676275"/>
                <a:ext cx="9186863" cy="477838"/>
              </a:xfrm>
              <a:custGeom>
                <a:avLst/>
                <a:gdLst>
                  <a:gd name="T0" fmla="*/ 0 w 2880"/>
                  <a:gd name="T1" fmla="*/ 150 h 150"/>
                  <a:gd name="T2" fmla="*/ 1672 w 2880"/>
                  <a:gd name="T3" fmla="*/ 150 h 150"/>
                  <a:gd name="T4" fmla="*/ 1984 w 2880"/>
                  <a:gd name="T5" fmla="*/ 129 h 150"/>
                  <a:gd name="T6" fmla="*/ 2507 w 2880"/>
                  <a:gd name="T7" fmla="*/ 0 h 150"/>
                  <a:gd name="T8" fmla="*/ 2880 w 2880"/>
                  <a:gd name="T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50">
                    <a:moveTo>
                      <a:pt x="0" y="150"/>
                    </a:moveTo>
                    <a:cubicBezTo>
                      <a:pt x="1672" y="150"/>
                      <a:pt x="1672" y="150"/>
                      <a:pt x="1672" y="150"/>
                    </a:cubicBezTo>
                    <a:cubicBezTo>
                      <a:pt x="1875" y="150"/>
                      <a:pt x="1941" y="145"/>
                      <a:pt x="1984" y="129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41" name="Freeform 27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954087"/>
              </a:xfrm>
              <a:custGeom>
                <a:avLst/>
                <a:gdLst>
                  <a:gd name="T0" fmla="*/ 2880 w 2880"/>
                  <a:gd name="T1" fmla="*/ 299 h 299"/>
                  <a:gd name="T2" fmla="*/ 2501 w 2880"/>
                  <a:gd name="T3" fmla="*/ 299 h 299"/>
                  <a:gd name="T4" fmla="*/ 1984 w 2880"/>
                  <a:gd name="T5" fmla="*/ 128 h 299"/>
                  <a:gd name="T6" fmla="*/ 1485 w 2880"/>
                  <a:gd name="T7" fmla="*/ 0 h 299"/>
                  <a:gd name="T8" fmla="*/ 0 w 2880"/>
                  <a:gd name="T9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299">
                    <a:moveTo>
                      <a:pt x="2880" y="299"/>
                    </a:moveTo>
                    <a:cubicBezTo>
                      <a:pt x="2880" y="299"/>
                      <a:pt x="2565" y="299"/>
                      <a:pt x="2501" y="299"/>
                    </a:cubicBezTo>
                    <a:cubicBezTo>
                      <a:pt x="2236" y="299"/>
                      <a:pt x="2124" y="209"/>
                      <a:pt x="1984" y="128"/>
                    </a:cubicBezTo>
                    <a:cubicBezTo>
                      <a:pt x="1863" y="60"/>
                      <a:pt x="1698" y="0"/>
                      <a:pt x="148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chemeClr val="accent2">
                    <a:lumMod val="90000"/>
                    <a:lumOff val="10000"/>
                  </a:schemeClr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  <p:sp>
            <p:nvSpPr>
              <p:cNvPr id="42" name="Freeform 28"/>
              <p:cNvSpPr>
                <a:spLocks/>
              </p:cNvSpPr>
              <p:nvPr userDrawn="1"/>
            </p:nvSpPr>
            <p:spPr bwMode="auto">
              <a:xfrm>
                <a:off x="-17463" y="995363"/>
                <a:ext cx="9186863" cy="474662"/>
              </a:xfrm>
              <a:custGeom>
                <a:avLst/>
                <a:gdLst>
                  <a:gd name="T0" fmla="*/ 0 w 2880"/>
                  <a:gd name="T1" fmla="*/ 149 h 149"/>
                  <a:gd name="T2" fmla="*/ 1672 w 2880"/>
                  <a:gd name="T3" fmla="*/ 149 h 149"/>
                  <a:gd name="T4" fmla="*/ 1984 w 2880"/>
                  <a:gd name="T5" fmla="*/ 128 h 149"/>
                  <a:gd name="T6" fmla="*/ 2507 w 2880"/>
                  <a:gd name="T7" fmla="*/ 0 h 149"/>
                  <a:gd name="T8" fmla="*/ 2880 w 2880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0" h="149">
                    <a:moveTo>
                      <a:pt x="0" y="149"/>
                    </a:moveTo>
                    <a:cubicBezTo>
                      <a:pt x="1672" y="149"/>
                      <a:pt x="1672" y="149"/>
                      <a:pt x="1672" y="149"/>
                    </a:cubicBezTo>
                    <a:cubicBezTo>
                      <a:pt x="1875" y="149"/>
                      <a:pt x="1941" y="145"/>
                      <a:pt x="1984" y="128"/>
                    </a:cubicBezTo>
                    <a:cubicBezTo>
                      <a:pt x="2071" y="95"/>
                      <a:pt x="2189" y="0"/>
                      <a:pt x="2507" y="0"/>
                    </a:cubicBezTo>
                    <a:cubicBezTo>
                      <a:pt x="2880" y="0"/>
                      <a:pt x="2880" y="0"/>
                      <a:pt x="2880" y="0"/>
                    </a:cubicBezTo>
                  </a:path>
                </a:pathLst>
              </a:custGeom>
              <a:noFill/>
              <a:ln w="19050" cap="flat">
                <a:solidFill>
                  <a:schemeClr val="accent2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AU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4440" y="3122613"/>
            <a:ext cx="8467494" cy="1080000"/>
          </a:xfrm>
        </p:spPr>
        <p:txBody>
          <a:bodyPr anchor="b" anchorCtr="0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</a:t>
            </a:r>
            <a:r>
              <a:rPr lang="en-US"/>
              <a:t>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4440" y="4257092"/>
            <a:ext cx="8475710" cy="360040"/>
          </a:xfrm>
        </p:spPr>
        <p:txBody>
          <a:bodyPr>
            <a:normAutofit/>
          </a:bodyPr>
          <a:lstStyle>
            <a:lvl1pPr marL="0" indent="0" algn="l"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27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360000" y="5625959"/>
            <a:ext cx="4752000" cy="144000"/>
          </a:xfrm>
        </p:spPr>
        <p:txBody>
          <a:bodyPr anchor="ctr">
            <a:noAutofit/>
          </a:bodyPr>
          <a:lstStyle>
            <a:lvl1pPr>
              <a:buFontTx/>
              <a:buNone/>
              <a:defRPr sz="1200" b="1" cap="all" baseline="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 sz="12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12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1200">
                <a:solidFill>
                  <a:schemeClr val="bg2"/>
                </a:solidFill>
              </a:defRPr>
            </a:lvl4pPr>
            <a:lvl5pPr marL="0" indent="0">
              <a:buFontTx/>
              <a:buNone/>
              <a:defRPr sz="1200">
                <a:solidFill>
                  <a:schemeClr val="bg2"/>
                </a:solidFill>
              </a:defRPr>
            </a:lvl5pPr>
            <a:lvl6pPr marL="0" indent="0">
              <a:buFontTx/>
              <a:buNone/>
              <a:defRPr sz="1200">
                <a:solidFill>
                  <a:schemeClr val="bg2"/>
                </a:solidFill>
              </a:defRPr>
            </a:lvl6pPr>
            <a:lvl7pPr marL="0" indent="0">
              <a:buFontTx/>
              <a:buNone/>
              <a:defRPr sz="1200">
                <a:solidFill>
                  <a:schemeClr val="bg2"/>
                </a:solidFill>
              </a:defRPr>
            </a:lvl7pPr>
            <a:lvl8pPr marL="0" indent="0">
              <a:buFontTx/>
              <a:buNone/>
              <a:defRPr sz="1200">
                <a:solidFill>
                  <a:schemeClr val="bg2"/>
                </a:solidFill>
              </a:defRPr>
            </a:lvl8pPr>
            <a:lvl9pPr marL="0" indent="0">
              <a:buFontTx/>
              <a:buNone/>
              <a:defRPr sz="1200">
                <a:solidFill>
                  <a:schemeClr val="bg2"/>
                </a:solidFill>
              </a:defRPr>
            </a:lvl9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47630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10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2809613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546466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60363" y="270000"/>
            <a:ext cx="8460000" cy="8532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3200" b="1">
                <a:solidFill>
                  <a:schemeClr val="accent2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2pPr>
            <a:lvl3pPr>
              <a:buNone/>
              <a:defRPr sz="2800">
                <a:solidFill>
                  <a:srgbClr val="00A9CE"/>
                </a:solidFill>
              </a:defRPr>
            </a:lvl3pPr>
            <a:lvl4pPr>
              <a:buNone/>
              <a:defRPr sz="2800">
                <a:solidFill>
                  <a:srgbClr val="00A9CE"/>
                </a:solidFill>
              </a:defRPr>
            </a:lvl4pPr>
            <a:lvl5pPr>
              <a:buNone/>
              <a:defRPr sz="28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3598312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26841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550" y="1268413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4204712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896000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525" y="6051550"/>
            <a:ext cx="9169400" cy="849313"/>
            <a:chOff x="-9525" y="6051550"/>
            <a:chExt cx="9169400" cy="849313"/>
          </a:xfrm>
        </p:grpSpPr>
        <p:sp>
          <p:nvSpPr>
            <p:cNvPr id="8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-7938" y="6056313"/>
              <a:ext cx="9161463" cy="80168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 dirty="0"/>
            </a:p>
          </p:txBody>
        </p:sp>
        <p:sp>
          <p:nvSpPr>
            <p:cNvPr id="9" name="Rectangle 6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 dirty="0"/>
            </a:p>
          </p:txBody>
        </p:sp>
        <p:sp>
          <p:nvSpPr>
            <p:cNvPr id="10" name="Rectangle 7"/>
            <p:cNvSpPr>
              <a:spLocks noChangeArrowheads="1"/>
            </p:cNvSpPr>
            <p:nvPr userDrawn="1"/>
          </p:nvSpPr>
          <p:spPr bwMode="auto">
            <a:xfrm>
              <a:off x="1588" y="6367463"/>
              <a:ext cx="9142412" cy="49053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 dirty="0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1588" y="6065837"/>
              <a:ext cx="9142412" cy="690562"/>
            </a:xfrm>
            <a:custGeom>
              <a:avLst/>
              <a:gdLst>
                <a:gd name="T0" fmla="*/ 2880 w 2880"/>
                <a:gd name="T1" fmla="*/ 14 h 217"/>
                <a:gd name="T2" fmla="*/ 2817 w 2880"/>
                <a:gd name="T3" fmla="*/ 14 h 217"/>
                <a:gd name="T4" fmla="*/ 2486 w 2880"/>
                <a:gd name="T5" fmla="*/ 95 h 217"/>
                <a:gd name="T6" fmla="*/ 2486 w 2880"/>
                <a:gd name="T7" fmla="*/ 95 h 217"/>
                <a:gd name="T8" fmla="*/ 2880 w 2880"/>
                <a:gd name="T9" fmla="*/ 95 h 217"/>
                <a:gd name="T10" fmla="*/ 2880 w 2880"/>
                <a:gd name="T11" fmla="*/ 217 h 217"/>
                <a:gd name="T12" fmla="*/ 2880 w 2880"/>
                <a:gd name="T13" fmla="*/ 217 h 217"/>
                <a:gd name="T14" fmla="*/ 2880 w 2880"/>
                <a:gd name="T15" fmla="*/ 14 h 217"/>
                <a:gd name="T16" fmla="*/ 2171 w 2880"/>
                <a:gd name="T17" fmla="*/ 0 h 217"/>
                <a:gd name="T18" fmla="*/ 0 w 2880"/>
                <a:gd name="T19" fmla="*/ 0 h 217"/>
                <a:gd name="T20" fmla="*/ 0 w 2880"/>
                <a:gd name="T21" fmla="*/ 95 h 217"/>
                <a:gd name="T22" fmla="*/ 2486 w 2880"/>
                <a:gd name="T23" fmla="*/ 95 h 217"/>
                <a:gd name="T24" fmla="*/ 2486 w 2880"/>
                <a:gd name="T25" fmla="*/ 95 h 217"/>
                <a:gd name="T26" fmla="*/ 2486 w 2880"/>
                <a:gd name="T27" fmla="*/ 95 h 217"/>
                <a:gd name="T28" fmla="*/ 2486 w 2880"/>
                <a:gd name="T29" fmla="*/ 95 h 217"/>
                <a:gd name="T30" fmla="*/ 2171 w 2880"/>
                <a:gd name="T31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80" h="217">
                  <a:moveTo>
                    <a:pt x="2880" y="14"/>
                  </a:moveTo>
                  <a:cubicBezTo>
                    <a:pt x="2817" y="14"/>
                    <a:pt x="2817" y="14"/>
                    <a:pt x="2817" y="14"/>
                  </a:cubicBezTo>
                  <a:cubicBezTo>
                    <a:pt x="2616" y="14"/>
                    <a:pt x="2542" y="74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880" y="95"/>
                    <a:pt x="2880" y="95"/>
                    <a:pt x="2880" y="95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217"/>
                    <a:pt x="2880" y="217"/>
                    <a:pt x="2880" y="217"/>
                  </a:cubicBezTo>
                  <a:cubicBezTo>
                    <a:pt x="2880" y="14"/>
                    <a:pt x="2880" y="14"/>
                    <a:pt x="2880" y="14"/>
                  </a:cubicBezTo>
                  <a:moveTo>
                    <a:pt x="217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86" y="95"/>
                    <a:pt x="2486" y="95"/>
                    <a:pt x="2486" y="95"/>
                  </a:cubicBezTo>
                  <a:cubicBezTo>
                    <a:pt x="2419" y="39"/>
                    <a:pt x="2306" y="0"/>
                    <a:pt x="2171" y="0"/>
                  </a:cubicBezTo>
                </a:path>
              </a:pathLst>
            </a:custGeom>
            <a:solidFill>
              <a:srgbClr val="BFBFBF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 dirty="0"/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1588" y="6367463"/>
              <a:ext cx="9142412" cy="388937"/>
            </a:xfrm>
            <a:custGeom>
              <a:avLst/>
              <a:gdLst>
                <a:gd name="T0" fmla="*/ 2486 w 2880"/>
                <a:gd name="T1" fmla="*/ 0 h 122"/>
                <a:gd name="T2" fmla="*/ 0 w 2880"/>
                <a:gd name="T3" fmla="*/ 0 h 122"/>
                <a:gd name="T4" fmla="*/ 0 w 2880"/>
                <a:gd name="T5" fmla="*/ 13 h 122"/>
                <a:gd name="T6" fmla="*/ 2289 w 2880"/>
                <a:gd name="T7" fmla="*/ 13 h 122"/>
                <a:gd name="T8" fmla="*/ 2486 w 2880"/>
                <a:gd name="T9" fmla="*/ 0 h 122"/>
                <a:gd name="T10" fmla="*/ 2880 w 2880"/>
                <a:gd name="T11" fmla="*/ 0 h 122"/>
                <a:gd name="T12" fmla="*/ 2486 w 2880"/>
                <a:gd name="T13" fmla="*/ 0 h 122"/>
                <a:gd name="T14" fmla="*/ 2813 w 2880"/>
                <a:gd name="T15" fmla="*/ 122 h 122"/>
                <a:gd name="T16" fmla="*/ 2880 w 2880"/>
                <a:gd name="T17" fmla="*/ 122 h 122"/>
                <a:gd name="T18" fmla="*/ 2880 w 2880"/>
                <a:gd name="T1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80" h="122">
                  <a:moveTo>
                    <a:pt x="248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289" y="13"/>
                    <a:pt x="2289" y="13"/>
                    <a:pt x="2289" y="13"/>
                  </a:cubicBezTo>
                  <a:cubicBezTo>
                    <a:pt x="2418" y="13"/>
                    <a:pt x="2459" y="10"/>
                    <a:pt x="2486" y="0"/>
                  </a:cubicBezTo>
                  <a:moveTo>
                    <a:pt x="2880" y="0"/>
                  </a:moveTo>
                  <a:cubicBezTo>
                    <a:pt x="2486" y="0"/>
                    <a:pt x="2486" y="0"/>
                    <a:pt x="2486" y="0"/>
                  </a:cubicBezTo>
                  <a:cubicBezTo>
                    <a:pt x="2554" y="56"/>
                    <a:pt x="2645" y="122"/>
                    <a:pt x="2813" y="122"/>
                  </a:cubicBezTo>
                  <a:cubicBezTo>
                    <a:pt x="2854" y="122"/>
                    <a:pt x="2880" y="122"/>
                    <a:pt x="2880" y="122"/>
                  </a:cubicBezTo>
                  <a:cubicBezTo>
                    <a:pt x="2880" y="0"/>
                    <a:pt x="2880" y="0"/>
                    <a:pt x="2880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 dirty="0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1588" y="6110288"/>
              <a:ext cx="7891462" cy="298450"/>
            </a:xfrm>
            <a:custGeom>
              <a:avLst/>
              <a:gdLst>
                <a:gd name="T0" fmla="*/ 2486 w 2486"/>
                <a:gd name="T1" fmla="*/ 81 h 94"/>
                <a:gd name="T2" fmla="*/ 2171 w 2486"/>
                <a:gd name="T3" fmla="*/ 0 h 94"/>
                <a:gd name="T4" fmla="*/ 0 w 2486"/>
                <a:gd name="T5" fmla="*/ 0 h 94"/>
                <a:gd name="T6" fmla="*/ 0 w 2486"/>
                <a:gd name="T7" fmla="*/ 94 h 94"/>
                <a:gd name="T8" fmla="*/ 2289 w 2486"/>
                <a:gd name="T9" fmla="*/ 94 h 94"/>
                <a:gd name="T10" fmla="*/ 2486 w 2486"/>
                <a:gd name="T11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6" h="94">
                  <a:moveTo>
                    <a:pt x="2486" y="81"/>
                  </a:moveTo>
                  <a:cubicBezTo>
                    <a:pt x="2410" y="38"/>
                    <a:pt x="2306" y="0"/>
                    <a:pt x="217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2289" y="94"/>
                    <a:pt x="2289" y="94"/>
                    <a:pt x="2289" y="94"/>
                  </a:cubicBezTo>
                  <a:cubicBezTo>
                    <a:pt x="2418" y="94"/>
                    <a:pt x="2459" y="91"/>
                    <a:pt x="2486" y="81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 dirty="0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7893050" y="6110285"/>
              <a:ext cx="1250950" cy="601662"/>
            </a:xfrm>
            <a:custGeom>
              <a:avLst/>
              <a:gdLst>
                <a:gd name="T0" fmla="*/ 331 w 394"/>
                <a:gd name="T1" fmla="*/ 0 h 189"/>
                <a:gd name="T2" fmla="*/ 0 w 394"/>
                <a:gd name="T3" fmla="*/ 81 h 189"/>
                <a:gd name="T4" fmla="*/ 327 w 394"/>
                <a:gd name="T5" fmla="*/ 189 h 189"/>
                <a:gd name="T6" fmla="*/ 394 w 394"/>
                <a:gd name="T7" fmla="*/ 189 h 189"/>
                <a:gd name="T8" fmla="*/ 394 w 394"/>
                <a:gd name="T9" fmla="*/ 0 h 189"/>
                <a:gd name="T10" fmla="*/ 331 w 394"/>
                <a:gd name="T11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4" h="189">
                  <a:moveTo>
                    <a:pt x="331" y="0"/>
                  </a:moveTo>
                  <a:cubicBezTo>
                    <a:pt x="130" y="0"/>
                    <a:pt x="56" y="60"/>
                    <a:pt x="0" y="81"/>
                  </a:cubicBezTo>
                  <a:cubicBezTo>
                    <a:pt x="89" y="131"/>
                    <a:pt x="159" y="189"/>
                    <a:pt x="327" y="189"/>
                  </a:cubicBezTo>
                  <a:cubicBezTo>
                    <a:pt x="368" y="189"/>
                    <a:pt x="394" y="189"/>
                    <a:pt x="394" y="189"/>
                  </a:cubicBezTo>
                  <a:cubicBezTo>
                    <a:pt x="394" y="0"/>
                    <a:pt x="394" y="0"/>
                    <a:pt x="394" y="0"/>
                  </a:cubicBezTo>
                  <a:lnTo>
                    <a:pt x="331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/>
          </p:spPr>
          <p:txBody>
            <a:bodyPr/>
            <a:lstStyle/>
            <a:p>
              <a:pPr>
                <a:defRPr/>
              </a:pPr>
              <a:endParaRPr lang="en-AU" dirty="0"/>
            </a:p>
          </p:txBody>
        </p:sp>
        <p:sp>
          <p:nvSpPr>
            <p:cNvPr id="15" name="AutoShape 81"/>
            <p:cNvSpPr>
              <a:spLocks noChangeAspect="1" noChangeArrowheads="1" noTextEdit="1"/>
            </p:cNvSpPr>
            <p:nvPr/>
          </p:nvSpPr>
          <p:spPr bwMode="auto">
            <a:xfrm>
              <a:off x="-9525" y="6051550"/>
              <a:ext cx="9169400" cy="849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" name="Rectangle 84"/>
            <p:cNvSpPr>
              <a:spLocks noChangeArrowheads="1"/>
            </p:cNvSpPr>
            <p:nvPr/>
          </p:nvSpPr>
          <p:spPr bwMode="auto">
            <a:xfrm>
              <a:off x="-9525" y="6356350"/>
              <a:ext cx="9167813" cy="544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17" name="Picture 7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8459788" y="6191250"/>
              <a:ext cx="454025" cy="454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6" y="274638"/>
            <a:ext cx="8461374" cy="8524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1268413"/>
            <a:ext cx="8461375" cy="45728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991" y="6504332"/>
            <a:ext cx="6083845" cy="1242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0200" y="6504332"/>
            <a:ext cx="288789" cy="12734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 dirty="0"/>
              <a:t>  |</a:t>
            </a:r>
          </a:p>
        </p:txBody>
      </p:sp>
      <p:sp>
        <p:nvSpPr>
          <p:cNvPr id="36" name="AutoShape 4"/>
          <p:cNvSpPr>
            <a:spLocks noChangeAspect="1" noChangeArrowheads="1" noTextEdit="1"/>
          </p:cNvSpPr>
          <p:nvPr/>
        </p:nvSpPr>
        <p:spPr bwMode="auto">
          <a:xfrm>
            <a:off x="3175" y="3326606"/>
            <a:ext cx="9161463" cy="80168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12701" y="3637756"/>
            <a:ext cx="9142412" cy="49053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>
              <a:defRPr/>
            </a:pPr>
            <a:endParaRPr lang="en-AU" dirty="0"/>
          </a:p>
        </p:txBody>
      </p:sp>
      <p:sp>
        <p:nvSpPr>
          <p:cNvPr id="43" name="AutoShape 81"/>
          <p:cNvSpPr>
            <a:spLocks noChangeAspect="1" noChangeArrowheads="1" noTextEdit="1"/>
          </p:cNvSpPr>
          <p:nvPr/>
        </p:nvSpPr>
        <p:spPr bwMode="auto">
          <a:xfrm>
            <a:off x="1588" y="3321843"/>
            <a:ext cx="9169400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1588" y="3626643"/>
            <a:ext cx="9167813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93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  <p:sldLayoutId id="2147483680" r:id="rId6"/>
    <p:sldLayoutId id="2147483679" r:id="rId7"/>
    <p:sldLayoutId id="2147483661" r:id="rId8"/>
    <p:sldLayoutId id="2147483663" r:id="rId9"/>
    <p:sldLayoutId id="2147483664" r:id="rId10"/>
    <p:sldLayoutId id="2147483667" r:id="rId11"/>
    <p:sldLayoutId id="2147483665" r:id="rId12"/>
    <p:sldLayoutId id="2147483682" r:id="rId13"/>
    <p:sldLayoutId id="2147483681" r:id="rId14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600"/>
        </a:spcBef>
        <a:buFont typeface="Calibri" pitchFamily="34" charset="0"/>
        <a:buChar char="•"/>
        <a:tabLst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github.com/influxdata/sandbox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hyperlink" Target="http://github.com/craigh555/influx-sandbox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23020" y="3486794"/>
            <a:ext cx="8820980" cy="1080000"/>
          </a:xfrm>
        </p:spPr>
        <p:txBody>
          <a:bodyPr>
            <a:normAutofit fontScale="90000"/>
          </a:bodyPr>
          <a:lstStyle/>
          <a:p>
            <a:r>
              <a:rPr lang="en-US" dirty="0"/>
              <a:t>Archiving and Alerting in ASKAP</a:t>
            </a:r>
            <a:br>
              <a:rPr lang="en-US" dirty="0"/>
            </a:br>
            <a:r>
              <a:rPr lang="en-US" sz="3600" dirty="0"/>
              <a:t>InfluxDB, Grafana, Kapacitor &amp; Alerta</a:t>
            </a:r>
            <a:endParaRPr lang="en-AU" sz="36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AU" dirty="0"/>
              <a:t>Astronomy and Space Science</a:t>
            </a:r>
          </a:p>
        </p:txBody>
      </p:sp>
      <p:sp>
        <p:nvSpPr>
          <p:cNvPr id="22533" name="Footer Placeholder 2"/>
          <p:cNvSpPr txBox="1">
            <a:spLocks/>
          </p:cNvSpPr>
          <p:nvPr/>
        </p:nvSpPr>
        <p:spPr bwMode="auto">
          <a:xfrm>
            <a:off x="360363" y="4700964"/>
            <a:ext cx="8042275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AU" sz="1600" b="1" dirty="0">
                <a:solidFill>
                  <a:schemeClr val="bg1"/>
                </a:solidFill>
                <a:latin typeface="Calibri" pitchFamily="34" charset="0"/>
              </a:rPr>
              <a:t>Craig Haskins</a:t>
            </a:r>
          </a:p>
          <a:p>
            <a:r>
              <a:rPr lang="en-AU" sz="1600" b="1" dirty="0">
                <a:solidFill>
                  <a:schemeClr val="bg1"/>
                </a:solidFill>
                <a:latin typeface="Calibri" pitchFamily="34" charset="0"/>
              </a:rPr>
              <a:t>2018 EPICS Collaboration Meeting, Melbourne</a:t>
            </a:r>
            <a:endParaRPr lang="en-AU" sz="1600" dirty="0">
              <a:solidFill>
                <a:schemeClr val="bg1"/>
              </a:solidFill>
              <a:latin typeface="Calibri" pitchFamily="34" charset="0"/>
            </a:endParaRPr>
          </a:p>
          <a:p>
            <a:r>
              <a:rPr lang="en-AU" sz="1600" dirty="0">
                <a:solidFill>
                  <a:schemeClr val="bg1"/>
                </a:solidFill>
                <a:latin typeface="Calibri" pitchFamily="34" charset="0"/>
              </a:rPr>
              <a:t>16</a:t>
            </a:r>
            <a:r>
              <a:rPr lang="en-AU" sz="1600" baseline="30000" dirty="0">
                <a:solidFill>
                  <a:schemeClr val="bg1"/>
                </a:solidFill>
                <a:latin typeface="Calibri" pitchFamily="34" charset="0"/>
              </a:rPr>
              <a:t>th</a:t>
            </a:r>
            <a:r>
              <a:rPr lang="en-AU" sz="1600" dirty="0">
                <a:solidFill>
                  <a:schemeClr val="bg1"/>
                </a:solidFill>
                <a:latin typeface="Calibri" pitchFamily="34" charset="0"/>
              </a:rPr>
              <a:t> November 2018</a:t>
            </a:r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  <a:p>
            <a:endParaRPr lang="en-US" sz="16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1" name="Picture 9" descr="ppt_examplephoto">
            <a:extLst>
              <a:ext uri="{FF2B5EF4-FFF2-40B4-BE49-F238E27FC236}">
                <a16:creationId xmlns:a16="http://schemas.microsoft.com/office/drawing/2014/main" id="{759D405E-F89E-D24D-A9FB-6EEF2C10D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r="390"/>
          <a:stretch/>
        </p:blipFill>
        <p:spPr bwMode="auto">
          <a:xfrm>
            <a:off x="-25200" y="-2"/>
            <a:ext cx="9180000" cy="33090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030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58"/>
    </mc:Choice>
    <mc:Fallback xmlns="">
      <p:transition spd="slow" advTm="2285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2D866-F1C1-304E-93C3-0FD36887A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DiaMoniCA (MoniCA + Influx + Grafana + Alerta)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AA7C8BE-9A0C-2641-BCB1-26BD306E9140}"/>
              </a:ext>
            </a:extLst>
          </p:cNvPr>
          <p:cNvSpPr/>
          <p:nvPr/>
        </p:nvSpPr>
        <p:spPr>
          <a:xfrm>
            <a:off x="2238416" y="2716000"/>
            <a:ext cx="1408606" cy="1005977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MoniCA (archiver)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5D614F2-D6C8-A040-B77C-BC32BB56B25B}"/>
              </a:ext>
            </a:extLst>
          </p:cNvPr>
          <p:cNvSpPr/>
          <p:nvPr/>
        </p:nvSpPr>
        <p:spPr>
          <a:xfrm>
            <a:off x="4535996" y="1232756"/>
            <a:ext cx="2196244" cy="936104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Grafana</a:t>
            </a:r>
          </a:p>
          <a:p>
            <a:pPr algn="ctr"/>
            <a:r>
              <a:rPr lang="en-US" dirty="0"/>
              <a:t>(data vis)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9C556C3-CEC3-2843-9C12-E7295CDA45C4}"/>
              </a:ext>
            </a:extLst>
          </p:cNvPr>
          <p:cNvSpPr/>
          <p:nvPr/>
        </p:nvSpPr>
        <p:spPr>
          <a:xfrm>
            <a:off x="4538442" y="2714457"/>
            <a:ext cx="2193798" cy="936104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InfluxDB</a:t>
            </a:r>
          </a:p>
          <a:p>
            <a:pPr algn="ctr"/>
            <a:r>
              <a:rPr lang="en-US" dirty="0"/>
              <a:t>(time series)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D58A37D-9D2B-374A-B836-57A33E25507E}"/>
              </a:ext>
            </a:extLst>
          </p:cNvPr>
          <p:cNvSpPr/>
          <p:nvPr/>
        </p:nvSpPr>
        <p:spPr>
          <a:xfrm>
            <a:off x="4524128" y="4017526"/>
            <a:ext cx="2196244" cy="936104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Kapacitor</a:t>
            </a:r>
          </a:p>
          <a:p>
            <a:pPr algn="ctr"/>
            <a:r>
              <a:rPr lang="en-US" dirty="0"/>
              <a:t>(stream processing)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23D110A-076E-5040-A59D-6C533AF4142B}"/>
              </a:ext>
            </a:extLst>
          </p:cNvPr>
          <p:cNvSpPr/>
          <p:nvPr/>
        </p:nvSpPr>
        <p:spPr>
          <a:xfrm>
            <a:off x="7326876" y="4055181"/>
            <a:ext cx="1188132" cy="898449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Alerta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584B0FB-1BE4-3345-99F0-BA5A216C0DA0}"/>
              </a:ext>
            </a:extLst>
          </p:cNvPr>
          <p:cNvSpPr/>
          <p:nvPr/>
        </p:nvSpPr>
        <p:spPr>
          <a:xfrm>
            <a:off x="2238416" y="4011375"/>
            <a:ext cx="1454712" cy="942256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Telegraf</a:t>
            </a:r>
          </a:p>
          <a:p>
            <a:pPr algn="ctr"/>
            <a:r>
              <a:rPr lang="en-US" dirty="0"/>
              <a:t>(host stats)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19A5AAB-486A-D245-96F8-B9F3E19966F1}"/>
              </a:ext>
            </a:extLst>
          </p:cNvPr>
          <p:cNvSpPr/>
          <p:nvPr/>
        </p:nvSpPr>
        <p:spPr>
          <a:xfrm>
            <a:off x="2215445" y="1253666"/>
            <a:ext cx="1408606" cy="1193326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Non-epics source (e.g. weather, RFI monitoring)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33A253E-BB70-2C47-B754-C5069F993F48}"/>
              </a:ext>
            </a:extLst>
          </p:cNvPr>
          <p:cNvSpPr/>
          <p:nvPr/>
        </p:nvSpPr>
        <p:spPr>
          <a:xfrm>
            <a:off x="215516" y="2577154"/>
            <a:ext cx="1188132" cy="1005977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08AF94A-C0A8-ED42-979D-0E6D7C30D012}"/>
              </a:ext>
            </a:extLst>
          </p:cNvPr>
          <p:cNvSpPr/>
          <p:nvPr/>
        </p:nvSpPr>
        <p:spPr>
          <a:xfrm>
            <a:off x="316356" y="2679643"/>
            <a:ext cx="1188132" cy="1005977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B1B7608-F8F8-4B4C-A6E2-EF610022ACC2}"/>
              </a:ext>
            </a:extLst>
          </p:cNvPr>
          <p:cNvSpPr/>
          <p:nvPr/>
        </p:nvSpPr>
        <p:spPr>
          <a:xfrm>
            <a:off x="415653" y="2782132"/>
            <a:ext cx="1188132" cy="1005977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EPICS IOCS</a:t>
            </a:r>
          </a:p>
        </p:txBody>
      </p:sp>
      <p:sp>
        <p:nvSpPr>
          <p:cNvPr id="23" name="Up-Down Arrow 22">
            <a:extLst>
              <a:ext uri="{FF2B5EF4-FFF2-40B4-BE49-F238E27FC236}">
                <a16:creationId xmlns:a16="http://schemas.microsoft.com/office/drawing/2014/main" id="{5C421922-0BF6-E441-AF90-9F3631881158}"/>
              </a:ext>
            </a:extLst>
          </p:cNvPr>
          <p:cNvSpPr/>
          <p:nvPr/>
        </p:nvSpPr>
        <p:spPr>
          <a:xfrm>
            <a:off x="5485379" y="2103721"/>
            <a:ext cx="293864" cy="657874"/>
          </a:xfrm>
          <a:prstGeom prst="up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p-Down Arrow 23">
            <a:extLst>
              <a:ext uri="{FF2B5EF4-FFF2-40B4-BE49-F238E27FC236}">
                <a16:creationId xmlns:a16="http://schemas.microsoft.com/office/drawing/2014/main" id="{6FBA8D7E-58B1-9244-8590-078AAA581BC1}"/>
              </a:ext>
            </a:extLst>
          </p:cNvPr>
          <p:cNvSpPr/>
          <p:nvPr/>
        </p:nvSpPr>
        <p:spPr>
          <a:xfrm>
            <a:off x="5511838" y="3538284"/>
            <a:ext cx="224528" cy="657874"/>
          </a:xfrm>
          <a:prstGeom prst="upDown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8B7D8325-8331-CF4F-9002-1847119844AD}"/>
              </a:ext>
            </a:extLst>
          </p:cNvPr>
          <p:cNvSpPr/>
          <p:nvPr/>
        </p:nvSpPr>
        <p:spPr>
          <a:xfrm>
            <a:off x="6704653" y="4424629"/>
            <a:ext cx="668972" cy="267080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33C9FD39-AF32-6C4B-9C26-837E783557CB}"/>
              </a:ext>
            </a:extLst>
          </p:cNvPr>
          <p:cNvSpPr/>
          <p:nvPr/>
        </p:nvSpPr>
        <p:spPr>
          <a:xfrm rot="18678294">
            <a:off x="3473471" y="3981727"/>
            <a:ext cx="1364400" cy="158400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CBAC09DA-7667-D149-B525-2DBA1F3AA0AA}"/>
              </a:ext>
            </a:extLst>
          </p:cNvPr>
          <p:cNvSpPr/>
          <p:nvPr/>
        </p:nvSpPr>
        <p:spPr>
          <a:xfrm>
            <a:off x="3598972" y="3019097"/>
            <a:ext cx="1042509" cy="381238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BBEE688B-940B-F64B-AC34-874DDA493876}"/>
              </a:ext>
            </a:extLst>
          </p:cNvPr>
          <p:cNvSpPr/>
          <p:nvPr/>
        </p:nvSpPr>
        <p:spPr>
          <a:xfrm rot="2593749">
            <a:off x="3461977" y="2231346"/>
            <a:ext cx="1364554" cy="157898"/>
          </a:xfrm>
          <a:prstGeom prst="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0D02C7A1-715C-0C45-98B4-C0FD0E2E55C3}"/>
              </a:ext>
            </a:extLst>
          </p:cNvPr>
          <p:cNvSpPr/>
          <p:nvPr/>
        </p:nvSpPr>
        <p:spPr>
          <a:xfrm>
            <a:off x="1419490" y="3005397"/>
            <a:ext cx="967378" cy="461045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77BA7EAA-7570-914B-89C1-AFC66EBEF7B5}"/>
              </a:ext>
            </a:extLst>
          </p:cNvPr>
          <p:cNvSpPr/>
          <p:nvPr/>
        </p:nvSpPr>
        <p:spPr>
          <a:xfrm>
            <a:off x="3234542" y="5376984"/>
            <a:ext cx="1771368" cy="39059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open source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75E272B-F9C1-6B4C-8B01-783064CE316A}"/>
              </a:ext>
            </a:extLst>
          </p:cNvPr>
          <p:cNvSpPr/>
          <p:nvPr/>
        </p:nvSpPr>
        <p:spPr>
          <a:xfrm>
            <a:off x="1014564" y="5376984"/>
            <a:ext cx="1777230" cy="404619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3345213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72550-3B79-3240-8C21-78E56D7C7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Grafana Real Time &amp; Archive Data Visualization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E004B6-EAEA-A746-BB5A-3CA6BFAE8498}"/>
              </a:ext>
            </a:extLst>
          </p:cNvPr>
          <p:cNvSpPr txBox="1"/>
          <p:nvPr/>
        </p:nvSpPr>
        <p:spPr>
          <a:xfrm>
            <a:off x="358776" y="4797152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Grafana update rate good for 5s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Based on HTTP query/response to influx database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 to get the query expression to Influx correct</a:t>
            </a:r>
          </a:p>
          <a:p>
            <a:endParaRPr lang="en-US" dirty="0"/>
          </a:p>
        </p:txBody>
      </p:sp>
      <p:pic>
        <p:nvPicPr>
          <p:cNvPr id="5" name="archive plot">
            <a:hlinkClick r:id="" action="ppaction://media"/>
            <a:extLst>
              <a:ext uri="{FF2B5EF4-FFF2-40B4-BE49-F238E27FC236}">
                <a16:creationId xmlns:a16="http://schemas.microsoft.com/office/drawing/2014/main" id="{477EE62E-9E76-A040-B241-7953A6B4856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824" y="872716"/>
            <a:ext cx="7200800" cy="3678758"/>
          </a:xfrm>
        </p:spPr>
      </p:pic>
    </p:spTree>
    <p:extLst>
      <p:ext uri="{BB962C8B-B14F-4D97-AF65-F5344CB8AC3E}">
        <p14:creationId xmlns:p14="http://schemas.microsoft.com/office/powerpoint/2010/main" val="106740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B713E-4C7A-6444-B214-756381038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Alerting in Kapacitor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60AD7-E3CC-264E-B63E-E6516FAEF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776" y="1127125"/>
            <a:ext cx="5185332" cy="421347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InfluxData’s ”Stream Processing Engine”</a:t>
            </a:r>
          </a:p>
          <a:p>
            <a:r>
              <a:rPr lang="en-US" dirty="0"/>
              <a:t>Data streamed from Influx to Kapacitor as it is archived.</a:t>
            </a:r>
          </a:p>
          <a:p>
            <a:r>
              <a:rPr lang="en-US" dirty="0"/>
              <a:t>Kapacitor runs “tasks” which process time series data in real time</a:t>
            </a:r>
          </a:p>
          <a:p>
            <a:r>
              <a:rPr lang="en-US" dirty="0"/>
              <a:t>Operates over all influx tags (single alert specification for all instances of monitoring point)</a:t>
            </a:r>
          </a:p>
          <a:p>
            <a:r>
              <a:rPr lang="en-US" dirty="0"/>
              <a:t>Built in threshold alerting</a:t>
            </a:r>
          </a:p>
          <a:p>
            <a:r>
              <a:rPr lang="en-US" dirty="0"/>
              <a:t>User Defined Functions can be written in Python or Go for custom anomaly detection or data manipulation.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3EC3BA-5B75-0348-BF73-F3DE8BACC163}"/>
              </a:ext>
            </a:extLst>
          </p:cNvPr>
          <p:cNvSpPr txBox="1"/>
          <p:nvPr/>
        </p:nvSpPr>
        <p:spPr>
          <a:xfrm>
            <a:off x="5652120" y="1916832"/>
            <a:ext cx="331236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ourier" pitchFamily="2" charset="0"/>
              </a:rPr>
              <a:t>stream</a:t>
            </a:r>
          </a:p>
          <a:p>
            <a:r>
              <a:rPr lang="en-US" sz="1000" dirty="0">
                <a:latin typeface="Courier" pitchFamily="2" charset="0"/>
              </a:rPr>
              <a:t>    |from()</a:t>
            </a:r>
          </a:p>
          <a:p>
            <a:r>
              <a:rPr lang="en-US" sz="1000" dirty="0">
                <a:latin typeface="Courier" pitchFamily="2" charset="0"/>
              </a:rPr>
              <a:t>        .measurement(‘</a:t>
            </a:r>
            <a:r>
              <a:rPr lang="en-US" sz="1000" dirty="0" err="1">
                <a:latin typeface="Courier" pitchFamily="2" charset="0"/>
              </a:rPr>
              <a:t>paf.temps</a:t>
            </a:r>
            <a:r>
              <a:rPr lang="en-US" sz="1000" dirty="0">
                <a:latin typeface="Courier" pitchFamily="2" charset="0"/>
              </a:rPr>
              <a:t>’)</a:t>
            </a:r>
          </a:p>
          <a:p>
            <a:r>
              <a:rPr lang="en-US" sz="1000" dirty="0">
                <a:latin typeface="Courier" pitchFamily="2" charset="0"/>
              </a:rPr>
              <a:t>        .</a:t>
            </a:r>
            <a:r>
              <a:rPr lang="en-US" sz="1000" dirty="0" err="1">
                <a:latin typeface="Courier" pitchFamily="2" charset="0"/>
              </a:rPr>
              <a:t>groupBy</a:t>
            </a:r>
            <a:r>
              <a:rPr lang="en-US" sz="1000" dirty="0">
                <a:latin typeface="Courier" pitchFamily="2" charset="0"/>
              </a:rPr>
              <a:t>(‘antenna’)</a:t>
            </a:r>
          </a:p>
          <a:p>
            <a:r>
              <a:rPr lang="en-US" sz="1000" dirty="0">
                <a:latin typeface="Courier" pitchFamily="2" charset="0"/>
              </a:rPr>
              <a:t>    |window()</a:t>
            </a:r>
          </a:p>
          <a:p>
            <a:r>
              <a:rPr lang="en-US" sz="1000" dirty="0">
                <a:latin typeface="Courier" pitchFamily="2" charset="0"/>
              </a:rPr>
              <a:t>        .period(60s)</a:t>
            </a:r>
          </a:p>
          <a:p>
            <a:r>
              <a:rPr lang="en-US" sz="1000" dirty="0">
                <a:latin typeface="Courier" pitchFamily="2" charset="0"/>
              </a:rPr>
              <a:t>        .every(10s)</a:t>
            </a:r>
          </a:p>
          <a:p>
            <a:r>
              <a:rPr lang="en-US" sz="1000" dirty="0">
                <a:latin typeface="Courier" pitchFamily="2" charset="0"/>
              </a:rPr>
              <a:t>    |mean(‘</a:t>
            </a:r>
            <a:r>
              <a:rPr lang="en-US" sz="1000" dirty="0" err="1">
                <a:latin typeface="Courier" pitchFamily="2" charset="0"/>
              </a:rPr>
              <a:t>pafAverageTemp</a:t>
            </a:r>
            <a:r>
              <a:rPr lang="en-US" sz="1000" dirty="0">
                <a:latin typeface="Courier" pitchFamily="2" charset="0"/>
              </a:rPr>
              <a:t>’)</a:t>
            </a:r>
          </a:p>
          <a:p>
            <a:r>
              <a:rPr lang="en-US" sz="1000" dirty="0">
                <a:latin typeface="Courier" pitchFamily="2" charset="0"/>
              </a:rPr>
              <a:t>        .as(‘</a:t>
            </a:r>
            <a:r>
              <a:rPr lang="en-US" sz="1000" dirty="0" err="1">
                <a:latin typeface="Courier" pitchFamily="2" charset="0"/>
              </a:rPr>
              <a:t>meantemp</a:t>
            </a:r>
            <a:r>
              <a:rPr lang="en-US" sz="1000" dirty="0">
                <a:latin typeface="Courier" pitchFamily="2" charset="0"/>
              </a:rPr>
              <a:t>’)</a:t>
            </a:r>
          </a:p>
          <a:p>
            <a:r>
              <a:rPr lang="en-US" sz="1000" dirty="0">
                <a:latin typeface="Courier" pitchFamily="2" charset="0"/>
              </a:rPr>
              <a:t>    |alert()</a:t>
            </a:r>
          </a:p>
          <a:p>
            <a:r>
              <a:rPr lang="en-US" sz="1000" dirty="0">
                <a:latin typeface="Courier" pitchFamily="2" charset="0"/>
              </a:rPr>
              <a:t>         .warn(lambda: ‘</a:t>
            </a:r>
            <a:r>
              <a:rPr lang="en-US" sz="1000" dirty="0" err="1">
                <a:latin typeface="Courier" pitchFamily="2" charset="0"/>
              </a:rPr>
              <a:t>meantemp</a:t>
            </a:r>
            <a:r>
              <a:rPr lang="en-US" sz="1000" dirty="0">
                <a:latin typeface="Courier" pitchFamily="2" charset="0"/>
              </a:rPr>
              <a:t>’ &gt; 40)</a:t>
            </a:r>
          </a:p>
          <a:p>
            <a:r>
              <a:rPr lang="en-US" sz="1000" dirty="0">
                <a:latin typeface="Courier" pitchFamily="2" charset="0"/>
              </a:rPr>
              <a:t>         .</a:t>
            </a:r>
            <a:r>
              <a:rPr lang="en-US" sz="1000" dirty="0" err="1">
                <a:latin typeface="Courier" pitchFamily="2" charset="0"/>
              </a:rPr>
              <a:t>crit</a:t>
            </a:r>
            <a:r>
              <a:rPr lang="en-US" sz="1000" dirty="0">
                <a:latin typeface="Courier" pitchFamily="2" charset="0"/>
              </a:rPr>
              <a:t>(lambda: ‘</a:t>
            </a:r>
            <a:r>
              <a:rPr lang="en-US" sz="1000" dirty="0" err="1">
                <a:latin typeface="Courier" pitchFamily="2" charset="0"/>
              </a:rPr>
              <a:t>meantemp</a:t>
            </a:r>
            <a:r>
              <a:rPr lang="en-US" sz="1000" dirty="0">
                <a:latin typeface="Courier" pitchFamily="2" charset="0"/>
              </a:rPr>
              <a:t>’ &gt; 45)</a:t>
            </a:r>
          </a:p>
          <a:p>
            <a:r>
              <a:rPr lang="en-US" sz="1000" dirty="0">
                <a:latin typeface="Courier" pitchFamily="2" charset="0"/>
              </a:rPr>
              <a:t>         .</a:t>
            </a:r>
            <a:r>
              <a:rPr lang="en-US" sz="1000" dirty="0" err="1">
                <a:latin typeface="Courier" pitchFamily="2" charset="0"/>
              </a:rPr>
              <a:t>alerta</a:t>
            </a:r>
            <a:r>
              <a:rPr lang="en-US" sz="1000" dirty="0">
                <a:latin typeface="Courier" pitchFamily="2" charset="0"/>
              </a:rPr>
              <a:t>()</a:t>
            </a:r>
          </a:p>
          <a:p>
            <a:r>
              <a:rPr lang="en-US" sz="1000" dirty="0">
                <a:latin typeface="Courier" pitchFamily="2" charset="0"/>
              </a:rPr>
              <a:t>         	.services(‘PAF’)</a:t>
            </a:r>
          </a:p>
          <a:p>
            <a:r>
              <a:rPr lang="en-US" sz="1000" dirty="0">
                <a:latin typeface="Courier" pitchFamily="2" charset="0"/>
              </a:rPr>
              <a:t>	.event(‘HIHI Alarm’)</a:t>
            </a:r>
          </a:p>
        </p:txBody>
      </p:sp>
    </p:spTree>
    <p:extLst>
      <p:ext uri="{BB962C8B-B14F-4D97-AF65-F5344CB8AC3E}">
        <p14:creationId xmlns:p14="http://schemas.microsoft.com/office/powerpoint/2010/main" val="1513208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4B69E-F114-3642-B38D-E52878AF9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Configuring Kapacitor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5ED11AC-7A30-364B-942A-0CDFA17FC94C}"/>
              </a:ext>
            </a:extLst>
          </p:cNvPr>
          <p:cNvSpPr/>
          <p:nvPr/>
        </p:nvSpPr>
        <p:spPr>
          <a:xfrm>
            <a:off x="358776" y="2414634"/>
            <a:ext cx="1548928" cy="1152128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Point Descriptions in Code</a:t>
            </a:r>
          </a:p>
        </p:txBody>
      </p:sp>
      <p:sp>
        <p:nvSpPr>
          <p:cNvPr id="5" name="Alternate Process 4">
            <a:extLst>
              <a:ext uri="{FF2B5EF4-FFF2-40B4-BE49-F238E27FC236}">
                <a16:creationId xmlns:a16="http://schemas.microsoft.com/office/drawing/2014/main" id="{1FEC7F93-8CAB-2049-BB99-6C5BFDA085BD}"/>
              </a:ext>
            </a:extLst>
          </p:cNvPr>
          <p:cNvSpPr/>
          <p:nvPr/>
        </p:nvSpPr>
        <p:spPr>
          <a:xfrm>
            <a:off x="3589029" y="1381534"/>
            <a:ext cx="1526146" cy="864096"/>
          </a:xfrm>
          <a:prstGeom prst="flowChartAlternateProcess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EPICS DB</a:t>
            </a:r>
          </a:p>
        </p:txBody>
      </p:sp>
      <p:sp>
        <p:nvSpPr>
          <p:cNvPr id="9" name="Alternate Process 8">
            <a:extLst>
              <a:ext uri="{FF2B5EF4-FFF2-40B4-BE49-F238E27FC236}">
                <a16:creationId xmlns:a16="http://schemas.microsoft.com/office/drawing/2014/main" id="{2DB5C2A1-97B6-C84E-8410-FD96EC344CB8}"/>
              </a:ext>
            </a:extLst>
          </p:cNvPr>
          <p:cNvSpPr/>
          <p:nvPr/>
        </p:nvSpPr>
        <p:spPr>
          <a:xfrm>
            <a:off x="3572480" y="2562523"/>
            <a:ext cx="1542695" cy="864096"/>
          </a:xfrm>
          <a:prstGeom prst="flowChartAlternateProcess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Archiver Configuration</a:t>
            </a:r>
          </a:p>
        </p:txBody>
      </p:sp>
      <p:sp>
        <p:nvSpPr>
          <p:cNvPr id="10" name="Alternate Process 9">
            <a:extLst>
              <a:ext uri="{FF2B5EF4-FFF2-40B4-BE49-F238E27FC236}">
                <a16:creationId xmlns:a16="http://schemas.microsoft.com/office/drawing/2014/main" id="{2F646628-A8BA-8141-B0B4-DFCBECB11D95}"/>
              </a:ext>
            </a:extLst>
          </p:cNvPr>
          <p:cNvSpPr/>
          <p:nvPr/>
        </p:nvSpPr>
        <p:spPr>
          <a:xfrm>
            <a:off x="3589029" y="4862017"/>
            <a:ext cx="1526588" cy="864096"/>
          </a:xfrm>
          <a:prstGeom prst="flowChartAlternateProcess">
            <a:avLst/>
          </a:prstGeom>
          <a:solidFill>
            <a:schemeClr val="accent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Kapacitor JSON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59ACFA7D-E459-6E4F-AA12-443C9F818505}"/>
              </a:ext>
            </a:extLst>
          </p:cNvPr>
          <p:cNvSpPr/>
          <p:nvPr/>
        </p:nvSpPr>
        <p:spPr>
          <a:xfrm>
            <a:off x="2201304" y="2712671"/>
            <a:ext cx="1077575" cy="568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Parser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B8F6EE73-E240-2C41-B58C-B7CDC7889B9B}"/>
              </a:ext>
            </a:extLst>
          </p:cNvPr>
          <p:cNvSpPr/>
          <p:nvPr/>
        </p:nvSpPr>
        <p:spPr>
          <a:xfrm>
            <a:off x="5211368" y="1736812"/>
            <a:ext cx="1616256" cy="1800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lternate Process 13">
            <a:extLst>
              <a:ext uri="{FF2B5EF4-FFF2-40B4-BE49-F238E27FC236}">
                <a16:creationId xmlns:a16="http://schemas.microsoft.com/office/drawing/2014/main" id="{AFF464C8-5ECC-5240-BE86-6FBAA802EB5B}"/>
              </a:ext>
            </a:extLst>
          </p:cNvPr>
          <p:cNvSpPr/>
          <p:nvPr/>
        </p:nvSpPr>
        <p:spPr>
          <a:xfrm>
            <a:off x="6881633" y="1381534"/>
            <a:ext cx="1542695" cy="864096"/>
          </a:xfrm>
          <a:prstGeom prst="flowChartAlternateProcess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EPICS IOC</a:t>
            </a:r>
          </a:p>
        </p:txBody>
      </p:sp>
      <p:sp>
        <p:nvSpPr>
          <p:cNvPr id="15" name="Alternate Process 14">
            <a:extLst>
              <a:ext uri="{FF2B5EF4-FFF2-40B4-BE49-F238E27FC236}">
                <a16:creationId xmlns:a16="http://schemas.microsoft.com/office/drawing/2014/main" id="{9B5C4AC9-DA75-BE40-8EF5-2132AF72722A}"/>
              </a:ext>
            </a:extLst>
          </p:cNvPr>
          <p:cNvSpPr/>
          <p:nvPr/>
        </p:nvSpPr>
        <p:spPr>
          <a:xfrm>
            <a:off x="6881632" y="2500209"/>
            <a:ext cx="1542695" cy="864096"/>
          </a:xfrm>
          <a:prstGeom prst="flowChartAlternateProcess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Archiver</a:t>
            </a:r>
          </a:p>
        </p:txBody>
      </p:sp>
      <p:sp>
        <p:nvSpPr>
          <p:cNvPr id="17" name="Alternate Process 16">
            <a:extLst>
              <a:ext uri="{FF2B5EF4-FFF2-40B4-BE49-F238E27FC236}">
                <a16:creationId xmlns:a16="http://schemas.microsoft.com/office/drawing/2014/main" id="{81A244EE-DF09-8546-8F8C-5EE08B1F97FE}"/>
              </a:ext>
            </a:extLst>
          </p:cNvPr>
          <p:cNvSpPr/>
          <p:nvPr/>
        </p:nvSpPr>
        <p:spPr>
          <a:xfrm>
            <a:off x="6827625" y="4862017"/>
            <a:ext cx="1650707" cy="864096"/>
          </a:xfrm>
          <a:prstGeom prst="flowChartAlternateProcess">
            <a:avLst/>
          </a:prstGeom>
          <a:solidFill>
            <a:schemeClr val="accent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Kapacitor</a:t>
            </a:r>
          </a:p>
        </p:txBody>
      </p:sp>
      <p:sp>
        <p:nvSpPr>
          <p:cNvPr id="18" name="Alternate Process 17">
            <a:extLst>
              <a:ext uri="{FF2B5EF4-FFF2-40B4-BE49-F238E27FC236}">
                <a16:creationId xmlns:a16="http://schemas.microsoft.com/office/drawing/2014/main" id="{7571D459-DB94-6D4C-83C0-288048C627F8}"/>
              </a:ext>
            </a:extLst>
          </p:cNvPr>
          <p:cNvSpPr/>
          <p:nvPr/>
        </p:nvSpPr>
        <p:spPr>
          <a:xfrm>
            <a:off x="6884491" y="3695533"/>
            <a:ext cx="1542695" cy="864096"/>
          </a:xfrm>
          <a:prstGeom prst="flowChartAlternateProcess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InfluxDB</a:t>
            </a: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B195B8A1-E65C-AD48-8567-B407174DBF71}"/>
              </a:ext>
            </a:extLst>
          </p:cNvPr>
          <p:cNvSpPr/>
          <p:nvPr/>
        </p:nvSpPr>
        <p:spPr>
          <a:xfrm>
            <a:off x="7562968" y="2160179"/>
            <a:ext cx="180020" cy="4023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15E578F5-D2D3-ED41-8A3D-64E09E5E87B8}"/>
              </a:ext>
            </a:extLst>
          </p:cNvPr>
          <p:cNvSpPr/>
          <p:nvPr/>
        </p:nvSpPr>
        <p:spPr>
          <a:xfrm>
            <a:off x="7562968" y="3293189"/>
            <a:ext cx="180020" cy="4023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7A629A27-C374-324B-8C66-3BFF261A5BAD}"/>
              </a:ext>
            </a:extLst>
          </p:cNvPr>
          <p:cNvSpPr/>
          <p:nvPr/>
        </p:nvSpPr>
        <p:spPr>
          <a:xfrm>
            <a:off x="7555631" y="4509651"/>
            <a:ext cx="180020" cy="4023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2DF1C303-FB8A-B946-9572-AB03201C1B65}"/>
              </a:ext>
            </a:extLst>
          </p:cNvPr>
          <p:cNvSpPr/>
          <p:nvPr/>
        </p:nvSpPr>
        <p:spPr>
          <a:xfrm>
            <a:off x="5220071" y="2907688"/>
            <a:ext cx="1607553" cy="1612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990D601F-5070-FA46-A455-D6A25FA0FF5C}"/>
              </a:ext>
            </a:extLst>
          </p:cNvPr>
          <p:cNvSpPr/>
          <p:nvPr/>
        </p:nvSpPr>
        <p:spPr>
          <a:xfrm>
            <a:off x="5175248" y="5251963"/>
            <a:ext cx="1607553" cy="161272"/>
          </a:xfrm>
          <a:prstGeom prst="rightArrow">
            <a:avLst/>
          </a:prstGeom>
          <a:solidFill>
            <a:schemeClr val="accent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09FABA3-A460-BB41-9D0C-355FC1749633}"/>
              </a:ext>
            </a:extLst>
          </p:cNvPr>
          <p:cNvCxnSpPr/>
          <p:nvPr/>
        </p:nvCxnSpPr>
        <p:spPr>
          <a:xfrm>
            <a:off x="6019496" y="536811"/>
            <a:ext cx="0" cy="53645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CE04D87-230B-A04B-93F5-6C8BF377E31C}"/>
              </a:ext>
            </a:extLst>
          </p:cNvPr>
          <p:cNvSpPr txBox="1"/>
          <p:nvPr/>
        </p:nvSpPr>
        <p:spPr>
          <a:xfrm>
            <a:off x="6097250" y="691275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time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83B9FFB-4D5E-B648-9949-8D63BD51A3D0}"/>
              </a:ext>
            </a:extLst>
          </p:cNvPr>
          <p:cNvSpPr txBox="1"/>
          <p:nvPr/>
        </p:nvSpPr>
        <p:spPr>
          <a:xfrm>
            <a:off x="4877837" y="695309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Build time</a:t>
            </a:r>
          </a:p>
        </p:txBody>
      </p:sp>
    </p:spTree>
    <p:extLst>
      <p:ext uri="{BB962C8B-B14F-4D97-AF65-F5344CB8AC3E}">
        <p14:creationId xmlns:p14="http://schemas.microsoft.com/office/powerpoint/2010/main" val="3025296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C66E9-F267-3B4F-9467-9D5E17183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Alert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E7FA3-F9F6-6A4B-BF82-12D4F155B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997" y="4257092"/>
            <a:ext cx="7700419" cy="1800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Currently running CSS/BEAST but looking for replacement</a:t>
            </a:r>
          </a:p>
          <a:p>
            <a:r>
              <a:rPr lang="en-US" dirty="0"/>
              <a:t>Evaluating Alerta</a:t>
            </a:r>
          </a:p>
          <a:p>
            <a:pPr lvl="1"/>
            <a:r>
              <a:rPr lang="en-US" dirty="0"/>
              <a:t>Python Service with Web UI</a:t>
            </a:r>
          </a:p>
          <a:p>
            <a:pPr lvl="1"/>
            <a:r>
              <a:rPr lang="en-US" dirty="0"/>
              <a:t>RESTful HTTP API</a:t>
            </a:r>
          </a:p>
          <a:p>
            <a:pPr lvl="1"/>
            <a:r>
              <a:rPr lang="en-US" dirty="0"/>
              <a:t>Deduplication, correlation and auto acknowledge of alerts.</a:t>
            </a:r>
          </a:p>
          <a:p>
            <a:pPr lvl="1"/>
            <a:r>
              <a:rPr lang="en-US" dirty="0"/>
              <a:t>Integrates out of the box with Grafana &amp; Kapacitor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06C7F8-887D-5F4D-9211-6C7253DC5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84" y="1314425"/>
            <a:ext cx="4218030" cy="2301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C6DB6C-388B-0749-BC2B-630B70FB21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83341"/>
            <a:ext cx="3780420" cy="236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75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CD360-2368-2A4E-96F0-B12B5A12E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Sandbox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7E9D7-DA06-2D4A-B25F-F6A9692C9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Try it yourself</a:t>
            </a:r>
            <a:endParaRPr lang="en-US" dirty="0">
              <a:hlinkClick r:id="rId3"/>
            </a:endParaRPr>
          </a:p>
          <a:p>
            <a:pPr marL="0" indent="0">
              <a:buNone/>
            </a:pPr>
            <a:endParaRPr lang="en-US" dirty="0">
              <a:hlinkClick r:id="rId3"/>
            </a:endParaRPr>
          </a:p>
          <a:p>
            <a:r>
              <a:rPr lang="en-US" dirty="0"/>
              <a:t>Forked </a:t>
            </a:r>
            <a:r>
              <a:rPr lang="en-US" dirty="0" err="1"/>
              <a:t>github</a:t>
            </a:r>
            <a:r>
              <a:rPr lang="en-US" dirty="0"/>
              <a:t> repo to add Grafana + Alerta</a:t>
            </a:r>
          </a:p>
          <a:p>
            <a:r>
              <a:rPr lang="en-US" dirty="0">
                <a:hlinkClick r:id="rId4"/>
              </a:rPr>
              <a:t>http://github.com/craigh555/influx-sandbox</a:t>
            </a:r>
            <a:endParaRPr lang="en-US" dirty="0"/>
          </a:p>
          <a:p>
            <a:r>
              <a:rPr lang="en-US" dirty="0"/>
              <a:t>./sandbox 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06FC3-EFA1-2049-B9D0-27C4633A06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8668" y="4076804"/>
            <a:ext cx="25400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EBC2E6-9C13-1C4C-8C44-C0615652B6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75" y="4132178"/>
            <a:ext cx="2540000" cy="4988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78D72B-38C1-9C4C-9516-208120FEC4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561" y="4102204"/>
            <a:ext cx="21209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69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subTitle" idx="1"/>
          </p:nvPr>
        </p:nvSpPr>
        <p:spPr>
          <a:xfrm>
            <a:off x="358774" y="3717032"/>
            <a:ext cx="7129550" cy="1539200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en-US" dirty="0">
                <a:latin typeface="Calibri" charset="0"/>
              </a:rPr>
              <a:t>CSIRO Astronomy and Space Science</a:t>
            </a:r>
          </a:p>
          <a:p>
            <a:pPr lvl="1"/>
            <a:r>
              <a:rPr lang="en-US" dirty="0">
                <a:latin typeface="Calibri" charset="0"/>
              </a:rPr>
              <a:t>Craig Haskins</a:t>
            </a:r>
          </a:p>
          <a:p>
            <a:pPr lvl="1"/>
            <a:r>
              <a:rPr lang="en-US" dirty="0">
                <a:latin typeface="Calibri" charset="0"/>
              </a:rPr>
              <a:t>Software Engineer</a:t>
            </a:r>
          </a:p>
          <a:p>
            <a:pPr lvl="2">
              <a:spcAft>
                <a:spcPct val="0"/>
              </a:spcAft>
              <a:tabLst/>
            </a:pPr>
            <a:r>
              <a:rPr lang="en-US" b="1">
                <a:latin typeface="Calibri" charset="0"/>
              </a:rPr>
              <a:t>t</a:t>
            </a:r>
            <a:r>
              <a:rPr lang="en-US">
                <a:latin typeface="Calibri" charset="0"/>
              </a:rPr>
              <a:t>	+61 8 6436 8620</a:t>
            </a:r>
            <a:endParaRPr lang="en-US" dirty="0">
              <a:latin typeface="Calibri" charset="0"/>
            </a:endParaRPr>
          </a:p>
          <a:p>
            <a:pPr lvl="2">
              <a:spcAft>
                <a:spcPct val="0"/>
              </a:spcAft>
              <a:tabLst/>
            </a:pPr>
            <a:r>
              <a:rPr lang="en-US" b="1" dirty="0">
                <a:latin typeface="Calibri" charset="0"/>
              </a:rPr>
              <a:t>e</a:t>
            </a:r>
            <a:r>
              <a:rPr lang="en-US" dirty="0">
                <a:latin typeface="Calibri" charset="0"/>
              </a:rPr>
              <a:t>	Craig.Haskins@csiro.au</a:t>
            </a:r>
          </a:p>
          <a:p>
            <a:pPr lvl="2">
              <a:spcAft>
                <a:spcPct val="0"/>
              </a:spcAft>
              <a:tabLst/>
            </a:pPr>
            <a:r>
              <a:rPr lang="en-US">
                <a:latin typeface="Calibri" charset="0"/>
              </a:rPr>
              <a:t>w</a:t>
            </a:r>
            <a:r>
              <a:rPr lang="en-US" dirty="0">
                <a:latin typeface="Calibri" charset="0"/>
              </a:rPr>
              <a:t>	http://www.atnf.csiro.au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rtl="0" eaLnBrk="1" latinLnBrk="0" hangingPunct="1"/>
            <a:r>
              <a:rPr lang="en-AU" dirty="0"/>
              <a:t>Astronomy And Space Science</a:t>
            </a:r>
            <a:endParaRPr lang="en-AU" dirty="0">
              <a:effectLst/>
            </a:endParaRPr>
          </a:p>
        </p:txBody>
      </p:sp>
      <p:sp>
        <p:nvSpPr>
          <p:cNvPr id="3891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spcAft>
                <a:spcPct val="0"/>
              </a:spcAft>
            </a:pPr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1793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2"/>
    </mc:Choice>
    <mc:Fallback xmlns="">
      <p:transition spd="slow" advTm="9032"/>
    </mc:Fallback>
  </mc:AlternateContent>
</p:sld>
</file>

<file path=ppt/theme/theme1.xml><?xml version="1.0" encoding="utf-8"?>
<a:theme xmlns:a="http://schemas.openxmlformats.org/drawingml/2006/main" name="CSIRO_PowerPoint_120322">
  <a:themeElements>
    <a:clrScheme name="CSIRO Midday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313C"/>
      </a:accent2>
      <a:accent3>
        <a:srgbClr val="78BE20"/>
      </a:accent3>
      <a:accent4>
        <a:srgbClr val="4A7729"/>
      </a:accent4>
      <a:accent5>
        <a:srgbClr val="9FAEE5"/>
      </a:accent5>
      <a:accent6>
        <a:srgbClr val="1E22AA"/>
      </a:accent6>
      <a:hlink>
        <a:srgbClr val="41B6E6"/>
      </a:hlink>
      <a:folHlink>
        <a:srgbClr val="004B87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CSIRO_PowerPoint_120322.potx</Template>
  <TotalTime>22511</TotalTime>
  <Words>361</Words>
  <Application>Microsoft Macintosh PowerPoint</Application>
  <PresentationFormat>On-screen Show (4:3)</PresentationFormat>
  <Paragraphs>85</Paragraphs>
  <Slides>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Courier</vt:lpstr>
      <vt:lpstr>CSIRO_PowerPoint_120322</vt:lpstr>
      <vt:lpstr>Archiving and Alerting in ASKAP InfluxDB, Grafana, Kapacitor &amp; Alerta</vt:lpstr>
      <vt:lpstr>DiaMoniCA (MoniCA + Influx + Grafana + Alerta)</vt:lpstr>
      <vt:lpstr>Grafana Real Time &amp; Archive Data Visualization</vt:lpstr>
      <vt:lpstr>Alerting in Kapacitor</vt:lpstr>
      <vt:lpstr>Configuring Kapacitor</vt:lpstr>
      <vt:lpstr>Alert Management</vt:lpstr>
      <vt:lpstr>Sandbox</vt:lpstr>
      <vt:lpstr>Thank you</vt:lpstr>
    </vt:vector>
  </TitlesOfParts>
  <Company>CSIRO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Ben Humphreys</dc:creator>
  <cp:lastModifiedBy>Microsoft Office User</cp:lastModifiedBy>
  <cp:revision>621</cp:revision>
  <cp:lastPrinted>2016-11-15T01:14:43Z</cp:lastPrinted>
  <dcterms:created xsi:type="dcterms:W3CDTF">2012-06-26T08:20:09Z</dcterms:created>
  <dcterms:modified xsi:type="dcterms:W3CDTF">2018-11-15T20:46:07Z</dcterms:modified>
</cp:coreProperties>
</file>