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3" r:id="rId1"/>
  </p:sldMasterIdLst>
  <p:notesMasterIdLst>
    <p:notesMasterId r:id="rId8"/>
  </p:notesMasterIdLst>
  <p:handoutMasterIdLst>
    <p:handoutMasterId r:id="rId9"/>
  </p:handoutMasterIdLst>
  <p:sldIdLst>
    <p:sldId id="256" r:id="rId2"/>
    <p:sldId id="265" r:id="rId3"/>
    <p:sldId id="267" r:id="rId4"/>
    <p:sldId id="266" r:id="rId5"/>
    <p:sldId id="268" r:id="rId6"/>
    <p:sldId id="262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E24"/>
    <a:srgbClr val="ED1C24"/>
    <a:srgbClr val="343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81091" autoAdjust="0"/>
  </p:normalViewPr>
  <p:slideViewPr>
    <p:cSldViewPr>
      <p:cViewPr varScale="1">
        <p:scale>
          <a:sx n="97" d="100"/>
          <a:sy n="97" d="100"/>
        </p:scale>
        <p:origin x="2208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3363A85-73DC-4258-9F10-09D4AC64CF23}" type="datetimeFigureOut">
              <a:rPr lang="en-GB"/>
              <a:pPr>
                <a:defRPr/>
              </a:pPr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6A7E4E2-2E0C-4637-ABA1-E32739D4C9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486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0800" y="8675688"/>
            <a:ext cx="20891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2836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B4654C0-0BDA-4B40-87D1-8EC10333AF63}" type="datetimeFigureOut">
              <a:rPr lang="sl-SI"/>
              <a:pPr>
                <a:defRPr/>
              </a:pPr>
              <a:t>13. 11. 2018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6EC45FD-534E-4C84-B135-56AE2075E86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pic>
        <p:nvPicPr>
          <p:cNvPr id="18440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0800" y="8675688"/>
            <a:ext cx="20891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10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D6793A-A257-4231-A714-FD4F76C4941A}" type="slidenum">
              <a:rPr lang="sl-SI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8848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EC45FD-534E-4C84-B135-56AE2075E86F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2679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SI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EC45FD-534E-4C84-B135-56AE2075E86F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5991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EC45FD-534E-4C84-B135-56AE2075E86F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7183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EC45FD-534E-4C84-B135-56AE2075E86F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168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EE2E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podborsek\Desktop\COSYLAB_HORIZONTAL+P_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6381750"/>
            <a:ext cx="2274887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1605"/>
            <a:ext cx="7342584" cy="2475707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spcAft>
                <a:spcPts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344816" cy="1752600"/>
          </a:xfrm>
        </p:spPr>
        <p:txBody>
          <a:bodyPr anchor="b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CC6B4-9935-4FAB-94A7-DB312EE7908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 rot="5400000">
            <a:off x="2179304" y="-636376"/>
            <a:ext cx="4808040" cy="8474299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2174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F13C066-DEE2-42E2-BA3B-B9C0F91EDBA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 rot="5400000">
            <a:off x="838905" y="415989"/>
            <a:ext cx="5184577" cy="6170042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F2957-1F2B-48AA-8AD6-0B6BBB6FFA11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EE2E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313" y="549275"/>
            <a:ext cx="1079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solidFill>
                  <a:srgbClr val="ED1C24"/>
                </a:solidFill>
                <a:latin typeface="+mn-lt"/>
                <a:cs typeface="+mn-cs"/>
              </a:rPr>
              <a:t>Agenda</a:t>
            </a:r>
          </a:p>
        </p:txBody>
      </p:sp>
      <p:pic>
        <p:nvPicPr>
          <p:cNvPr id="5" name="Picture 2" descr="C:\Users\apodborsek\Desktop\COSYLAB_HORIZONTAL+P_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9725" y="6392863"/>
            <a:ext cx="22748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1605"/>
            <a:ext cx="7342584" cy="2475707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spcAft>
                <a:spcPts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344816" cy="1752600"/>
          </a:xfrm>
        </p:spPr>
        <p:txBody>
          <a:bodyPr anchor="b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="1" baseline="0"/>
            </a:lvl1pPr>
          </a:lstStyle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>
          <a:xfrm>
            <a:off x="7551738" y="6448425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C6A59-07A3-4242-B93B-0A02C362510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7544" y="1124744"/>
            <a:ext cx="8352928" cy="5001419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1E7F2-DEAA-4631-ABA0-E6B35683CDF0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363" indent="-360363">
              <a:tabLst>
                <a:tab pos="360363" algn="l"/>
              </a:tabLst>
              <a:defRPr sz="2400"/>
            </a:lvl1pPr>
            <a:lvl2pPr marL="538163" indent="-273050">
              <a:buSzPct val="80000"/>
              <a:buFont typeface="Wingdings 2" pitchFamily="18" charset="2"/>
              <a:buChar char=""/>
              <a:defRPr sz="2200"/>
            </a:lvl2pPr>
            <a:lvl3pPr marL="711200" indent="-261938">
              <a:defRPr lang="en-US" sz="2000" kern="12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98525" indent="-273050" defTabSz="804863">
              <a:buSzPct val="80000"/>
              <a:buFont typeface="Wingdings 2" pitchFamily="18" charset="2"/>
              <a:buChar char="¢"/>
              <a:defRPr sz="1800"/>
            </a:lvl4pPr>
            <a:lvl5pPr marL="1074738" indent="-265113">
              <a:defRPr sz="1600"/>
            </a:lvl5pPr>
            <a:lvl6pPr>
              <a:buSzPct val="70000"/>
              <a:buFont typeface="Wingdings" pitchFamily="2" charset="2"/>
              <a:buNone/>
              <a:defRPr/>
            </a:lvl6pPr>
            <a:lvl8pPr>
              <a:buSzPct val="70000"/>
              <a:buFont typeface="Wingdings" pitchFamily="2" charset="2"/>
              <a:buChar char="q"/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="1" baseline="0"/>
            </a:lvl1pPr>
          </a:lstStyle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6" name="Date Placeholder 10"/>
          <p:cNvSpPr>
            <a:spLocks noGrp="1"/>
          </p:cNvSpPr>
          <p:nvPr>
            <p:ph type="dt" sz="half" idx="10"/>
          </p:nvPr>
        </p:nvSpPr>
        <p:spPr>
          <a:xfrm>
            <a:off x="7551738" y="6448425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B5C58-8ADB-4576-BBB3-07D8E3EC111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8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E2E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podborsek\Desktop\COSYLAB_HORIZONTAL+P_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9725" y="6319838"/>
            <a:ext cx="22748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378079" cy="1830412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30607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9BD4F-CD17-41B2-8F7A-471C394055A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09864" y="980728"/>
            <a:ext cx="4038600" cy="5145435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9"/>
            <a:ext cx="4040188" cy="7920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80729"/>
            <a:ext cx="4041775" cy="7920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BA0A3-CDA0-4167-B15B-728A04BB33D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467544" y="1844824"/>
            <a:ext cx="4038600" cy="4281339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637856" y="1844824"/>
            <a:ext cx="4038600" cy="4281339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056B1-007C-4372-A706-54327FD06D6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9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ED4A0-FDBD-4001-A3D7-B2A03B8C9EB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143" y="908720"/>
            <a:ext cx="3008313" cy="64807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143" y="1628800"/>
            <a:ext cx="3008313" cy="47525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9C0A4-0FBD-4E4F-AAD2-388A2042C0E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539552" y="476671"/>
            <a:ext cx="5040560" cy="5904657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90872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34644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7545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49E43-BD39-487C-9DD5-EFE7965B39B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8"/>
            <a:ext cx="62753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40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313" y="6448425"/>
            <a:ext cx="828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476250"/>
            <a:ext cx="441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39A199-67BA-4B48-8818-2E8DE4CFCA43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613"/>
            <a:ext cx="323850" cy="0"/>
          </a:xfrm>
          <a:prstGeom prst="line">
            <a:avLst/>
          </a:prstGeom>
          <a:ln>
            <a:solidFill>
              <a:srgbClr val="EE2E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3" descr="C:\Users\apodborsek\Desktop\web_page\design\tagline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27088" y="6483350"/>
            <a:ext cx="28733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49" r:id="rId12"/>
    <p:sldLayoutId id="2147483762" r:id="rId13"/>
    <p:sldLayoutId id="2147483763" r:id="rId14"/>
    <p:sldLayoutId id="2147483750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EE2E24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D1C24"/>
        </a:buClr>
        <a:buFont typeface="Wingdings" pitchFamily="2" charset="2"/>
        <a:buChar char="q"/>
        <a:defRPr sz="32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1pPr>
      <a:lvl2pPr marL="360363" indent="-360363" algn="l" rtl="0" eaLnBrk="1" fontAlgn="base" hangingPunct="1">
        <a:spcBef>
          <a:spcPct val="20000"/>
        </a:spcBef>
        <a:spcAft>
          <a:spcPct val="0"/>
        </a:spcAft>
        <a:buClr>
          <a:srgbClr val="EE2E24"/>
        </a:buClr>
        <a:buSzPct val="100000"/>
        <a:buFont typeface="Wingdings" pitchFamily="2" charset="2"/>
        <a:buChar char="q"/>
        <a:defRPr sz="24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2pPr>
      <a:lvl3pPr marL="534988" indent="-269875" algn="l" rtl="0" eaLnBrk="1" fontAlgn="base" hangingPunct="1">
        <a:spcBef>
          <a:spcPct val="20000"/>
        </a:spcBef>
        <a:spcAft>
          <a:spcPct val="0"/>
        </a:spcAft>
        <a:buClr>
          <a:srgbClr val="EE2E24"/>
        </a:buClr>
        <a:buSzPct val="80000"/>
        <a:buFont typeface="Wingdings 2" pitchFamily="18" charset="2"/>
        <a:buChar char="¢"/>
        <a:defRPr sz="22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3pPr>
      <a:lvl4pPr marL="714375" indent="-265113" algn="l" rtl="0" eaLnBrk="1" fontAlgn="base" hangingPunct="1">
        <a:spcBef>
          <a:spcPct val="20000"/>
        </a:spcBef>
        <a:spcAft>
          <a:spcPct val="0"/>
        </a:spcAft>
        <a:buClr>
          <a:srgbClr val="EE2E24"/>
        </a:buClr>
        <a:buSzPct val="80000"/>
        <a:buFont typeface="Wingdings 2" pitchFamily="18" charset="2"/>
        <a:buChar char="¢"/>
        <a:defRPr sz="20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4pPr>
      <a:lvl5pPr marL="898525" indent="-273050" algn="l" defTabSz="1079500" rtl="0" eaLnBrk="1" fontAlgn="base" hangingPunct="1">
        <a:spcBef>
          <a:spcPct val="20000"/>
        </a:spcBef>
        <a:spcAft>
          <a:spcPct val="0"/>
        </a:spcAft>
        <a:buClr>
          <a:srgbClr val="ED1C24"/>
        </a:buClr>
        <a:buSzPct val="80000"/>
        <a:buFont typeface="Wingdings 2" pitchFamily="18" charset="2"/>
        <a:buChar char="¢"/>
        <a:defRPr sz="18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5pPr>
      <a:lvl6pPr marL="1079500" indent="-269875" algn="l" defTabSz="914400" rtl="0" eaLnBrk="1" latinLnBrk="0" hangingPunct="1">
        <a:spcBef>
          <a:spcPct val="20000"/>
        </a:spcBef>
        <a:buClr>
          <a:srgbClr val="ED1C24"/>
        </a:buClr>
        <a:buSzPct val="80000"/>
        <a:buFont typeface="Wingdings 2" pitchFamily="18" charset="2"/>
        <a:buChar char="¢"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ED1C24"/>
        </a:buClr>
        <a:buFont typeface="Wingdings" pitchFamily="2" charset="2"/>
        <a:buChar char="§"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ED1C24"/>
        </a:buClr>
        <a:buFont typeface="Wingdings" pitchFamily="2" charset="2"/>
        <a:buChar char="§"/>
        <a:defRPr sz="1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ED1C24"/>
        </a:buClr>
        <a:buFont typeface="Wingdings" pitchFamily="2" charset="2"/>
        <a:buChar char="§"/>
        <a:defRPr sz="12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obert.modic@cosylab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3644900"/>
            <a:ext cx="7342188" cy="1800225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sl-SI" sz="7200" dirty="0">
                <a:latin typeface="Arial" charset="0"/>
                <a:cs typeface="Arial" charset="0"/>
              </a:rPr>
              <a:t>Integrating the ESS Cryoplant into EPICS</a:t>
            </a:r>
            <a:endParaRPr lang="en-GB" sz="7200" dirty="0">
              <a:latin typeface="Arial" charset="0"/>
              <a:cs typeface="Arial" charset="0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755650" y="5589072"/>
            <a:ext cx="5832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l-SI" noProof="1">
                <a:solidFill>
                  <a:schemeClr val="bg1"/>
                </a:solidFill>
              </a:rPr>
              <a:t>I</a:t>
            </a:r>
            <a:r>
              <a:rPr lang="en-SI" noProof="1">
                <a:solidFill>
                  <a:schemeClr val="bg1"/>
                </a:solidFill>
              </a:rPr>
              <a:t>v</a:t>
            </a:r>
            <a:r>
              <a:rPr lang="sl-SI" noProof="1">
                <a:solidFill>
                  <a:schemeClr val="bg1"/>
                </a:solidFill>
              </a:rPr>
              <a:t>a</a:t>
            </a:r>
            <a:r>
              <a:rPr lang="en-SI" noProof="1">
                <a:solidFill>
                  <a:schemeClr val="bg1"/>
                </a:solidFill>
              </a:rPr>
              <a:t>n</a:t>
            </a:r>
            <a:r>
              <a:rPr lang="sl-SI" noProof="1">
                <a:solidFill>
                  <a:schemeClr val="bg1"/>
                </a:solidFill>
              </a:rPr>
              <a:t>a</a:t>
            </a:r>
            <a:r>
              <a:rPr lang="en-SI" noProof="1">
                <a:solidFill>
                  <a:schemeClr val="bg1"/>
                </a:solidFill>
              </a:rPr>
              <a:t> </a:t>
            </a:r>
            <a:r>
              <a:rPr lang="sl-SI" noProof="1">
                <a:solidFill>
                  <a:schemeClr val="bg1"/>
                </a:solidFill>
              </a:rPr>
              <a:t>M</a:t>
            </a:r>
            <a:r>
              <a:rPr lang="en-SI" noProof="1">
                <a:solidFill>
                  <a:schemeClr val="bg1"/>
                </a:solidFill>
              </a:rPr>
              <a:t>u</a:t>
            </a:r>
            <a:r>
              <a:rPr lang="sl-SI" noProof="1">
                <a:solidFill>
                  <a:schemeClr val="bg1"/>
                </a:solidFill>
              </a:rPr>
              <a:t>s</a:t>
            </a:r>
            <a:r>
              <a:rPr lang="en-SI" noProof="1">
                <a:solidFill>
                  <a:schemeClr val="bg1"/>
                </a:solidFill>
              </a:rPr>
              <a:t>t</a:t>
            </a:r>
            <a:r>
              <a:rPr lang="sl-SI" noProof="1">
                <a:solidFill>
                  <a:schemeClr val="bg1"/>
                </a:solidFill>
              </a:rPr>
              <a:t>a</a:t>
            </a:r>
            <a:r>
              <a:rPr lang="en-SI" noProof="1">
                <a:solidFill>
                  <a:schemeClr val="bg1"/>
                </a:solidFill>
              </a:rPr>
              <a:t>c, Robert Modic, </a:t>
            </a:r>
            <a:r>
              <a:rPr lang="sl-SI" noProof="1">
                <a:solidFill>
                  <a:schemeClr val="bg1"/>
                </a:solidFill>
              </a:rPr>
              <a:t>C</a:t>
            </a:r>
            <a:r>
              <a:rPr lang="en-SI" noProof="1">
                <a:solidFill>
                  <a:schemeClr val="bg1"/>
                </a:solidFill>
              </a:rPr>
              <a:t>O</a:t>
            </a:r>
            <a:r>
              <a:rPr lang="sl-SI" noProof="1">
                <a:solidFill>
                  <a:schemeClr val="bg1"/>
                </a:solidFill>
              </a:rPr>
              <a:t>S</a:t>
            </a:r>
            <a:r>
              <a:rPr lang="en-SI" noProof="1">
                <a:solidFill>
                  <a:schemeClr val="bg1"/>
                </a:solidFill>
              </a:rPr>
              <a:t>Y</a:t>
            </a:r>
            <a:r>
              <a:rPr lang="sl-SI" noProof="1">
                <a:solidFill>
                  <a:schemeClr val="bg1"/>
                </a:solidFill>
              </a:rPr>
              <a:t>L</a:t>
            </a:r>
            <a:r>
              <a:rPr lang="en-SI" noProof="1">
                <a:solidFill>
                  <a:schemeClr val="bg1"/>
                </a:solidFill>
              </a:rPr>
              <a:t>A</a:t>
            </a:r>
            <a:r>
              <a:rPr lang="sl-SI" noProof="1">
                <a:solidFill>
                  <a:schemeClr val="bg1"/>
                </a:solidFill>
              </a:rPr>
              <a:t>B</a:t>
            </a:r>
            <a:endParaRPr lang="en-SI" noProof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5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ESS cryogenic plant</a:t>
            </a:r>
            <a:r>
              <a:rPr lang="en-SI" dirty="0"/>
              <a:t>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38882"/>
            <a:ext cx="8229600" cy="54850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T</a:t>
            </a:r>
            <a:r>
              <a:rPr lang="sl-SI" dirty="0"/>
              <a:t>h</a:t>
            </a:r>
            <a:r>
              <a:rPr lang="en-SI" dirty="0"/>
              <a:t>e </a:t>
            </a:r>
            <a:r>
              <a:rPr lang="en-SI" dirty="0" err="1"/>
              <a:t>cryo</a:t>
            </a:r>
            <a:r>
              <a:rPr lang="en-SI" dirty="0"/>
              <a:t> </a:t>
            </a:r>
            <a:r>
              <a:rPr lang="sl-SI" dirty="0"/>
              <a:t>p</a:t>
            </a:r>
            <a:r>
              <a:rPr lang="en-SI" dirty="0"/>
              <a:t>r</a:t>
            </a:r>
            <a:r>
              <a:rPr lang="sl-SI" dirty="0"/>
              <a:t>o</a:t>
            </a:r>
            <a:r>
              <a:rPr lang="en-SI" dirty="0"/>
              <a:t>c</a:t>
            </a:r>
            <a:r>
              <a:rPr lang="sl-SI" dirty="0"/>
              <a:t>e</a:t>
            </a:r>
            <a:r>
              <a:rPr lang="en-SI" dirty="0"/>
              <a:t>s</a:t>
            </a:r>
            <a:r>
              <a:rPr lang="sl-SI" dirty="0"/>
              <a:t>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1026" name="Picture 2" descr="https://cdn-images-1.medium.com/max/1400/1*vt07N3BaNZ6dRmgeOcjCaA.png">
            <a:extLst>
              <a:ext uri="{FF2B5EF4-FFF2-40B4-BE49-F238E27FC236}">
                <a16:creationId xmlns:a16="http://schemas.microsoft.com/office/drawing/2014/main" id="{174F7E6F-7C3B-41E4-B5A0-E2B95989D1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41" y="981075"/>
            <a:ext cx="7637318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95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Control System Architecture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990113"/>
            <a:ext cx="6624734" cy="538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36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9D2219-171F-4201-89D3-60F249F83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C</a:t>
            </a:r>
            <a:r>
              <a:rPr lang="en-SI" dirty="0"/>
              <a:t>r</a:t>
            </a:r>
            <a:r>
              <a:rPr lang="sl-SI" dirty="0"/>
              <a:t>y</a:t>
            </a:r>
            <a:r>
              <a:rPr lang="en-SI" dirty="0"/>
              <a:t>o</a:t>
            </a:r>
            <a:r>
              <a:rPr lang="sl-SI" dirty="0"/>
              <a:t>p</a:t>
            </a:r>
            <a:r>
              <a:rPr lang="en-SI" dirty="0"/>
              <a:t>l</a:t>
            </a:r>
            <a:r>
              <a:rPr lang="sl-SI" dirty="0"/>
              <a:t>a</a:t>
            </a:r>
            <a:r>
              <a:rPr lang="en-SI" dirty="0"/>
              <a:t>n</a:t>
            </a:r>
            <a:r>
              <a:rPr lang="sl-SI" dirty="0"/>
              <a:t>t</a:t>
            </a:r>
            <a:r>
              <a:rPr lang="en-SI" dirty="0"/>
              <a:t> </a:t>
            </a:r>
            <a:r>
              <a:rPr lang="sl-SI" dirty="0"/>
              <a:t>i</a:t>
            </a:r>
            <a:r>
              <a:rPr lang="en-SI" dirty="0"/>
              <a:t>s </a:t>
            </a:r>
            <a:r>
              <a:rPr lang="sl-SI" dirty="0"/>
              <a:t>c</a:t>
            </a:r>
            <a:r>
              <a:rPr lang="en-SI" dirty="0"/>
              <a:t>o</a:t>
            </a:r>
            <a:r>
              <a:rPr lang="sl-SI" dirty="0"/>
              <a:t>m</a:t>
            </a:r>
            <a:r>
              <a:rPr lang="en-SI" dirty="0"/>
              <a:t>p</a:t>
            </a:r>
            <a:r>
              <a:rPr lang="sl-SI" dirty="0"/>
              <a:t>l</a:t>
            </a:r>
            <a:r>
              <a:rPr lang="en-SI" dirty="0"/>
              <a:t>e</a:t>
            </a:r>
            <a:r>
              <a:rPr lang="sl-SI" dirty="0"/>
              <a:t>x</a:t>
            </a:r>
            <a:r>
              <a:rPr lang="en-SI" b="1" dirty="0"/>
              <a:t> </a:t>
            </a:r>
            <a:r>
              <a:rPr lang="sl-SI" b="1" dirty="0"/>
              <a:t>i</a:t>
            </a:r>
            <a:r>
              <a:rPr lang="en-SI" b="1" dirty="0"/>
              <a:t>n</a:t>
            </a:r>
            <a:r>
              <a:rPr lang="sl-SI" b="1" dirty="0"/>
              <a:t>d</a:t>
            </a:r>
            <a:r>
              <a:rPr lang="en-SI" b="1" dirty="0"/>
              <a:t>u</a:t>
            </a:r>
            <a:r>
              <a:rPr lang="sl-SI" b="1" dirty="0"/>
              <a:t>s</a:t>
            </a:r>
            <a:r>
              <a:rPr lang="en-SI" b="1" dirty="0"/>
              <a:t>t</a:t>
            </a:r>
            <a:r>
              <a:rPr lang="sl-SI" b="1" dirty="0"/>
              <a:t>r</a:t>
            </a:r>
            <a:r>
              <a:rPr lang="en-SI" b="1" dirty="0" err="1"/>
              <a:t>i</a:t>
            </a:r>
            <a:r>
              <a:rPr lang="sl-SI" b="1" dirty="0"/>
              <a:t>a</a:t>
            </a:r>
            <a:r>
              <a:rPr lang="en-SI" b="1" dirty="0"/>
              <a:t>l</a:t>
            </a:r>
            <a:r>
              <a:rPr lang="en-SI" dirty="0"/>
              <a:t> </a:t>
            </a:r>
            <a:r>
              <a:rPr lang="sl-SI" dirty="0"/>
              <a:t>g</a:t>
            </a:r>
            <a:r>
              <a:rPr lang="en-SI" dirty="0"/>
              <a:t>r</a:t>
            </a:r>
            <a:r>
              <a:rPr lang="sl-SI" dirty="0"/>
              <a:t>a</a:t>
            </a:r>
            <a:r>
              <a:rPr lang="en-SI" dirty="0"/>
              <a:t>d</a:t>
            </a:r>
            <a:r>
              <a:rPr lang="sl-SI" dirty="0"/>
              <a:t>e</a:t>
            </a:r>
            <a:r>
              <a:rPr lang="en-SI" dirty="0"/>
              <a:t> </a:t>
            </a:r>
            <a:r>
              <a:rPr lang="sl-SI" b="1" dirty="0"/>
              <a:t>s</a:t>
            </a:r>
            <a:r>
              <a:rPr lang="en-SI" b="1" dirty="0"/>
              <a:t>y</a:t>
            </a:r>
            <a:r>
              <a:rPr lang="sl-SI" b="1" dirty="0"/>
              <a:t>s</a:t>
            </a:r>
            <a:r>
              <a:rPr lang="en-SI" b="1" dirty="0"/>
              <a:t>t</a:t>
            </a:r>
            <a:r>
              <a:rPr lang="sl-SI" b="1" dirty="0"/>
              <a:t>e</a:t>
            </a:r>
            <a:r>
              <a:rPr lang="en-SI" b="1" dirty="0"/>
              <a:t>m</a:t>
            </a:r>
            <a:r>
              <a:rPr lang="en-SI" dirty="0"/>
              <a:t> </a:t>
            </a:r>
            <a:r>
              <a:rPr lang="sl-SI" dirty="0"/>
              <a:t>f</a:t>
            </a:r>
            <a:r>
              <a:rPr lang="en-SI" dirty="0"/>
              <a:t>r</a:t>
            </a:r>
            <a:r>
              <a:rPr lang="sl-SI" dirty="0"/>
              <a:t>o</a:t>
            </a:r>
            <a:r>
              <a:rPr lang="en-SI" dirty="0"/>
              <a:t>m </a:t>
            </a:r>
            <a:r>
              <a:rPr lang="sl-SI" dirty="0"/>
              <a:t>L</a:t>
            </a:r>
            <a:r>
              <a:rPr lang="en-SI" dirty="0" err="1"/>
              <a:t>i</a:t>
            </a:r>
            <a:r>
              <a:rPr lang="sl-SI" dirty="0"/>
              <a:t>n</a:t>
            </a:r>
            <a:r>
              <a:rPr lang="en-SI" dirty="0"/>
              <a:t>d</a:t>
            </a:r>
            <a:r>
              <a:rPr lang="sl-SI" dirty="0"/>
              <a:t>e</a:t>
            </a:r>
            <a:endParaRPr lang="en-SI" dirty="0"/>
          </a:p>
          <a:p>
            <a:endParaRPr lang="en-SI" dirty="0"/>
          </a:p>
          <a:p>
            <a:r>
              <a:rPr lang="en-SI" dirty="0" err="1"/>
              <a:t>Cosylab</a:t>
            </a:r>
            <a:r>
              <a:rPr lang="en-SI" dirty="0"/>
              <a:t> </a:t>
            </a:r>
            <a:r>
              <a:rPr lang="sl-SI" dirty="0"/>
              <a:t>p</a:t>
            </a:r>
            <a:r>
              <a:rPr lang="en-SI" dirty="0"/>
              <a:t>r</a:t>
            </a:r>
            <a:r>
              <a:rPr lang="sl-SI" dirty="0"/>
              <a:t>o</a:t>
            </a:r>
            <a:r>
              <a:rPr lang="en-SI" dirty="0"/>
              <a:t>v</a:t>
            </a:r>
            <a:r>
              <a:rPr lang="sl-SI" dirty="0"/>
              <a:t>i</a:t>
            </a:r>
            <a:r>
              <a:rPr lang="en-SI" dirty="0"/>
              <a:t>d</a:t>
            </a:r>
            <a:r>
              <a:rPr lang="sl-SI" dirty="0"/>
              <a:t>e</a:t>
            </a:r>
            <a:r>
              <a:rPr lang="en-SI" dirty="0"/>
              <a:t>d </a:t>
            </a:r>
            <a:r>
              <a:rPr lang="sl-SI" b="1" dirty="0"/>
              <a:t>c</a:t>
            </a:r>
            <a:r>
              <a:rPr lang="en-SI" b="1" dirty="0"/>
              <a:t>o</a:t>
            </a:r>
            <a:r>
              <a:rPr lang="sl-SI" b="1" dirty="0"/>
              <a:t>m</a:t>
            </a:r>
            <a:r>
              <a:rPr lang="en-SI" b="1" dirty="0"/>
              <a:t>p</a:t>
            </a:r>
            <a:r>
              <a:rPr lang="sl-SI" b="1" dirty="0"/>
              <a:t>l</a:t>
            </a:r>
            <a:r>
              <a:rPr lang="en-SI" b="1" dirty="0"/>
              <a:t>e</a:t>
            </a:r>
            <a:r>
              <a:rPr lang="sl-SI" b="1" dirty="0"/>
              <a:t>t</a:t>
            </a:r>
            <a:r>
              <a:rPr lang="en-SI" b="1" dirty="0"/>
              <a:t>e</a:t>
            </a:r>
            <a:r>
              <a:rPr lang="en-SI" dirty="0"/>
              <a:t> </a:t>
            </a:r>
            <a:r>
              <a:rPr lang="sl-SI" b="1" dirty="0"/>
              <a:t>i</a:t>
            </a:r>
            <a:r>
              <a:rPr lang="en-SI" b="1" dirty="0"/>
              <a:t>n</a:t>
            </a:r>
            <a:r>
              <a:rPr lang="sl-SI" b="1" dirty="0"/>
              <a:t>t</a:t>
            </a:r>
            <a:r>
              <a:rPr lang="en-SI" b="1" dirty="0"/>
              <a:t>e</a:t>
            </a:r>
            <a:r>
              <a:rPr lang="sl-SI" b="1" dirty="0"/>
              <a:t>g</a:t>
            </a:r>
            <a:r>
              <a:rPr lang="en-SI" b="1" dirty="0"/>
              <a:t>r</a:t>
            </a:r>
            <a:r>
              <a:rPr lang="sl-SI" b="1" dirty="0"/>
              <a:t>a</a:t>
            </a:r>
            <a:r>
              <a:rPr lang="en-SI" b="1" dirty="0"/>
              <a:t>t</a:t>
            </a:r>
            <a:r>
              <a:rPr lang="sl-SI" b="1" dirty="0"/>
              <a:t>i</a:t>
            </a:r>
            <a:r>
              <a:rPr lang="en-SI" b="1" dirty="0"/>
              <a:t>o</a:t>
            </a:r>
            <a:r>
              <a:rPr lang="sl-SI" b="1" dirty="0"/>
              <a:t>n</a:t>
            </a:r>
            <a:r>
              <a:rPr lang="en-SI" b="1" dirty="0"/>
              <a:t> </a:t>
            </a:r>
            <a:r>
              <a:rPr lang="sl-SI" b="1" dirty="0"/>
              <a:t>i</a:t>
            </a:r>
            <a:r>
              <a:rPr lang="en-SI" b="1" dirty="0"/>
              <a:t>n</a:t>
            </a:r>
            <a:r>
              <a:rPr lang="sl-SI" b="1" dirty="0"/>
              <a:t>t</a:t>
            </a:r>
            <a:r>
              <a:rPr lang="en-SI" b="1" dirty="0"/>
              <a:t>o </a:t>
            </a:r>
            <a:r>
              <a:rPr lang="sl-SI" b="1" dirty="0"/>
              <a:t>EE</a:t>
            </a:r>
            <a:r>
              <a:rPr lang="en-SI" b="1" dirty="0"/>
              <a:t>E</a:t>
            </a:r>
          </a:p>
          <a:p>
            <a:endParaRPr lang="en-SI" dirty="0"/>
          </a:p>
          <a:p>
            <a:r>
              <a:rPr lang="en-SI" dirty="0"/>
              <a:t>O</a:t>
            </a:r>
            <a:r>
              <a:rPr lang="en-US" dirty="0"/>
              <a:t>n TMCP</a:t>
            </a:r>
            <a:r>
              <a:rPr lang="en-SI" dirty="0"/>
              <a:t> we used </a:t>
            </a:r>
            <a:r>
              <a:rPr lang="en-SI" b="1" dirty="0"/>
              <a:t>CS</a:t>
            </a:r>
            <a:r>
              <a:rPr lang="sl-SI" b="1" dirty="0"/>
              <a:t>-studio D</a:t>
            </a:r>
            <a:r>
              <a:rPr lang="en-US" b="1" dirty="0" err="1"/>
              <a:t>isplay</a:t>
            </a:r>
            <a:r>
              <a:rPr lang="en-US" b="1" dirty="0"/>
              <a:t> </a:t>
            </a:r>
            <a:r>
              <a:rPr lang="sl-SI" b="1" dirty="0"/>
              <a:t>B</a:t>
            </a:r>
            <a:r>
              <a:rPr lang="en-US" b="1" dirty="0" err="1"/>
              <a:t>uilder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5A6E70-9F1A-44EE-B4A0-EA219D854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H</a:t>
            </a:r>
            <a:r>
              <a:rPr lang="sl-SI" dirty="0"/>
              <a:t>i</a:t>
            </a:r>
            <a:r>
              <a:rPr lang="en-SI" dirty="0"/>
              <a:t>g</a:t>
            </a:r>
            <a:r>
              <a:rPr lang="sl-SI" dirty="0"/>
              <a:t>h</a:t>
            </a:r>
            <a:r>
              <a:rPr lang="en-SI" dirty="0"/>
              <a:t>l</a:t>
            </a:r>
            <a:r>
              <a:rPr lang="sl-SI" dirty="0"/>
              <a:t>i</a:t>
            </a:r>
            <a:r>
              <a:rPr lang="en-SI" dirty="0"/>
              <a:t>g</a:t>
            </a:r>
            <a:r>
              <a:rPr lang="sl-SI" dirty="0"/>
              <a:t>h</a:t>
            </a:r>
            <a:r>
              <a:rPr lang="en-SI" dirty="0"/>
              <a:t>t</a:t>
            </a:r>
            <a:r>
              <a:rPr lang="sl-SI" dirty="0"/>
              <a:t>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C3007-CC34-440D-8D96-20CFCEB615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3471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65400"/>
            <a:ext cx="5218112" cy="1830388"/>
          </a:xfrm>
        </p:spPr>
        <p:txBody>
          <a:bodyPr rtlCol="0" anchor="b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Thank you!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4521200"/>
            <a:ext cx="5218112" cy="15001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SI" dirty="0">
                <a:latin typeface="Arial" charset="0"/>
                <a:cs typeface="Arial" charset="0"/>
              </a:rPr>
              <a:t>R</a:t>
            </a:r>
            <a:r>
              <a:rPr lang="sl-SI" dirty="0">
                <a:latin typeface="Arial" charset="0"/>
                <a:cs typeface="Arial" charset="0"/>
              </a:rPr>
              <a:t>o</a:t>
            </a:r>
            <a:r>
              <a:rPr lang="en-SI" dirty="0">
                <a:latin typeface="Arial" charset="0"/>
                <a:cs typeface="Arial" charset="0"/>
              </a:rPr>
              <a:t>b</a:t>
            </a:r>
            <a:r>
              <a:rPr lang="sl-SI" dirty="0">
                <a:latin typeface="Arial" charset="0"/>
                <a:cs typeface="Arial" charset="0"/>
              </a:rPr>
              <a:t>e</a:t>
            </a:r>
            <a:r>
              <a:rPr lang="en-SI" dirty="0">
                <a:latin typeface="Arial" charset="0"/>
                <a:cs typeface="Arial" charset="0"/>
              </a:rPr>
              <a:t>r</a:t>
            </a:r>
            <a:r>
              <a:rPr lang="sl-SI" dirty="0">
                <a:latin typeface="Arial" charset="0"/>
                <a:cs typeface="Arial" charset="0"/>
              </a:rPr>
              <a:t>t</a:t>
            </a:r>
            <a:r>
              <a:rPr lang="en-SI" dirty="0">
                <a:latin typeface="Arial" charset="0"/>
                <a:cs typeface="Arial" charset="0"/>
              </a:rPr>
              <a:t> </a:t>
            </a:r>
            <a:r>
              <a:rPr lang="sl-SI" dirty="0">
                <a:latin typeface="Arial" charset="0"/>
                <a:cs typeface="Arial" charset="0"/>
              </a:rPr>
              <a:t>M</a:t>
            </a:r>
            <a:r>
              <a:rPr lang="en-SI" dirty="0">
                <a:latin typeface="Arial" charset="0"/>
                <a:cs typeface="Arial" charset="0"/>
              </a:rPr>
              <a:t>o</a:t>
            </a:r>
            <a:r>
              <a:rPr lang="sl-SI" dirty="0">
                <a:latin typeface="Arial" charset="0"/>
                <a:cs typeface="Arial" charset="0"/>
              </a:rPr>
              <a:t>d</a:t>
            </a:r>
            <a:r>
              <a:rPr lang="en-SI" dirty="0" err="1">
                <a:latin typeface="Arial" charset="0"/>
                <a:cs typeface="Arial" charset="0"/>
              </a:rPr>
              <a:t>i</a:t>
            </a:r>
            <a:r>
              <a:rPr lang="sl-SI" dirty="0">
                <a:latin typeface="Arial" charset="0"/>
                <a:cs typeface="Arial" charset="0"/>
              </a:rPr>
              <a:t>c</a:t>
            </a:r>
            <a:r>
              <a:rPr lang="en-SI" dirty="0">
                <a:latin typeface="Arial" charset="0"/>
                <a:cs typeface="Arial" charset="0"/>
              </a:rPr>
              <a:t>, </a:t>
            </a:r>
            <a:r>
              <a:rPr lang="en-SI" noProof="1">
                <a:hlinkClick r:id="rId2"/>
              </a:rPr>
              <a:t>robert.modic@cosylab.com</a:t>
            </a:r>
            <a:endParaRPr lang="en-GB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sylab_template_MS2007">
  <a:themeElements>
    <a:clrScheme name="Custom 2">
      <a:dk1>
        <a:sysClr val="windowText" lastClr="000000"/>
      </a:dk1>
      <a:lt1>
        <a:sysClr val="window" lastClr="FFFFFF"/>
      </a:lt1>
      <a:dk2>
        <a:srgbClr val="EE2E24"/>
      </a:dk2>
      <a:lt2>
        <a:srgbClr val="A1A1A1"/>
      </a:lt2>
      <a:accent1>
        <a:srgbClr val="595959"/>
      </a:accent1>
      <a:accent2>
        <a:srgbClr val="A3140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SL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ylab_template_MS2007.potx" id="{6D2E6085-C032-4B14-A198-53622EC7C585}" vid="{9BDE00FC-5B82-428F-9FA0-60F6BB3EB1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Cosylab_template_MS2007</Template>
  <TotalTime>0</TotalTime>
  <Words>180</Words>
  <Application>Microsoft Office PowerPoint</Application>
  <PresentationFormat>On-screen Show (4:3)</PresentationFormat>
  <Paragraphs>22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Wingdings 2</vt:lpstr>
      <vt:lpstr>Cosylab_template_MS2007</vt:lpstr>
      <vt:lpstr>Integrating the ESS Cryoplant into EPICS</vt:lpstr>
      <vt:lpstr>ESS cryogenic plants</vt:lpstr>
      <vt:lpstr>The cryo process</vt:lpstr>
      <vt:lpstr>Control System Architecture</vt:lpstr>
      <vt:lpstr>Highlights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the ESS Cryoplant into EPICS</dc:title>
  <dc:creator>Ivana Mustac</dc:creator>
  <cp:lastModifiedBy>Robert Modic</cp:lastModifiedBy>
  <cp:revision>68</cp:revision>
  <dcterms:created xsi:type="dcterms:W3CDTF">2018-10-26T13:59:34Z</dcterms:created>
  <dcterms:modified xsi:type="dcterms:W3CDTF">2018-11-12T22:39:06Z</dcterms:modified>
</cp:coreProperties>
</file>