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7" r:id="rId4"/>
    <p:sldId id="266" r:id="rId5"/>
    <p:sldId id="268" r:id="rId6"/>
    <p:sldId id="262" r:id="rId7"/>
  </p:sldIdLst>
  <p:sldSz cx="9144000" cy="6858000" type="screen4x3"/>
  <p:notesSz cx="7104063" cy="102346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434"/>
    <a:srgbClr val="EE2E24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73266" autoAdjust="0"/>
  </p:normalViewPr>
  <p:slideViewPr>
    <p:cSldViewPr>
      <p:cViewPr varScale="1">
        <p:scale>
          <a:sx n="88" d="100"/>
          <a:sy n="88" d="100"/>
        </p:scale>
        <p:origin x="24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363A85-73DC-4258-9F10-09D4AC64CF23}" type="datetimeFigureOut">
              <a:rPr lang="en-GB"/>
              <a:pPr>
                <a:defRPr/>
              </a:pPr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A7E4E2-2E0C-4637-ABA1-E32739D4C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48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324" y="9710446"/>
            <a:ext cx="2164108" cy="3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4654C0-0BDA-4B40-87D1-8EC10333AF63}" type="datetimeFigureOut">
              <a:rPr lang="sl-SI"/>
              <a:pPr>
                <a:defRPr/>
              </a:pPr>
              <a:t>13. 11. 2018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EC45FD-534E-4C84-B135-56AE2075E8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18440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9324" y="9710446"/>
            <a:ext cx="2164108" cy="358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D6793A-A257-4231-A714-FD4F76C4941A}" type="slidenum">
              <a:rPr lang="sl-SI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sz="13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C45FD-534E-4C84-B135-56AE2075E86F}" type="slidenum">
              <a:rPr lang="sl-SI" smtClean="0"/>
              <a:pPr>
                <a:defRPr/>
              </a:pPr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83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5766" indent="-185766">
              <a:buFontTx/>
              <a:buChar char="-"/>
            </a:pPr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C45FD-534E-4C84-B135-56AE2075E86F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99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85766" indent="-185766">
              <a:buFontTx/>
              <a:buChar char="-"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C45FD-534E-4C84-B135-56AE2075E86F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361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EC45FD-534E-4C84-B135-56AE2075E86F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54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6381750"/>
            <a:ext cx="22748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C6B4-9935-4FAB-94A7-DB312EE790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2179304" y="-636376"/>
            <a:ext cx="4808040" cy="847429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F13C066-DEE2-42E2-BA3B-B9C0F91EDBA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 rot="5400000">
            <a:off x="838905" y="415989"/>
            <a:ext cx="5184577" cy="6170042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2957-1F2B-48AA-8AD6-0B6BBB6FFA1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549275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ED1C24"/>
                </a:solidFill>
                <a:latin typeface="+mn-lt"/>
                <a:cs typeface="+mn-cs"/>
              </a:rPr>
              <a:t>Agenda</a:t>
            </a:r>
          </a:p>
        </p:txBody>
      </p:sp>
      <p:pic>
        <p:nvPicPr>
          <p:cNvPr id="5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6392863"/>
            <a:ext cx="2274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61605"/>
            <a:ext cx="7342584" cy="2475707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344816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C6A59-07A3-4242-B93B-0A02C36251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124744"/>
            <a:ext cx="8352928" cy="500141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E7F2-DEAA-4631-ABA0-E6B35683CDF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363" indent="-360363">
              <a:tabLst>
                <a:tab pos="360363" algn="l"/>
              </a:tabLst>
              <a:defRPr sz="2400"/>
            </a:lvl1pPr>
            <a:lvl2pPr marL="538163" indent="-273050">
              <a:buSzPct val="80000"/>
              <a:buFont typeface="Wingdings 2" pitchFamily="18" charset="2"/>
              <a:buChar char=""/>
              <a:defRPr sz="2200"/>
            </a:lvl2pPr>
            <a:lvl3pPr marL="711200" indent="-261938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98525" indent="-273050" defTabSz="804863">
              <a:buSzPct val="80000"/>
              <a:buFont typeface="Wingdings 2" pitchFamily="18" charset="2"/>
              <a:buChar char="¢"/>
              <a:defRPr sz="1800"/>
            </a:lvl4pPr>
            <a:lvl5pPr marL="1074738" indent="-265113">
              <a:defRPr sz="1600"/>
            </a:lvl5pPr>
            <a:lvl6pPr>
              <a:buSzPct val="70000"/>
              <a:buFont typeface="Wingdings" pitchFamily="2" charset="2"/>
              <a:buNone/>
              <a:defRPr/>
            </a:lvl6pPr>
            <a:lvl8pPr>
              <a:buSzPct val="70000"/>
              <a:buFont typeface="Wingdings" pitchFamily="2" charset="2"/>
              <a:buChar char="q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sl-SI" dirty="0"/>
          </a:p>
          <a:p>
            <a:pPr lvl="4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baseline="0"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>
          <a:xfrm>
            <a:off x="7551738" y="6448425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5C58-8ADB-4576-BBB3-07D8E3EC11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E2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podborsek\Desktop\COSYLAB_HORIZONTAL+P_R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6319838"/>
            <a:ext cx="22748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378079" cy="183041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30607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BD4F-CD17-41B2-8F7A-471C394055A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09864" y="980728"/>
            <a:ext cx="4038600" cy="5145435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792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A0A3-CDA0-4167-B15B-728A04BB33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637856" y="1844824"/>
            <a:ext cx="4038600" cy="4281339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56B1-007C-4372-A706-54327FD06D6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D4A0-FDBD-4001-A3D7-B2A03B8C9EB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143" y="908720"/>
            <a:ext cx="3008313" cy="64807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143" y="1628800"/>
            <a:ext cx="3008313" cy="47525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C0A4-0FBD-4E4F-AAD2-388A2042C0E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39552" y="476671"/>
            <a:ext cx="5040560" cy="5904657"/>
          </a:xfrm>
        </p:spPr>
        <p:txBody>
          <a:bodyPr/>
          <a:lstStyle>
            <a:lvl1pPr>
              <a:defRPr sz="2400"/>
            </a:lvl1pPr>
            <a:lvl2pPr>
              <a:buNone/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 baseline="0"/>
            </a:lvl5pPr>
            <a:lvl6pPr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sl-SI" dirty="0"/>
              <a:t>Second </a:t>
            </a:r>
            <a:r>
              <a:rPr lang="en-US" dirty="0"/>
              <a:t>level</a:t>
            </a:r>
          </a:p>
          <a:p>
            <a:pPr lvl="3"/>
            <a:r>
              <a:rPr lang="sl-SI" dirty="0"/>
              <a:t>Third</a:t>
            </a:r>
            <a:r>
              <a:rPr lang="en-US" dirty="0"/>
              <a:t> level</a:t>
            </a:r>
            <a:endParaRPr lang="sl-SI" dirty="0"/>
          </a:p>
          <a:p>
            <a:pPr lvl="4"/>
            <a:r>
              <a:rPr lang="sl-SI" dirty="0"/>
              <a:t>Fourth level</a:t>
            </a:r>
          </a:p>
          <a:p>
            <a:pPr lvl="5"/>
            <a:r>
              <a:rPr lang="sl-SI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podborsek\Desktop\CGP\LOGO\HORIZONTALNI\BREZ_PODNASLOVA\PANTONE\COSYLAB_HORIZONTAL_PANT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515938"/>
            <a:ext cx="20875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90872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4644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1475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551738" y="6453188"/>
            <a:ext cx="11239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9E43-BD39-487C-9DD5-EFE7965B39B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62753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40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Click to edit Master text styles</a:t>
            </a:r>
            <a:endParaRPr lang="sl-SI" dirty="0"/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sl-SI" dirty="0"/>
          </a:p>
          <a:p>
            <a:pPr lvl="5"/>
            <a:r>
              <a:rPr lang="sl-SI" dirty="0"/>
              <a:t>Fifth level</a:t>
            </a:r>
          </a:p>
          <a:p>
            <a:pPr lvl="4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48425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762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39A199-67BA-4B48-8818-2E8DE4CFCA4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36613"/>
            <a:ext cx="323850" cy="0"/>
          </a:xfrm>
          <a:prstGeom prst="line">
            <a:avLst/>
          </a:prstGeom>
          <a:ln>
            <a:solidFill>
              <a:srgbClr val="EE2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3" descr="C:\Users\apodborsek\Desktop\web_page\design\taglin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6483350"/>
            <a:ext cx="2873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49" r:id="rId12"/>
    <p:sldLayoutId id="2147483762" r:id="rId13"/>
    <p:sldLayoutId id="2147483763" r:id="rId14"/>
    <p:sldLayoutId id="2147483750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E2E24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E2E24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Font typeface="Wingdings" pitchFamily="2" charset="2"/>
        <a:buChar char="q"/>
        <a:defRPr sz="3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1pPr>
      <a:lvl2pPr marL="360363" indent="-36036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100000"/>
        <a:buFont typeface="Wingdings" pitchFamily="2" charset="2"/>
        <a:buChar char="q"/>
        <a:defRPr sz="24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2pPr>
      <a:lvl3pPr marL="534988" indent="-269875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sz="22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3pPr>
      <a:lvl4pPr marL="714375" indent="-265113" algn="l" rtl="0" eaLnBrk="1" fontAlgn="base" hangingPunct="1">
        <a:spcBef>
          <a:spcPct val="20000"/>
        </a:spcBef>
        <a:spcAft>
          <a:spcPct val="0"/>
        </a:spcAft>
        <a:buClr>
          <a:srgbClr val="EE2E24"/>
        </a:buClr>
        <a:buSzPct val="80000"/>
        <a:buFont typeface="Wingdings 2" pitchFamily="18" charset="2"/>
        <a:buChar char="¢"/>
        <a:defRPr sz="20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4pPr>
      <a:lvl5pPr marL="898525" indent="-273050" algn="l" defTabSz="1079500" rtl="0" eaLnBrk="1" fontAlgn="base" hangingPunct="1">
        <a:spcBef>
          <a:spcPct val="20000"/>
        </a:spcBef>
        <a:spcAft>
          <a:spcPct val="0"/>
        </a:spcAft>
        <a:buClr>
          <a:srgbClr val="ED1C24"/>
        </a:buClr>
        <a:buSzPct val="80000"/>
        <a:buFont typeface="Wingdings 2" pitchFamily="18" charset="2"/>
        <a:buChar char="¢"/>
        <a:defRPr sz="1800" kern="1200">
          <a:solidFill>
            <a:srgbClr val="7F7F7F"/>
          </a:solidFill>
          <a:latin typeface="Arial" pitchFamily="34" charset="0"/>
          <a:ea typeface="+mn-ea"/>
          <a:cs typeface="Arial" pitchFamily="34" charset="0"/>
        </a:defRPr>
      </a:lvl5pPr>
      <a:lvl6pPr marL="1079500" indent="-269875" algn="l" defTabSz="914400" rtl="0" eaLnBrk="1" latinLnBrk="0" hangingPunct="1">
        <a:spcBef>
          <a:spcPct val="20000"/>
        </a:spcBef>
        <a:buClr>
          <a:srgbClr val="ED1C24"/>
        </a:buClr>
        <a:buSzPct val="80000"/>
        <a:buFont typeface="Wingdings 2" pitchFamily="18" charset="2"/>
        <a:buChar char="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rgbClr val="ED1C24"/>
        </a:buClr>
        <a:buFont typeface="Wingdings" pitchFamily="2" charset="2"/>
        <a:buChar char="§"/>
        <a:defRPr sz="1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modic@cosylab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342188" cy="18002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sz="6000" dirty="0">
                <a:latin typeface="Arial" charset="0"/>
                <a:cs typeface="Arial" charset="0"/>
              </a:rPr>
              <a:t>COSY upgrade for JEDI experiment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755650" y="5589072"/>
            <a:ext cx="583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SI" noProof="1">
                <a:solidFill>
                  <a:schemeClr val="bg1"/>
                </a:solidFill>
              </a:rPr>
              <a:t>Z</a:t>
            </a:r>
            <a:r>
              <a:rPr lang="sl-SI" noProof="1">
                <a:solidFill>
                  <a:schemeClr val="bg1"/>
                </a:solidFill>
              </a:rPr>
              <a:t>i</a:t>
            </a:r>
            <a:r>
              <a:rPr lang="en-SI" noProof="1">
                <a:solidFill>
                  <a:schemeClr val="bg1"/>
                </a:solidFill>
              </a:rPr>
              <a:t>g</a:t>
            </a:r>
            <a:r>
              <a:rPr lang="sl-SI" noProof="1">
                <a:solidFill>
                  <a:schemeClr val="bg1"/>
                </a:solidFill>
              </a:rPr>
              <a:t>a</a:t>
            </a:r>
            <a:r>
              <a:rPr lang="en-SI" noProof="1">
                <a:solidFill>
                  <a:schemeClr val="bg1"/>
                </a:solidFill>
              </a:rPr>
              <a:t> </a:t>
            </a:r>
            <a:r>
              <a:rPr lang="sl-SI" noProof="1">
                <a:solidFill>
                  <a:schemeClr val="bg1"/>
                </a:solidFill>
              </a:rPr>
              <a:t>O</a:t>
            </a:r>
            <a:r>
              <a:rPr lang="en-SI" noProof="1">
                <a:solidFill>
                  <a:schemeClr val="bg1"/>
                </a:solidFill>
              </a:rPr>
              <a:t>v</a:t>
            </a:r>
            <a:r>
              <a:rPr lang="sl-SI" noProof="1">
                <a:solidFill>
                  <a:schemeClr val="bg1"/>
                </a:solidFill>
              </a:rPr>
              <a:t>e</a:t>
            </a:r>
            <a:r>
              <a:rPr lang="en-SI" noProof="1">
                <a:solidFill>
                  <a:schemeClr val="bg1"/>
                </a:solidFill>
              </a:rPr>
              <a:t>n, </a:t>
            </a:r>
            <a:r>
              <a:rPr lang="sl-SI" noProof="1">
                <a:solidFill>
                  <a:schemeClr val="bg1"/>
                </a:solidFill>
              </a:rPr>
              <a:t>R</a:t>
            </a:r>
            <a:r>
              <a:rPr lang="en-SI" noProof="1">
                <a:solidFill>
                  <a:schemeClr val="bg1"/>
                </a:solidFill>
              </a:rPr>
              <a:t>o</a:t>
            </a:r>
            <a:r>
              <a:rPr lang="sl-SI" noProof="1">
                <a:solidFill>
                  <a:schemeClr val="bg1"/>
                </a:solidFill>
              </a:rPr>
              <a:t>b</a:t>
            </a:r>
            <a:r>
              <a:rPr lang="en-SI" noProof="1">
                <a:solidFill>
                  <a:schemeClr val="bg1"/>
                </a:solidFill>
              </a:rPr>
              <a:t>e</a:t>
            </a:r>
            <a:r>
              <a:rPr lang="sl-SI" noProof="1">
                <a:solidFill>
                  <a:schemeClr val="bg1"/>
                </a:solidFill>
              </a:rPr>
              <a:t>r</a:t>
            </a:r>
            <a:r>
              <a:rPr lang="en-SI" noProof="1">
                <a:solidFill>
                  <a:schemeClr val="bg1"/>
                </a:solidFill>
              </a:rPr>
              <a:t>t </a:t>
            </a:r>
            <a:r>
              <a:rPr lang="sl-SI" noProof="1">
                <a:solidFill>
                  <a:schemeClr val="bg1"/>
                </a:solidFill>
              </a:rPr>
              <a:t>M</a:t>
            </a:r>
            <a:r>
              <a:rPr lang="en-SI" noProof="1">
                <a:solidFill>
                  <a:schemeClr val="bg1"/>
                </a:solidFill>
              </a:rPr>
              <a:t>o</a:t>
            </a:r>
            <a:r>
              <a:rPr lang="sl-SI" noProof="1">
                <a:solidFill>
                  <a:schemeClr val="bg1"/>
                </a:solidFill>
              </a:rPr>
              <a:t>d</a:t>
            </a:r>
            <a:r>
              <a:rPr lang="en-SI" noProof="1">
                <a:solidFill>
                  <a:schemeClr val="bg1"/>
                </a:solidFill>
              </a:rPr>
              <a:t>i</a:t>
            </a:r>
            <a:r>
              <a:rPr lang="sl-SI" noProof="1">
                <a:solidFill>
                  <a:schemeClr val="bg1"/>
                </a:solidFill>
              </a:rPr>
              <a:t>c</a:t>
            </a:r>
            <a:r>
              <a:rPr lang="en-SI" noProof="1">
                <a:solidFill>
                  <a:schemeClr val="bg1"/>
                </a:solidFill>
              </a:rPr>
              <a:t>, </a:t>
            </a:r>
            <a:r>
              <a:rPr lang="sl-SI" noProof="1">
                <a:solidFill>
                  <a:schemeClr val="bg1"/>
                </a:solidFill>
              </a:rPr>
              <a:t>C</a:t>
            </a:r>
            <a:r>
              <a:rPr lang="en-SI" noProof="1">
                <a:solidFill>
                  <a:schemeClr val="bg1"/>
                </a:solidFill>
              </a:rPr>
              <a:t>O</a:t>
            </a:r>
            <a:r>
              <a:rPr lang="sl-SI" noProof="1">
                <a:solidFill>
                  <a:schemeClr val="bg1"/>
                </a:solidFill>
              </a:rPr>
              <a:t>S</a:t>
            </a:r>
            <a:r>
              <a:rPr lang="en-SI" noProof="1">
                <a:solidFill>
                  <a:schemeClr val="bg1"/>
                </a:solidFill>
              </a:rPr>
              <a:t>Y</a:t>
            </a:r>
            <a:r>
              <a:rPr lang="sl-SI" noProof="1">
                <a:solidFill>
                  <a:schemeClr val="bg1"/>
                </a:solidFill>
              </a:rPr>
              <a:t>L</a:t>
            </a:r>
            <a:r>
              <a:rPr lang="en-SI" noProof="1">
                <a:solidFill>
                  <a:schemeClr val="bg1"/>
                </a:solidFill>
              </a:rPr>
              <a:t>A</a:t>
            </a:r>
            <a:r>
              <a:rPr lang="sl-SI" noProof="1">
                <a:solidFill>
                  <a:schemeClr val="bg1"/>
                </a:solidFill>
              </a:rPr>
              <a:t>B</a:t>
            </a:r>
            <a:endParaRPr lang="en-GB" noProof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C</a:t>
            </a:r>
            <a:r>
              <a:rPr lang="sl-SI" dirty="0"/>
              <a:t>O</a:t>
            </a:r>
            <a:r>
              <a:rPr lang="en-SI" dirty="0"/>
              <a:t>SY JEDI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DB164F6-377C-4D65-A27D-779BECBBE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6587"/>
            <a:ext cx="914400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9D5A2-20D0-4EB3-B270-BA48B684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control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DD9E2-45F7-4678-983B-66366B1E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B87006FB-86D6-4B25-8DAA-6A98F175A5B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" y="1093307"/>
            <a:ext cx="6275388" cy="4384726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2409AA-BAC4-4464-88A3-2162BBC82826}"/>
              </a:ext>
            </a:extLst>
          </p:cNvPr>
          <p:cNvGrpSpPr/>
          <p:nvPr/>
        </p:nvGrpSpPr>
        <p:grpSpPr>
          <a:xfrm>
            <a:off x="4427984" y="3717032"/>
            <a:ext cx="4044404" cy="2524125"/>
            <a:chOff x="4707484" y="4005064"/>
            <a:chExt cx="4044404" cy="252412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E95E0E-1BCD-4FAF-AFB6-384A1EA524D7}"/>
                </a:ext>
              </a:extLst>
            </p:cNvPr>
            <p:cNvSpPr/>
            <p:nvPr/>
          </p:nvSpPr>
          <p:spPr>
            <a:xfrm>
              <a:off x="4713288" y="4005064"/>
              <a:ext cx="4038600" cy="2524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E86E9-2674-4AB0-87BF-26D729D6FCD1}"/>
                </a:ext>
              </a:extLst>
            </p:cNvPr>
            <p:cNvCxnSpPr/>
            <p:nvPr/>
          </p:nvCxnSpPr>
          <p:spPr>
            <a:xfrm>
              <a:off x="4707484" y="6021288"/>
              <a:ext cx="2907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852CA3-2E47-4F6B-838E-9128E36CD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9608" y="4797153"/>
              <a:ext cx="286668" cy="122413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AE1DCFC-BE6E-4424-ACD5-DC7E4FB0F1B9}"/>
                </a:ext>
              </a:extLst>
            </p:cNvPr>
            <p:cNvCxnSpPr/>
            <p:nvPr/>
          </p:nvCxnSpPr>
          <p:spPr>
            <a:xfrm>
              <a:off x="5286276" y="4797151"/>
              <a:ext cx="28803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C8D142-6732-4921-86FF-0D7CF4103B34}"/>
                </a:ext>
              </a:extLst>
            </p:cNvPr>
            <p:cNvCxnSpPr>
              <a:cxnSpLocks/>
            </p:cNvCxnSpPr>
            <p:nvPr/>
          </p:nvCxnSpPr>
          <p:spPr>
            <a:xfrm>
              <a:off x="8166596" y="4797151"/>
              <a:ext cx="216024" cy="12241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C5BF04-0B73-4C24-A4E3-0DF0AA7586C9}"/>
                </a:ext>
              </a:extLst>
            </p:cNvPr>
            <p:cNvCxnSpPr>
              <a:cxnSpLocks/>
            </p:cNvCxnSpPr>
            <p:nvPr/>
          </p:nvCxnSpPr>
          <p:spPr>
            <a:xfrm>
              <a:off x="8384084" y="6021288"/>
              <a:ext cx="362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68BDB7A-CBD8-4E8B-949C-E15E4FE7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02300" y="4247219"/>
              <a:ext cx="109550" cy="549933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DA6D69-B255-4A96-BD8D-AC83DDAAD0C0}"/>
                </a:ext>
              </a:extLst>
            </p:cNvPr>
            <p:cNvCxnSpPr/>
            <p:nvPr/>
          </p:nvCxnSpPr>
          <p:spPr>
            <a:xfrm>
              <a:off x="5593314" y="4247219"/>
              <a:ext cx="100811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5BF238-F311-4B40-A7B1-2B96A551B3FF}"/>
                </a:ext>
              </a:extLst>
            </p:cNvPr>
            <p:cNvCxnSpPr>
              <a:cxnSpLocks/>
            </p:cNvCxnSpPr>
            <p:nvPr/>
          </p:nvCxnSpPr>
          <p:spPr>
            <a:xfrm>
              <a:off x="6601426" y="4247219"/>
              <a:ext cx="125358" cy="54993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0E321D-16D6-4E31-B91D-5364D6817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7544" y="4356886"/>
              <a:ext cx="72008" cy="43204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9F6F309-F238-4651-AECB-A24A3FA8140C}"/>
                </a:ext>
              </a:extLst>
            </p:cNvPr>
            <p:cNvCxnSpPr/>
            <p:nvPr/>
          </p:nvCxnSpPr>
          <p:spPr>
            <a:xfrm>
              <a:off x="7089552" y="4356886"/>
              <a:ext cx="216024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AB5EAF2-FCA8-4E86-8848-999ECADA6C64}"/>
                </a:ext>
              </a:extLst>
            </p:cNvPr>
            <p:cNvCxnSpPr>
              <a:cxnSpLocks/>
            </p:cNvCxnSpPr>
            <p:nvPr/>
          </p:nvCxnSpPr>
          <p:spPr>
            <a:xfrm>
              <a:off x="7305576" y="4356886"/>
              <a:ext cx="358576" cy="88053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A862DF-F921-4BC3-882D-8154902F527F}"/>
                </a:ext>
              </a:extLst>
            </p:cNvPr>
            <p:cNvCxnSpPr/>
            <p:nvPr/>
          </p:nvCxnSpPr>
          <p:spPr>
            <a:xfrm>
              <a:off x="7665616" y="5237416"/>
              <a:ext cx="216024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1BEB3F6-B445-45A6-9D9E-4D958EC05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1640" y="4805368"/>
              <a:ext cx="72008" cy="432048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1FE4B-450E-4F23-BD00-A3673D28EFC6}"/>
                </a:ext>
              </a:extLst>
            </p:cNvPr>
            <p:cNvSpPr txBox="1"/>
            <p:nvPr/>
          </p:nvSpPr>
          <p:spPr>
            <a:xfrm>
              <a:off x="5358284" y="4869160"/>
              <a:ext cx="862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43434"/>
                  </a:solidFill>
                </a:rPr>
                <a:t>RAMP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EC2FDD-A02E-40E5-9BD5-1C679C009BC1}"/>
                </a:ext>
              </a:extLst>
            </p:cNvPr>
            <p:cNvSpPr txBox="1"/>
            <p:nvPr/>
          </p:nvSpPr>
          <p:spPr>
            <a:xfrm>
              <a:off x="5702542" y="4247219"/>
              <a:ext cx="754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BUMP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52A065-E109-453D-8BDC-53DECEA13534}"/>
                </a:ext>
              </a:extLst>
            </p:cNvPr>
            <p:cNvSpPr txBox="1"/>
            <p:nvPr/>
          </p:nvSpPr>
          <p:spPr>
            <a:xfrm>
              <a:off x="7380312" y="4437112"/>
              <a:ext cx="8582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92D050"/>
                  </a:solidFill>
                </a:rPr>
                <a:t>SWEEP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039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D1DF7-2EC1-43E4-853F-30B0CE8B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</a:t>
            </a:r>
            <a:r>
              <a:rPr lang="sl-SI" dirty="0"/>
              <a:t>p</a:t>
            </a:r>
            <a:r>
              <a:rPr lang="en-SI" dirty="0"/>
              <a:t>g</a:t>
            </a:r>
            <a:r>
              <a:rPr lang="sl-SI" dirty="0"/>
              <a:t>r</a:t>
            </a:r>
            <a:r>
              <a:rPr lang="en-SI" dirty="0"/>
              <a:t>a</a:t>
            </a:r>
            <a:r>
              <a:rPr lang="sl-SI" dirty="0"/>
              <a:t>d</a:t>
            </a:r>
            <a:r>
              <a:rPr lang="en-SI" dirty="0"/>
              <a:t>e </a:t>
            </a:r>
            <a:r>
              <a:rPr lang="sl-SI" dirty="0"/>
              <a:t>t</a:t>
            </a:r>
            <a:r>
              <a:rPr lang="en-SI" dirty="0"/>
              <a:t>o </a:t>
            </a:r>
            <a:r>
              <a:rPr lang="sl-SI" dirty="0"/>
              <a:t>E</a:t>
            </a:r>
            <a:r>
              <a:rPr lang="en-SI" dirty="0"/>
              <a:t>P</a:t>
            </a:r>
            <a:r>
              <a:rPr lang="sl-SI" dirty="0"/>
              <a:t>I</a:t>
            </a:r>
            <a:r>
              <a:rPr lang="en-SI" dirty="0"/>
              <a:t>C</a:t>
            </a:r>
            <a:r>
              <a:rPr lang="sl-SI" dirty="0"/>
              <a:t>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9DF34-FB35-40BD-9617-D7942993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9977C98-579C-453F-87A3-A87EE9D5C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73" y="1340768"/>
            <a:ext cx="8038255" cy="396051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EB04BD2-548A-4792-B5C3-5541EF09FA4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77072"/>
            <a:ext cx="3462536" cy="2164085"/>
          </a:xfrm>
        </p:spPr>
      </p:pic>
    </p:spTree>
    <p:extLst>
      <p:ext uri="{BB962C8B-B14F-4D97-AF65-F5344CB8AC3E}">
        <p14:creationId xmlns:p14="http://schemas.microsoft.com/office/powerpoint/2010/main" val="289991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93F063-4B10-4EDC-A293-0D0F77A5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of Magnet PS to EPICS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57418-9CA1-4BEC-8508-CB039FD2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B5C58-8ADB-4576-BBB3-07D8E3EC1112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1B0BD00-850F-42FF-A651-0758861024B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r="14471"/>
          <a:stretch/>
        </p:blipFill>
        <p:spPr>
          <a:xfrm>
            <a:off x="5364436" y="985083"/>
            <a:ext cx="2736304" cy="488783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0AC34-706D-43BB-93B6-E22E07F74C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4300" r="8264" b="20600"/>
          <a:stretch/>
        </p:blipFill>
        <p:spPr>
          <a:xfrm>
            <a:off x="755576" y="2292932"/>
            <a:ext cx="4141150" cy="22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5400"/>
            <a:ext cx="5218112" cy="1830388"/>
          </a:xfrm>
        </p:spPr>
        <p:txBody>
          <a:bodyPr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you!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4521200"/>
            <a:ext cx="5218112" cy="15001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sl-SI" dirty="0">
                <a:latin typeface="Arial" charset="0"/>
                <a:cs typeface="Arial" charset="0"/>
              </a:rPr>
              <a:t>R</a:t>
            </a:r>
            <a:r>
              <a:rPr lang="en-SI" dirty="0">
                <a:latin typeface="Arial" charset="0"/>
                <a:cs typeface="Arial" charset="0"/>
              </a:rPr>
              <a:t>o</a:t>
            </a:r>
            <a:r>
              <a:rPr lang="sl-SI" dirty="0">
                <a:latin typeface="Arial" charset="0"/>
                <a:cs typeface="Arial" charset="0"/>
              </a:rPr>
              <a:t>b</a:t>
            </a:r>
            <a:r>
              <a:rPr lang="en-SI" dirty="0">
                <a:latin typeface="Arial" charset="0"/>
                <a:cs typeface="Arial" charset="0"/>
              </a:rPr>
              <a:t>e</a:t>
            </a:r>
            <a:r>
              <a:rPr lang="sl-SI" dirty="0">
                <a:latin typeface="Arial" charset="0"/>
                <a:cs typeface="Arial" charset="0"/>
              </a:rPr>
              <a:t>r</a:t>
            </a:r>
            <a:r>
              <a:rPr lang="en-SI" dirty="0">
                <a:latin typeface="Arial" charset="0"/>
                <a:cs typeface="Arial" charset="0"/>
              </a:rPr>
              <a:t>t </a:t>
            </a:r>
            <a:r>
              <a:rPr lang="sl-SI" dirty="0">
                <a:latin typeface="Arial" charset="0"/>
                <a:cs typeface="Arial" charset="0"/>
              </a:rPr>
              <a:t>M</a:t>
            </a:r>
            <a:r>
              <a:rPr lang="en-SI" dirty="0">
                <a:latin typeface="Arial" charset="0"/>
                <a:cs typeface="Arial" charset="0"/>
              </a:rPr>
              <a:t>o</a:t>
            </a:r>
            <a:r>
              <a:rPr lang="sl-SI" dirty="0">
                <a:latin typeface="Arial" charset="0"/>
                <a:cs typeface="Arial" charset="0"/>
              </a:rPr>
              <a:t>d</a:t>
            </a:r>
            <a:r>
              <a:rPr lang="en-SI" dirty="0" err="1">
                <a:latin typeface="Arial" charset="0"/>
                <a:cs typeface="Arial" charset="0"/>
              </a:rPr>
              <a:t>i</a:t>
            </a:r>
            <a:r>
              <a:rPr lang="sl-SI" dirty="0">
                <a:latin typeface="Arial" charset="0"/>
                <a:cs typeface="Arial" charset="0"/>
              </a:rPr>
              <a:t>c</a:t>
            </a:r>
            <a:r>
              <a:rPr lang="en-SI" dirty="0">
                <a:latin typeface="Arial" charset="0"/>
                <a:cs typeface="Arial" charset="0"/>
              </a:rPr>
              <a:t>, 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r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o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b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e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r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t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.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m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o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d</a:t>
            </a:r>
            <a:r>
              <a:rPr lang="en-SI" dirty="0" err="1">
                <a:latin typeface="Arial" charset="0"/>
                <a:cs typeface="Arial" charset="0"/>
                <a:hlinkClick r:id="rId2"/>
              </a:rPr>
              <a:t>i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c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@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c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o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s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y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l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a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b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.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c</a:t>
            </a:r>
            <a:r>
              <a:rPr lang="en-SI" dirty="0">
                <a:latin typeface="Arial" charset="0"/>
                <a:cs typeface="Arial" charset="0"/>
                <a:hlinkClick r:id="rId2"/>
              </a:rPr>
              <a:t>o</a:t>
            </a:r>
            <a:r>
              <a:rPr lang="sl-SI" dirty="0">
                <a:latin typeface="Arial" charset="0"/>
                <a:cs typeface="Arial" charset="0"/>
                <a:hlinkClick r:id="rId2"/>
              </a:rPr>
              <a:t>m</a:t>
            </a:r>
            <a:endParaRPr lang="en-GB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ylab_template_MS2007">
  <a:themeElements>
    <a:clrScheme name="Custom 2">
      <a:dk1>
        <a:sysClr val="windowText" lastClr="000000"/>
      </a:dk1>
      <a:lt1>
        <a:sysClr val="window" lastClr="FFFFFF"/>
      </a:lt1>
      <a:dk2>
        <a:srgbClr val="EE2E24"/>
      </a:dk2>
      <a:lt2>
        <a:srgbClr val="A1A1A1"/>
      </a:lt2>
      <a:accent1>
        <a:srgbClr val="595959"/>
      </a:accent1>
      <a:accent2>
        <a:srgbClr val="A3140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ylab_template_MS2007.potx" id="{6D2E6085-C032-4B14-A198-53622EC7C585}" vid="{9BDE00FC-5B82-428F-9FA0-60F6BB3EB1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Office PowerPoint</Application>
  <PresentationFormat>On-screen Show (4:3)</PresentationFormat>
  <Paragraphs>20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Wingdings 2</vt:lpstr>
      <vt:lpstr>Cosylab_template_MS2007</vt:lpstr>
      <vt:lpstr>COSY upgrade for JEDI experiment</vt:lpstr>
      <vt:lpstr>COSY JEDI</vt:lpstr>
      <vt:lpstr>Existing control system</vt:lpstr>
      <vt:lpstr>Upgrade to EPICS</vt:lpstr>
      <vt:lpstr>Migration of Magnet PS to EPICS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COSYLAB</dc:title>
  <dc:creator>apodborsek</dc:creator>
  <cp:lastModifiedBy>Robert Modic</cp:lastModifiedBy>
  <cp:revision>77</cp:revision>
  <dcterms:created xsi:type="dcterms:W3CDTF">2011-10-26T08:08:32Z</dcterms:created>
  <dcterms:modified xsi:type="dcterms:W3CDTF">2018-11-12T22:38:36Z</dcterms:modified>
</cp:coreProperties>
</file>