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2" r:id="rId2"/>
    <p:sldId id="270" r:id="rId3"/>
    <p:sldId id="287" r:id="rId4"/>
    <p:sldId id="288" r:id="rId5"/>
    <p:sldId id="289" r:id="rId6"/>
    <p:sldId id="27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799">
          <p15:clr>
            <a:srgbClr val="A4A3A4"/>
          </p15:clr>
        </p15:guide>
        <p15:guide id="3" pos="2880">
          <p15:clr>
            <a:srgbClr val="A4A3A4"/>
          </p15:clr>
        </p15:guide>
        <p15:guide id="4" pos="5556">
          <p15:clr>
            <a:srgbClr val="A4A3A4"/>
          </p15:clr>
        </p15:guide>
        <p15:guide id="5" pos="22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41" autoAdjust="0"/>
    <p:restoredTop sz="94674" autoAdjust="0"/>
  </p:normalViewPr>
  <p:slideViewPr>
    <p:cSldViewPr showGuides="1">
      <p:cViewPr varScale="1">
        <p:scale>
          <a:sx n="131" d="100"/>
          <a:sy n="131" d="100"/>
        </p:scale>
        <p:origin x="504" y="184"/>
      </p:cViewPr>
      <p:guideLst>
        <p:guide orient="horz" pos="2160"/>
        <p:guide orient="horz" pos="799"/>
        <p:guide pos="2880"/>
        <p:guide pos="5556"/>
        <p:guide pos="226"/>
      </p:guideLst>
    </p:cSldViewPr>
  </p:slideViewPr>
  <p:outlineViewPr>
    <p:cViewPr>
      <p:scale>
        <a:sx n="33" d="100"/>
        <a:sy n="33" d="100"/>
      </p:scale>
      <p:origin x="0" y="581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78"/>
    </p:cViewPr>
  </p:sorterViewPr>
  <p:notesViewPr>
    <p:cSldViewPr showGuides="1">
      <p:cViewPr varScale="1">
        <p:scale>
          <a:sx n="54" d="100"/>
          <a:sy n="54" d="100"/>
        </p:scale>
        <p:origin x="-2844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FA697C-5849-4DDF-A6C8-08E6893940F4}" type="datetimeFigureOut">
              <a:rPr lang="en-AU" smtClean="0"/>
              <a:pPr/>
              <a:t>13/11/18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D014AF-979A-46D9-9B43-4C67319580DA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144417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992BC2-9435-4D31-AEB3-5D5877AD6447}" type="datetimeFigureOut">
              <a:rPr lang="en-AU" smtClean="0"/>
              <a:pPr/>
              <a:t>13/11/18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496215-5E4C-414D-A8DB-C38AA7CF7C2A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031835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+ Collaborator logos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4440" y="3122613"/>
            <a:ext cx="8467494" cy="1080000"/>
          </a:xfrm>
        </p:spPr>
        <p:txBody>
          <a:bodyPr anchor="b" anchorCtr="0">
            <a:normAutofit/>
          </a:bodyPr>
          <a:lstStyle>
            <a:lvl1pPr algn="l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4440" y="4257092"/>
            <a:ext cx="8475710" cy="360040"/>
          </a:xfrm>
        </p:spPr>
        <p:txBody>
          <a:bodyPr>
            <a:normAutofit/>
          </a:bodyPr>
          <a:lstStyle>
            <a:lvl1pPr marL="0" indent="0" algn="l">
              <a:buNone/>
              <a:defRPr sz="2200" b="1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AU" dirty="0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1497" y="5500319"/>
            <a:ext cx="9170984" cy="1357681"/>
            <a:chOff x="1497" y="5500319"/>
            <a:chExt cx="9170984" cy="1357681"/>
          </a:xfrm>
        </p:grpSpPr>
        <p:sp>
          <p:nvSpPr>
            <p:cNvPr id="8" name="Rectangle 7"/>
            <p:cNvSpPr/>
            <p:nvPr userDrawn="1"/>
          </p:nvSpPr>
          <p:spPr>
            <a:xfrm>
              <a:off x="1497" y="5940320"/>
              <a:ext cx="9158377" cy="91768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9" name="Freeform 7"/>
            <p:cNvSpPr>
              <a:spLocks noEditPoints="1"/>
            </p:cNvSpPr>
            <p:nvPr userDrawn="1"/>
          </p:nvSpPr>
          <p:spPr bwMode="auto">
            <a:xfrm>
              <a:off x="1497" y="5563679"/>
              <a:ext cx="9170984" cy="932871"/>
            </a:xfrm>
            <a:custGeom>
              <a:avLst/>
              <a:gdLst/>
              <a:ahLst/>
              <a:cxnLst>
                <a:cxn ang="0">
                  <a:pos x="2313" y="117"/>
                </a:cxn>
                <a:cxn ang="0">
                  <a:pos x="0" y="117"/>
                </a:cxn>
                <a:cxn ang="0">
                  <a:pos x="0" y="137"/>
                </a:cxn>
                <a:cxn ang="0">
                  <a:pos x="2030" y="137"/>
                </a:cxn>
                <a:cxn ang="0">
                  <a:pos x="2313" y="117"/>
                </a:cxn>
                <a:cxn ang="0">
                  <a:pos x="2880" y="0"/>
                </a:cxn>
                <a:cxn ang="0">
                  <a:pos x="2880" y="0"/>
                </a:cxn>
                <a:cxn ang="0">
                  <a:pos x="2880" y="117"/>
                </a:cxn>
                <a:cxn ang="0">
                  <a:pos x="2313" y="117"/>
                </a:cxn>
                <a:cxn ang="0">
                  <a:pos x="2784" y="293"/>
                </a:cxn>
                <a:cxn ang="0">
                  <a:pos x="2880" y="293"/>
                </a:cxn>
                <a:cxn ang="0">
                  <a:pos x="2880" y="0"/>
                </a:cxn>
              </a:cxnLst>
              <a:rect l="0" t="0" r="r" b="b"/>
              <a:pathLst>
                <a:path w="2880" h="293">
                  <a:moveTo>
                    <a:pt x="2313" y="117"/>
                  </a:moveTo>
                  <a:cubicBezTo>
                    <a:pt x="0" y="117"/>
                    <a:pt x="0" y="117"/>
                    <a:pt x="0" y="117"/>
                  </a:cubicBezTo>
                  <a:cubicBezTo>
                    <a:pt x="0" y="137"/>
                    <a:pt x="0" y="137"/>
                    <a:pt x="0" y="137"/>
                  </a:cubicBezTo>
                  <a:cubicBezTo>
                    <a:pt x="2030" y="137"/>
                    <a:pt x="2030" y="137"/>
                    <a:pt x="2030" y="137"/>
                  </a:cubicBezTo>
                  <a:cubicBezTo>
                    <a:pt x="2214" y="137"/>
                    <a:pt x="2274" y="132"/>
                    <a:pt x="2313" y="117"/>
                  </a:cubicBezTo>
                  <a:moveTo>
                    <a:pt x="2880" y="0"/>
                  </a:moveTo>
                  <a:cubicBezTo>
                    <a:pt x="2880" y="0"/>
                    <a:pt x="2880" y="0"/>
                    <a:pt x="2880" y="0"/>
                  </a:cubicBezTo>
                  <a:cubicBezTo>
                    <a:pt x="2880" y="117"/>
                    <a:pt x="2880" y="117"/>
                    <a:pt x="2880" y="117"/>
                  </a:cubicBezTo>
                  <a:cubicBezTo>
                    <a:pt x="2313" y="117"/>
                    <a:pt x="2313" y="117"/>
                    <a:pt x="2313" y="117"/>
                  </a:cubicBezTo>
                  <a:cubicBezTo>
                    <a:pt x="2411" y="197"/>
                    <a:pt x="2542" y="293"/>
                    <a:pt x="2784" y="293"/>
                  </a:cubicBezTo>
                  <a:cubicBezTo>
                    <a:pt x="2842" y="293"/>
                    <a:pt x="2880" y="293"/>
                    <a:pt x="2880" y="293"/>
                  </a:cubicBezTo>
                  <a:cubicBezTo>
                    <a:pt x="2880" y="0"/>
                    <a:pt x="2880" y="0"/>
                    <a:pt x="2880" y="0"/>
                  </a:cubicBezTo>
                </a:path>
              </a:pathLst>
            </a:custGeom>
            <a:solidFill>
              <a:srgbClr val="BFBFB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0" name="Freeform 8"/>
            <p:cNvSpPr>
              <a:spLocks noEditPoints="1"/>
            </p:cNvSpPr>
            <p:nvPr userDrawn="1"/>
          </p:nvSpPr>
          <p:spPr bwMode="auto">
            <a:xfrm>
              <a:off x="1497" y="5500319"/>
              <a:ext cx="9170984" cy="435430"/>
            </a:xfrm>
            <a:custGeom>
              <a:avLst/>
              <a:gdLst/>
              <a:ahLst/>
              <a:cxnLst>
                <a:cxn ang="0">
                  <a:pos x="2880" y="20"/>
                </a:cxn>
                <a:cxn ang="0">
                  <a:pos x="2789" y="20"/>
                </a:cxn>
                <a:cxn ang="0">
                  <a:pos x="2313" y="137"/>
                </a:cxn>
                <a:cxn ang="0">
                  <a:pos x="2313" y="137"/>
                </a:cxn>
                <a:cxn ang="0">
                  <a:pos x="2880" y="137"/>
                </a:cxn>
                <a:cxn ang="0">
                  <a:pos x="2880" y="20"/>
                </a:cxn>
                <a:cxn ang="0">
                  <a:pos x="1860" y="0"/>
                </a:cxn>
                <a:cxn ang="0">
                  <a:pos x="0" y="0"/>
                </a:cxn>
                <a:cxn ang="0">
                  <a:pos x="0" y="137"/>
                </a:cxn>
                <a:cxn ang="0">
                  <a:pos x="2313" y="137"/>
                </a:cxn>
                <a:cxn ang="0">
                  <a:pos x="2313" y="137"/>
                </a:cxn>
                <a:cxn ang="0">
                  <a:pos x="2313" y="137"/>
                </a:cxn>
                <a:cxn ang="0">
                  <a:pos x="2313" y="137"/>
                </a:cxn>
                <a:cxn ang="0">
                  <a:pos x="1860" y="0"/>
                </a:cxn>
              </a:cxnLst>
              <a:rect l="0" t="0" r="r" b="b"/>
              <a:pathLst>
                <a:path w="2880" h="137">
                  <a:moveTo>
                    <a:pt x="2880" y="20"/>
                  </a:moveTo>
                  <a:cubicBezTo>
                    <a:pt x="2789" y="20"/>
                    <a:pt x="2789" y="20"/>
                    <a:pt x="2789" y="20"/>
                  </a:cubicBezTo>
                  <a:cubicBezTo>
                    <a:pt x="2500" y="20"/>
                    <a:pt x="2393" y="107"/>
                    <a:pt x="2313" y="137"/>
                  </a:cubicBezTo>
                  <a:cubicBezTo>
                    <a:pt x="2313" y="137"/>
                    <a:pt x="2313" y="137"/>
                    <a:pt x="2313" y="137"/>
                  </a:cubicBezTo>
                  <a:cubicBezTo>
                    <a:pt x="2880" y="137"/>
                    <a:pt x="2880" y="137"/>
                    <a:pt x="2880" y="137"/>
                  </a:cubicBezTo>
                  <a:cubicBezTo>
                    <a:pt x="2880" y="20"/>
                    <a:pt x="2880" y="20"/>
                    <a:pt x="2880" y="20"/>
                  </a:cubicBezTo>
                  <a:moveTo>
                    <a:pt x="186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37"/>
                    <a:pt x="0" y="137"/>
                    <a:pt x="0" y="137"/>
                  </a:cubicBezTo>
                  <a:cubicBezTo>
                    <a:pt x="2313" y="137"/>
                    <a:pt x="2313" y="137"/>
                    <a:pt x="2313" y="137"/>
                  </a:cubicBezTo>
                  <a:cubicBezTo>
                    <a:pt x="2313" y="137"/>
                    <a:pt x="2313" y="137"/>
                    <a:pt x="2313" y="137"/>
                  </a:cubicBezTo>
                  <a:cubicBezTo>
                    <a:pt x="2313" y="137"/>
                    <a:pt x="2313" y="137"/>
                    <a:pt x="2313" y="137"/>
                  </a:cubicBezTo>
                  <a:cubicBezTo>
                    <a:pt x="2313" y="137"/>
                    <a:pt x="2313" y="137"/>
                    <a:pt x="2313" y="137"/>
                  </a:cubicBezTo>
                  <a:cubicBezTo>
                    <a:pt x="2216" y="57"/>
                    <a:pt x="2053" y="0"/>
                    <a:pt x="1860" y="0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1" name="Freeform 9"/>
            <p:cNvSpPr>
              <a:spLocks/>
            </p:cNvSpPr>
            <p:nvPr userDrawn="1"/>
          </p:nvSpPr>
          <p:spPr bwMode="auto">
            <a:xfrm>
              <a:off x="1497" y="5563679"/>
              <a:ext cx="7365906" cy="432734"/>
            </a:xfrm>
            <a:custGeom>
              <a:avLst/>
              <a:gdLst/>
              <a:ahLst/>
              <a:cxnLst>
                <a:cxn ang="0">
                  <a:pos x="2313" y="117"/>
                </a:cxn>
                <a:cxn ang="0">
                  <a:pos x="1860" y="0"/>
                </a:cxn>
                <a:cxn ang="0">
                  <a:pos x="0" y="0"/>
                </a:cxn>
                <a:cxn ang="0">
                  <a:pos x="0" y="136"/>
                </a:cxn>
                <a:cxn ang="0">
                  <a:pos x="2030" y="136"/>
                </a:cxn>
                <a:cxn ang="0">
                  <a:pos x="2313" y="117"/>
                </a:cxn>
              </a:cxnLst>
              <a:rect l="0" t="0" r="r" b="b"/>
              <a:pathLst>
                <a:path w="2313" h="136">
                  <a:moveTo>
                    <a:pt x="2313" y="117"/>
                  </a:moveTo>
                  <a:cubicBezTo>
                    <a:pt x="2204" y="55"/>
                    <a:pt x="2053" y="0"/>
                    <a:pt x="186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36"/>
                    <a:pt x="0" y="136"/>
                    <a:pt x="0" y="136"/>
                  </a:cubicBezTo>
                  <a:cubicBezTo>
                    <a:pt x="2030" y="136"/>
                    <a:pt x="2030" y="136"/>
                    <a:pt x="2030" y="136"/>
                  </a:cubicBezTo>
                  <a:cubicBezTo>
                    <a:pt x="2214" y="136"/>
                    <a:pt x="2274" y="132"/>
                    <a:pt x="2313" y="117"/>
                  </a:cubicBezTo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2" name="Freeform 10"/>
            <p:cNvSpPr>
              <a:spLocks/>
            </p:cNvSpPr>
            <p:nvPr userDrawn="1"/>
          </p:nvSpPr>
          <p:spPr bwMode="auto">
            <a:xfrm>
              <a:off x="7367402" y="5563679"/>
              <a:ext cx="1805078" cy="869511"/>
            </a:xfrm>
            <a:custGeom>
              <a:avLst/>
              <a:gdLst/>
              <a:ahLst/>
              <a:cxnLst>
                <a:cxn ang="0">
                  <a:pos x="476" y="0"/>
                </a:cxn>
                <a:cxn ang="0">
                  <a:pos x="0" y="117"/>
                </a:cxn>
                <a:cxn ang="0">
                  <a:pos x="471" y="273"/>
                </a:cxn>
                <a:cxn ang="0">
                  <a:pos x="567" y="273"/>
                </a:cxn>
                <a:cxn ang="0">
                  <a:pos x="567" y="0"/>
                </a:cxn>
                <a:cxn ang="0">
                  <a:pos x="476" y="0"/>
                </a:cxn>
              </a:cxnLst>
              <a:rect l="0" t="0" r="r" b="b"/>
              <a:pathLst>
                <a:path w="567" h="273">
                  <a:moveTo>
                    <a:pt x="476" y="0"/>
                  </a:moveTo>
                  <a:cubicBezTo>
                    <a:pt x="187" y="0"/>
                    <a:pt x="80" y="87"/>
                    <a:pt x="0" y="117"/>
                  </a:cubicBezTo>
                  <a:cubicBezTo>
                    <a:pt x="128" y="190"/>
                    <a:pt x="229" y="273"/>
                    <a:pt x="471" y="273"/>
                  </a:cubicBezTo>
                  <a:cubicBezTo>
                    <a:pt x="529" y="273"/>
                    <a:pt x="567" y="273"/>
                    <a:pt x="567" y="273"/>
                  </a:cubicBezTo>
                  <a:cubicBezTo>
                    <a:pt x="567" y="0"/>
                    <a:pt x="567" y="0"/>
                    <a:pt x="567" y="0"/>
                  </a:cubicBezTo>
                  <a:lnTo>
                    <a:pt x="47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pic>
          <p:nvPicPr>
            <p:cNvPr id="13" name="Picture 78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169275" y="5675743"/>
              <a:ext cx="655638" cy="6556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4" name="Group 19"/>
            <p:cNvGrpSpPr/>
            <p:nvPr userDrawn="1"/>
          </p:nvGrpSpPr>
          <p:grpSpPr>
            <a:xfrm>
              <a:off x="360000" y="5807505"/>
              <a:ext cx="814388" cy="95250"/>
              <a:chOff x="3495675" y="5969000"/>
              <a:chExt cx="814388" cy="95250"/>
            </a:xfrm>
            <a:solidFill>
              <a:schemeClr val="accent1"/>
            </a:solidFill>
          </p:grpSpPr>
          <p:sp>
            <p:nvSpPr>
              <p:cNvPr id="15" name="Freeform 26"/>
              <p:cNvSpPr>
                <a:spLocks/>
              </p:cNvSpPr>
              <p:nvPr/>
            </p:nvSpPr>
            <p:spPr bwMode="auto">
              <a:xfrm>
                <a:off x="3495675" y="5997575"/>
                <a:ext cx="98425" cy="66675"/>
              </a:xfrm>
              <a:custGeom>
                <a:avLst/>
                <a:gdLst>
                  <a:gd name="T0" fmla="*/ 31 w 31"/>
                  <a:gd name="T1" fmla="*/ 0 h 21"/>
                  <a:gd name="T2" fmla="*/ 25 w 31"/>
                  <a:gd name="T3" fmla="*/ 21 h 21"/>
                  <a:gd name="T4" fmla="*/ 19 w 31"/>
                  <a:gd name="T5" fmla="*/ 21 h 21"/>
                  <a:gd name="T6" fmla="*/ 16 w 31"/>
                  <a:gd name="T7" fmla="*/ 9 h 21"/>
                  <a:gd name="T8" fmla="*/ 15 w 31"/>
                  <a:gd name="T9" fmla="*/ 7 h 21"/>
                  <a:gd name="T10" fmla="*/ 15 w 31"/>
                  <a:gd name="T11" fmla="*/ 7 h 21"/>
                  <a:gd name="T12" fmla="*/ 15 w 31"/>
                  <a:gd name="T13" fmla="*/ 9 h 21"/>
                  <a:gd name="T14" fmla="*/ 12 w 31"/>
                  <a:gd name="T15" fmla="*/ 21 h 21"/>
                  <a:gd name="T16" fmla="*/ 6 w 31"/>
                  <a:gd name="T17" fmla="*/ 21 h 21"/>
                  <a:gd name="T18" fmla="*/ 0 w 31"/>
                  <a:gd name="T19" fmla="*/ 0 h 21"/>
                  <a:gd name="T20" fmla="*/ 5 w 31"/>
                  <a:gd name="T21" fmla="*/ 0 h 21"/>
                  <a:gd name="T22" fmla="*/ 8 w 31"/>
                  <a:gd name="T23" fmla="*/ 13 h 21"/>
                  <a:gd name="T24" fmla="*/ 9 w 31"/>
                  <a:gd name="T25" fmla="*/ 16 h 21"/>
                  <a:gd name="T26" fmla="*/ 9 w 31"/>
                  <a:gd name="T27" fmla="*/ 16 h 21"/>
                  <a:gd name="T28" fmla="*/ 10 w 31"/>
                  <a:gd name="T29" fmla="*/ 13 h 21"/>
                  <a:gd name="T30" fmla="*/ 13 w 31"/>
                  <a:gd name="T31" fmla="*/ 0 h 21"/>
                  <a:gd name="T32" fmla="*/ 18 w 31"/>
                  <a:gd name="T33" fmla="*/ 0 h 21"/>
                  <a:gd name="T34" fmla="*/ 21 w 31"/>
                  <a:gd name="T35" fmla="*/ 13 h 21"/>
                  <a:gd name="T36" fmla="*/ 22 w 31"/>
                  <a:gd name="T37" fmla="*/ 16 h 21"/>
                  <a:gd name="T38" fmla="*/ 22 w 31"/>
                  <a:gd name="T39" fmla="*/ 16 h 21"/>
                  <a:gd name="T40" fmla="*/ 23 w 31"/>
                  <a:gd name="T41" fmla="*/ 12 h 21"/>
                  <a:gd name="T42" fmla="*/ 26 w 31"/>
                  <a:gd name="T43" fmla="*/ 0 h 21"/>
                  <a:gd name="T44" fmla="*/ 31 w 31"/>
                  <a:gd name="T45" fmla="*/ 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1" h="21">
                    <a:moveTo>
                      <a:pt x="31" y="0"/>
                    </a:moveTo>
                    <a:cubicBezTo>
                      <a:pt x="29" y="7"/>
                      <a:pt x="27" y="14"/>
                      <a:pt x="25" y="21"/>
                    </a:cubicBezTo>
                    <a:cubicBezTo>
                      <a:pt x="19" y="21"/>
                      <a:pt x="19" y="21"/>
                      <a:pt x="19" y="21"/>
                    </a:cubicBezTo>
                    <a:cubicBezTo>
                      <a:pt x="16" y="9"/>
                      <a:pt x="16" y="9"/>
                      <a:pt x="16" y="9"/>
                    </a:cubicBezTo>
                    <a:cubicBezTo>
                      <a:pt x="15" y="7"/>
                      <a:pt x="15" y="7"/>
                      <a:pt x="15" y="7"/>
                    </a:cubicBezTo>
                    <a:cubicBezTo>
                      <a:pt x="15" y="7"/>
                      <a:pt x="15" y="7"/>
                      <a:pt x="15" y="7"/>
                    </a:cubicBezTo>
                    <a:cubicBezTo>
                      <a:pt x="15" y="9"/>
                      <a:pt x="15" y="9"/>
                      <a:pt x="15" y="9"/>
                    </a:cubicBezTo>
                    <a:cubicBezTo>
                      <a:pt x="12" y="21"/>
                      <a:pt x="12" y="21"/>
                      <a:pt x="12" y="21"/>
                    </a:cubicBezTo>
                    <a:cubicBezTo>
                      <a:pt x="6" y="21"/>
                      <a:pt x="6" y="21"/>
                      <a:pt x="6" y="21"/>
                    </a:cubicBezTo>
                    <a:cubicBezTo>
                      <a:pt x="4" y="14"/>
                      <a:pt x="1" y="7"/>
                      <a:pt x="0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6" y="5"/>
                      <a:pt x="7" y="9"/>
                      <a:pt x="8" y="13"/>
                    </a:cubicBezTo>
                    <a:cubicBezTo>
                      <a:pt x="8" y="14"/>
                      <a:pt x="9" y="15"/>
                      <a:pt x="9" y="16"/>
                    </a:cubicBezTo>
                    <a:cubicBezTo>
                      <a:pt x="9" y="16"/>
                      <a:pt x="9" y="16"/>
                      <a:pt x="9" y="16"/>
                    </a:cubicBezTo>
                    <a:cubicBezTo>
                      <a:pt x="10" y="13"/>
                      <a:pt x="10" y="13"/>
                      <a:pt x="10" y="13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21" y="13"/>
                      <a:pt x="21" y="13"/>
                      <a:pt x="21" y="13"/>
                    </a:cubicBezTo>
                    <a:cubicBezTo>
                      <a:pt x="22" y="16"/>
                      <a:pt x="22" y="16"/>
                      <a:pt x="22" y="16"/>
                    </a:cubicBezTo>
                    <a:cubicBezTo>
                      <a:pt x="22" y="16"/>
                      <a:pt x="22" y="16"/>
                      <a:pt x="22" y="16"/>
                    </a:cubicBezTo>
                    <a:cubicBezTo>
                      <a:pt x="23" y="15"/>
                      <a:pt x="23" y="13"/>
                      <a:pt x="23" y="12"/>
                    </a:cubicBezTo>
                    <a:cubicBezTo>
                      <a:pt x="24" y="8"/>
                      <a:pt x="25" y="4"/>
                      <a:pt x="26" y="0"/>
                    </a:cubicBezTo>
                    <a:lnTo>
                      <a:pt x="31" y="0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16" name="Freeform 27"/>
              <p:cNvSpPr>
                <a:spLocks/>
              </p:cNvSpPr>
              <p:nvPr/>
            </p:nvSpPr>
            <p:spPr bwMode="auto">
              <a:xfrm>
                <a:off x="3603625" y="5997575"/>
                <a:ext cx="98425" cy="66675"/>
              </a:xfrm>
              <a:custGeom>
                <a:avLst/>
                <a:gdLst>
                  <a:gd name="T0" fmla="*/ 31 w 31"/>
                  <a:gd name="T1" fmla="*/ 0 h 21"/>
                  <a:gd name="T2" fmla="*/ 25 w 31"/>
                  <a:gd name="T3" fmla="*/ 21 h 21"/>
                  <a:gd name="T4" fmla="*/ 19 w 31"/>
                  <a:gd name="T5" fmla="*/ 21 h 21"/>
                  <a:gd name="T6" fmla="*/ 16 w 31"/>
                  <a:gd name="T7" fmla="*/ 9 h 21"/>
                  <a:gd name="T8" fmla="*/ 15 w 31"/>
                  <a:gd name="T9" fmla="*/ 7 h 21"/>
                  <a:gd name="T10" fmla="*/ 15 w 31"/>
                  <a:gd name="T11" fmla="*/ 7 h 21"/>
                  <a:gd name="T12" fmla="*/ 15 w 31"/>
                  <a:gd name="T13" fmla="*/ 9 h 21"/>
                  <a:gd name="T14" fmla="*/ 12 w 31"/>
                  <a:gd name="T15" fmla="*/ 21 h 21"/>
                  <a:gd name="T16" fmla="*/ 6 w 31"/>
                  <a:gd name="T17" fmla="*/ 21 h 21"/>
                  <a:gd name="T18" fmla="*/ 0 w 31"/>
                  <a:gd name="T19" fmla="*/ 0 h 21"/>
                  <a:gd name="T20" fmla="*/ 5 w 31"/>
                  <a:gd name="T21" fmla="*/ 0 h 21"/>
                  <a:gd name="T22" fmla="*/ 8 w 31"/>
                  <a:gd name="T23" fmla="*/ 13 h 21"/>
                  <a:gd name="T24" fmla="*/ 9 w 31"/>
                  <a:gd name="T25" fmla="*/ 16 h 21"/>
                  <a:gd name="T26" fmla="*/ 9 w 31"/>
                  <a:gd name="T27" fmla="*/ 16 h 21"/>
                  <a:gd name="T28" fmla="*/ 10 w 31"/>
                  <a:gd name="T29" fmla="*/ 13 h 21"/>
                  <a:gd name="T30" fmla="*/ 13 w 31"/>
                  <a:gd name="T31" fmla="*/ 0 h 21"/>
                  <a:gd name="T32" fmla="*/ 18 w 31"/>
                  <a:gd name="T33" fmla="*/ 0 h 21"/>
                  <a:gd name="T34" fmla="*/ 22 w 31"/>
                  <a:gd name="T35" fmla="*/ 13 h 21"/>
                  <a:gd name="T36" fmla="*/ 22 w 31"/>
                  <a:gd name="T37" fmla="*/ 16 h 21"/>
                  <a:gd name="T38" fmla="*/ 22 w 31"/>
                  <a:gd name="T39" fmla="*/ 16 h 21"/>
                  <a:gd name="T40" fmla="*/ 23 w 31"/>
                  <a:gd name="T41" fmla="*/ 12 h 21"/>
                  <a:gd name="T42" fmla="*/ 26 w 31"/>
                  <a:gd name="T43" fmla="*/ 0 h 21"/>
                  <a:gd name="T44" fmla="*/ 31 w 31"/>
                  <a:gd name="T45" fmla="*/ 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1" h="21">
                    <a:moveTo>
                      <a:pt x="31" y="0"/>
                    </a:moveTo>
                    <a:cubicBezTo>
                      <a:pt x="29" y="7"/>
                      <a:pt x="27" y="14"/>
                      <a:pt x="25" y="21"/>
                    </a:cubicBezTo>
                    <a:cubicBezTo>
                      <a:pt x="19" y="21"/>
                      <a:pt x="19" y="21"/>
                      <a:pt x="19" y="21"/>
                    </a:cubicBezTo>
                    <a:cubicBezTo>
                      <a:pt x="16" y="9"/>
                      <a:pt x="16" y="9"/>
                      <a:pt x="16" y="9"/>
                    </a:cubicBezTo>
                    <a:cubicBezTo>
                      <a:pt x="15" y="7"/>
                      <a:pt x="15" y="7"/>
                      <a:pt x="15" y="7"/>
                    </a:cubicBezTo>
                    <a:cubicBezTo>
                      <a:pt x="15" y="7"/>
                      <a:pt x="15" y="7"/>
                      <a:pt x="15" y="7"/>
                    </a:cubicBezTo>
                    <a:cubicBezTo>
                      <a:pt x="15" y="9"/>
                      <a:pt x="15" y="9"/>
                      <a:pt x="15" y="9"/>
                    </a:cubicBezTo>
                    <a:cubicBezTo>
                      <a:pt x="12" y="21"/>
                      <a:pt x="12" y="21"/>
                      <a:pt x="12" y="21"/>
                    </a:cubicBezTo>
                    <a:cubicBezTo>
                      <a:pt x="6" y="21"/>
                      <a:pt x="6" y="21"/>
                      <a:pt x="6" y="21"/>
                    </a:cubicBezTo>
                    <a:cubicBezTo>
                      <a:pt x="4" y="14"/>
                      <a:pt x="2" y="7"/>
                      <a:pt x="0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6" y="5"/>
                      <a:pt x="7" y="9"/>
                      <a:pt x="8" y="13"/>
                    </a:cubicBezTo>
                    <a:cubicBezTo>
                      <a:pt x="8" y="14"/>
                      <a:pt x="9" y="15"/>
                      <a:pt x="9" y="16"/>
                    </a:cubicBezTo>
                    <a:cubicBezTo>
                      <a:pt x="9" y="16"/>
                      <a:pt x="9" y="16"/>
                      <a:pt x="9" y="16"/>
                    </a:cubicBezTo>
                    <a:cubicBezTo>
                      <a:pt x="10" y="13"/>
                      <a:pt x="10" y="13"/>
                      <a:pt x="10" y="13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22" y="13"/>
                      <a:pt x="22" y="13"/>
                      <a:pt x="22" y="13"/>
                    </a:cubicBezTo>
                    <a:cubicBezTo>
                      <a:pt x="22" y="16"/>
                      <a:pt x="22" y="16"/>
                      <a:pt x="22" y="16"/>
                    </a:cubicBezTo>
                    <a:cubicBezTo>
                      <a:pt x="22" y="16"/>
                      <a:pt x="22" y="16"/>
                      <a:pt x="22" y="16"/>
                    </a:cubicBezTo>
                    <a:cubicBezTo>
                      <a:pt x="23" y="15"/>
                      <a:pt x="23" y="13"/>
                      <a:pt x="23" y="12"/>
                    </a:cubicBezTo>
                    <a:cubicBezTo>
                      <a:pt x="24" y="8"/>
                      <a:pt x="25" y="4"/>
                      <a:pt x="26" y="0"/>
                    </a:cubicBezTo>
                    <a:lnTo>
                      <a:pt x="31" y="0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17" name="Freeform 28"/>
              <p:cNvSpPr>
                <a:spLocks/>
              </p:cNvSpPr>
              <p:nvPr/>
            </p:nvSpPr>
            <p:spPr bwMode="auto">
              <a:xfrm>
                <a:off x="3711575" y="5997575"/>
                <a:ext cx="98425" cy="66675"/>
              </a:xfrm>
              <a:custGeom>
                <a:avLst/>
                <a:gdLst>
                  <a:gd name="T0" fmla="*/ 31 w 31"/>
                  <a:gd name="T1" fmla="*/ 0 h 21"/>
                  <a:gd name="T2" fmla="*/ 25 w 31"/>
                  <a:gd name="T3" fmla="*/ 21 h 21"/>
                  <a:gd name="T4" fmla="*/ 19 w 31"/>
                  <a:gd name="T5" fmla="*/ 21 h 21"/>
                  <a:gd name="T6" fmla="*/ 16 w 31"/>
                  <a:gd name="T7" fmla="*/ 9 h 21"/>
                  <a:gd name="T8" fmla="*/ 15 w 31"/>
                  <a:gd name="T9" fmla="*/ 7 h 21"/>
                  <a:gd name="T10" fmla="*/ 15 w 31"/>
                  <a:gd name="T11" fmla="*/ 7 h 21"/>
                  <a:gd name="T12" fmla="*/ 15 w 31"/>
                  <a:gd name="T13" fmla="*/ 9 h 21"/>
                  <a:gd name="T14" fmla="*/ 12 w 31"/>
                  <a:gd name="T15" fmla="*/ 21 h 21"/>
                  <a:gd name="T16" fmla="*/ 6 w 31"/>
                  <a:gd name="T17" fmla="*/ 21 h 21"/>
                  <a:gd name="T18" fmla="*/ 0 w 31"/>
                  <a:gd name="T19" fmla="*/ 0 h 21"/>
                  <a:gd name="T20" fmla="*/ 5 w 31"/>
                  <a:gd name="T21" fmla="*/ 0 h 21"/>
                  <a:gd name="T22" fmla="*/ 8 w 31"/>
                  <a:gd name="T23" fmla="*/ 13 h 21"/>
                  <a:gd name="T24" fmla="*/ 9 w 31"/>
                  <a:gd name="T25" fmla="*/ 16 h 21"/>
                  <a:gd name="T26" fmla="*/ 9 w 31"/>
                  <a:gd name="T27" fmla="*/ 16 h 21"/>
                  <a:gd name="T28" fmla="*/ 10 w 31"/>
                  <a:gd name="T29" fmla="*/ 13 h 21"/>
                  <a:gd name="T30" fmla="*/ 13 w 31"/>
                  <a:gd name="T31" fmla="*/ 0 h 21"/>
                  <a:gd name="T32" fmla="*/ 18 w 31"/>
                  <a:gd name="T33" fmla="*/ 0 h 21"/>
                  <a:gd name="T34" fmla="*/ 22 w 31"/>
                  <a:gd name="T35" fmla="*/ 13 h 21"/>
                  <a:gd name="T36" fmla="*/ 22 w 31"/>
                  <a:gd name="T37" fmla="*/ 16 h 21"/>
                  <a:gd name="T38" fmla="*/ 22 w 31"/>
                  <a:gd name="T39" fmla="*/ 16 h 21"/>
                  <a:gd name="T40" fmla="*/ 23 w 31"/>
                  <a:gd name="T41" fmla="*/ 12 h 21"/>
                  <a:gd name="T42" fmla="*/ 26 w 31"/>
                  <a:gd name="T43" fmla="*/ 0 h 21"/>
                  <a:gd name="T44" fmla="*/ 31 w 31"/>
                  <a:gd name="T45" fmla="*/ 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1" h="21">
                    <a:moveTo>
                      <a:pt x="31" y="0"/>
                    </a:moveTo>
                    <a:cubicBezTo>
                      <a:pt x="29" y="7"/>
                      <a:pt x="27" y="14"/>
                      <a:pt x="25" y="21"/>
                    </a:cubicBezTo>
                    <a:cubicBezTo>
                      <a:pt x="19" y="21"/>
                      <a:pt x="19" y="21"/>
                      <a:pt x="19" y="21"/>
                    </a:cubicBezTo>
                    <a:cubicBezTo>
                      <a:pt x="16" y="9"/>
                      <a:pt x="16" y="9"/>
                      <a:pt x="16" y="9"/>
                    </a:cubicBezTo>
                    <a:cubicBezTo>
                      <a:pt x="15" y="7"/>
                      <a:pt x="15" y="7"/>
                      <a:pt x="15" y="7"/>
                    </a:cubicBezTo>
                    <a:cubicBezTo>
                      <a:pt x="15" y="7"/>
                      <a:pt x="15" y="7"/>
                      <a:pt x="15" y="7"/>
                    </a:cubicBezTo>
                    <a:cubicBezTo>
                      <a:pt x="15" y="9"/>
                      <a:pt x="15" y="9"/>
                      <a:pt x="15" y="9"/>
                    </a:cubicBezTo>
                    <a:cubicBezTo>
                      <a:pt x="12" y="21"/>
                      <a:pt x="12" y="21"/>
                      <a:pt x="12" y="21"/>
                    </a:cubicBezTo>
                    <a:cubicBezTo>
                      <a:pt x="6" y="21"/>
                      <a:pt x="6" y="21"/>
                      <a:pt x="6" y="21"/>
                    </a:cubicBezTo>
                    <a:cubicBezTo>
                      <a:pt x="4" y="14"/>
                      <a:pt x="2" y="7"/>
                      <a:pt x="0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6" y="5"/>
                      <a:pt x="7" y="9"/>
                      <a:pt x="8" y="13"/>
                    </a:cubicBezTo>
                    <a:cubicBezTo>
                      <a:pt x="9" y="14"/>
                      <a:pt x="9" y="15"/>
                      <a:pt x="9" y="16"/>
                    </a:cubicBezTo>
                    <a:cubicBezTo>
                      <a:pt x="9" y="16"/>
                      <a:pt x="9" y="16"/>
                      <a:pt x="9" y="16"/>
                    </a:cubicBezTo>
                    <a:cubicBezTo>
                      <a:pt x="10" y="13"/>
                      <a:pt x="10" y="13"/>
                      <a:pt x="10" y="13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22" y="13"/>
                      <a:pt x="22" y="13"/>
                      <a:pt x="22" y="13"/>
                    </a:cubicBezTo>
                    <a:cubicBezTo>
                      <a:pt x="22" y="16"/>
                      <a:pt x="22" y="16"/>
                      <a:pt x="22" y="16"/>
                    </a:cubicBezTo>
                    <a:cubicBezTo>
                      <a:pt x="22" y="16"/>
                      <a:pt x="22" y="16"/>
                      <a:pt x="22" y="16"/>
                    </a:cubicBezTo>
                    <a:cubicBezTo>
                      <a:pt x="23" y="15"/>
                      <a:pt x="23" y="13"/>
                      <a:pt x="23" y="12"/>
                    </a:cubicBezTo>
                    <a:cubicBezTo>
                      <a:pt x="24" y="8"/>
                      <a:pt x="25" y="4"/>
                      <a:pt x="26" y="0"/>
                    </a:cubicBezTo>
                    <a:lnTo>
                      <a:pt x="31" y="0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18" name="Oval 29"/>
              <p:cNvSpPr>
                <a:spLocks noChangeArrowheads="1"/>
              </p:cNvSpPr>
              <p:nvPr/>
            </p:nvSpPr>
            <p:spPr bwMode="auto">
              <a:xfrm>
                <a:off x="3819525" y="6042025"/>
                <a:ext cx="19050" cy="22225"/>
              </a:xfrm>
              <a:prstGeom prst="ellipse">
                <a:avLst/>
              </a:pr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19" name="Freeform 30"/>
              <p:cNvSpPr>
                <a:spLocks/>
              </p:cNvSpPr>
              <p:nvPr/>
            </p:nvSpPr>
            <p:spPr bwMode="auto">
              <a:xfrm>
                <a:off x="3851275" y="5997575"/>
                <a:ext cx="50800" cy="66675"/>
              </a:xfrm>
              <a:custGeom>
                <a:avLst/>
                <a:gdLst>
                  <a:gd name="T0" fmla="*/ 16 w 16"/>
                  <a:gd name="T1" fmla="*/ 20 h 21"/>
                  <a:gd name="T2" fmla="*/ 10 w 16"/>
                  <a:gd name="T3" fmla="*/ 21 h 21"/>
                  <a:gd name="T4" fmla="*/ 0 w 16"/>
                  <a:gd name="T5" fmla="*/ 11 h 21"/>
                  <a:gd name="T6" fmla="*/ 10 w 16"/>
                  <a:gd name="T7" fmla="*/ 0 h 21"/>
                  <a:gd name="T8" fmla="*/ 16 w 16"/>
                  <a:gd name="T9" fmla="*/ 1 h 21"/>
                  <a:gd name="T10" fmla="*/ 14 w 16"/>
                  <a:gd name="T11" fmla="*/ 5 h 21"/>
                  <a:gd name="T12" fmla="*/ 11 w 16"/>
                  <a:gd name="T13" fmla="*/ 4 h 21"/>
                  <a:gd name="T14" fmla="*/ 6 w 16"/>
                  <a:gd name="T15" fmla="*/ 10 h 21"/>
                  <a:gd name="T16" fmla="*/ 11 w 16"/>
                  <a:gd name="T17" fmla="*/ 17 h 21"/>
                  <a:gd name="T18" fmla="*/ 15 w 16"/>
                  <a:gd name="T19" fmla="*/ 16 h 21"/>
                  <a:gd name="T20" fmla="*/ 16 w 16"/>
                  <a:gd name="T21" fmla="*/ 2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6" h="21">
                    <a:moveTo>
                      <a:pt x="16" y="20"/>
                    </a:moveTo>
                    <a:cubicBezTo>
                      <a:pt x="14" y="21"/>
                      <a:pt x="12" y="21"/>
                      <a:pt x="10" y="21"/>
                    </a:cubicBezTo>
                    <a:cubicBezTo>
                      <a:pt x="3" y="21"/>
                      <a:pt x="0" y="17"/>
                      <a:pt x="0" y="11"/>
                    </a:cubicBezTo>
                    <a:cubicBezTo>
                      <a:pt x="0" y="4"/>
                      <a:pt x="4" y="0"/>
                      <a:pt x="10" y="0"/>
                    </a:cubicBezTo>
                    <a:cubicBezTo>
                      <a:pt x="12" y="0"/>
                      <a:pt x="14" y="0"/>
                      <a:pt x="16" y="1"/>
                    </a:cubicBezTo>
                    <a:cubicBezTo>
                      <a:pt x="14" y="5"/>
                      <a:pt x="14" y="5"/>
                      <a:pt x="14" y="5"/>
                    </a:cubicBezTo>
                    <a:cubicBezTo>
                      <a:pt x="13" y="4"/>
                      <a:pt x="12" y="4"/>
                      <a:pt x="11" y="4"/>
                    </a:cubicBezTo>
                    <a:cubicBezTo>
                      <a:pt x="7" y="4"/>
                      <a:pt x="6" y="6"/>
                      <a:pt x="6" y="10"/>
                    </a:cubicBezTo>
                    <a:cubicBezTo>
                      <a:pt x="6" y="15"/>
                      <a:pt x="7" y="17"/>
                      <a:pt x="11" y="17"/>
                    </a:cubicBezTo>
                    <a:cubicBezTo>
                      <a:pt x="12" y="17"/>
                      <a:pt x="14" y="17"/>
                      <a:pt x="15" y="16"/>
                    </a:cubicBezTo>
                    <a:lnTo>
                      <a:pt x="16" y="20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20" name="Freeform 31"/>
              <p:cNvSpPr>
                <a:spLocks/>
              </p:cNvSpPr>
              <p:nvPr/>
            </p:nvSpPr>
            <p:spPr bwMode="auto">
              <a:xfrm>
                <a:off x="3911600" y="5997575"/>
                <a:ext cx="47625" cy="66675"/>
              </a:xfrm>
              <a:custGeom>
                <a:avLst/>
                <a:gdLst>
                  <a:gd name="T0" fmla="*/ 6 w 15"/>
                  <a:gd name="T1" fmla="*/ 21 h 21"/>
                  <a:gd name="T2" fmla="*/ 0 w 15"/>
                  <a:gd name="T3" fmla="*/ 20 h 21"/>
                  <a:gd name="T4" fmla="*/ 1 w 15"/>
                  <a:gd name="T5" fmla="*/ 16 h 21"/>
                  <a:gd name="T6" fmla="*/ 6 w 15"/>
                  <a:gd name="T7" fmla="*/ 17 h 21"/>
                  <a:gd name="T8" fmla="*/ 9 w 15"/>
                  <a:gd name="T9" fmla="*/ 15 h 21"/>
                  <a:gd name="T10" fmla="*/ 6 w 15"/>
                  <a:gd name="T11" fmla="*/ 12 h 21"/>
                  <a:gd name="T12" fmla="*/ 0 w 15"/>
                  <a:gd name="T13" fmla="*/ 6 h 21"/>
                  <a:gd name="T14" fmla="*/ 8 w 15"/>
                  <a:gd name="T15" fmla="*/ 0 h 21"/>
                  <a:gd name="T16" fmla="*/ 13 w 15"/>
                  <a:gd name="T17" fmla="*/ 0 h 21"/>
                  <a:gd name="T18" fmla="*/ 13 w 15"/>
                  <a:gd name="T19" fmla="*/ 4 h 21"/>
                  <a:gd name="T20" fmla="*/ 9 w 15"/>
                  <a:gd name="T21" fmla="*/ 4 h 21"/>
                  <a:gd name="T22" fmla="*/ 6 w 15"/>
                  <a:gd name="T23" fmla="*/ 6 h 21"/>
                  <a:gd name="T24" fmla="*/ 9 w 15"/>
                  <a:gd name="T25" fmla="*/ 9 h 21"/>
                  <a:gd name="T26" fmla="*/ 15 w 15"/>
                  <a:gd name="T27" fmla="*/ 14 h 21"/>
                  <a:gd name="T28" fmla="*/ 6 w 15"/>
                  <a:gd name="T29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5" h="21">
                    <a:moveTo>
                      <a:pt x="6" y="21"/>
                    </a:moveTo>
                    <a:cubicBezTo>
                      <a:pt x="4" y="21"/>
                      <a:pt x="2" y="21"/>
                      <a:pt x="0" y="20"/>
                    </a:cubicBezTo>
                    <a:cubicBezTo>
                      <a:pt x="1" y="16"/>
                      <a:pt x="1" y="16"/>
                      <a:pt x="1" y="16"/>
                    </a:cubicBezTo>
                    <a:cubicBezTo>
                      <a:pt x="3" y="17"/>
                      <a:pt x="5" y="17"/>
                      <a:pt x="6" y="17"/>
                    </a:cubicBezTo>
                    <a:cubicBezTo>
                      <a:pt x="8" y="17"/>
                      <a:pt x="9" y="16"/>
                      <a:pt x="9" y="15"/>
                    </a:cubicBezTo>
                    <a:cubicBezTo>
                      <a:pt x="9" y="14"/>
                      <a:pt x="8" y="13"/>
                      <a:pt x="6" y="12"/>
                    </a:cubicBezTo>
                    <a:cubicBezTo>
                      <a:pt x="3" y="11"/>
                      <a:pt x="0" y="10"/>
                      <a:pt x="0" y="6"/>
                    </a:cubicBezTo>
                    <a:cubicBezTo>
                      <a:pt x="0" y="2"/>
                      <a:pt x="3" y="0"/>
                      <a:pt x="8" y="0"/>
                    </a:cubicBezTo>
                    <a:cubicBezTo>
                      <a:pt x="10" y="0"/>
                      <a:pt x="12" y="0"/>
                      <a:pt x="13" y="0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1" y="4"/>
                      <a:pt x="10" y="4"/>
                      <a:pt x="9" y="4"/>
                    </a:cubicBezTo>
                    <a:cubicBezTo>
                      <a:pt x="6" y="4"/>
                      <a:pt x="6" y="5"/>
                      <a:pt x="6" y="6"/>
                    </a:cubicBezTo>
                    <a:cubicBezTo>
                      <a:pt x="6" y="7"/>
                      <a:pt x="7" y="8"/>
                      <a:pt x="9" y="9"/>
                    </a:cubicBezTo>
                    <a:cubicBezTo>
                      <a:pt x="13" y="10"/>
                      <a:pt x="15" y="11"/>
                      <a:pt x="15" y="14"/>
                    </a:cubicBezTo>
                    <a:cubicBezTo>
                      <a:pt x="15" y="18"/>
                      <a:pt x="11" y="21"/>
                      <a:pt x="6" y="21"/>
                    </a:cubicBezTo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21" name="Freeform 32"/>
              <p:cNvSpPr>
                <a:spLocks noEditPoints="1"/>
              </p:cNvSpPr>
              <p:nvPr/>
            </p:nvSpPr>
            <p:spPr bwMode="auto">
              <a:xfrm>
                <a:off x="3965575" y="5969000"/>
                <a:ext cx="28575" cy="95250"/>
              </a:xfrm>
              <a:custGeom>
                <a:avLst/>
                <a:gdLst>
                  <a:gd name="T0" fmla="*/ 4 w 9"/>
                  <a:gd name="T1" fmla="*/ 30 h 30"/>
                  <a:gd name="T2" fmla="*/ 4 w 9"/>
                  <a:gd name="T3" fmla="*/ 13 h 30"/>
                  <a:gd name="T4" fmla="*/ 0 w 9"/>
                  <a:gd name="T5" fmla="*/ 13 h 30"/>
                  <a:gd name="T6" fmla="*/ 0 w 9"/>
                  <a:gd name="T7" fmla="*/ 9 h 30"/>
                  <a:gd name="T8" fmla="*/ 9 w 9"/>
                  <a:gd name="T9" fmla="*/ 9 h 30"/>
                  <a:gd name="T10" fmla="*/ 9 w 9"/>
                  <a:gd name="T11" fmla="*/ 30 h 30"/>
                  <a:gd name="T12" fmla="*/ 4 w 9"/>
                  <a:gd name="T13" fmla="*/ 30 h 30"/>
                  <a:gd name="T14" fmla="*/ 6 w 9"/>
                  <a:gd name="T15" fmla="*/ 6 h 30"/>
                  <a:gd name="T16" fmla="*/ 3 w 9"/>
                  <a:gd name="T17" fmla="*/ 3 h 30"/>
                  <a:gd name="T18" fmla="*/ 6 w 9"/>
                  <a:gd name="T19" fmla="*/ 0 h 30"/>
                  <a:gd name="T20" fmla="*/ 9 w 9"/>
                  <a:gd name="T21" fmla="*/ 3 h 30"/>
                  <a:gd name="T22" fmla="*/ 6 w 9"/>
                  <a:gd name="T23" fmla="*/ 6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9" h="30">
                    <a:moveTo>
                      <a:pt x="4" y="30"/>
                    </a:moveTo>
                    <a:cubicBezTo>
                      <a:pt x="4" y="13"/>
                      <a:pt x="4" y="13"/>
                      <a:pt x="4" y="13"/>
                    </a:cubicBezTo>
                    <a:cubicBezTo>
                      <a:pt x="0" y="13"/>
                      <a:pt x="0" y="13"/>
                      <a:pt x="0" y="13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9" y="9"/>
                      <a:pt x="9" y="9"/>
                      <a:pt x="9" y="9"/>
                    </a:cubicBezTo>
                    <a:cubicBezTo>
                      <a:pt x="9" y="30"/>
                      <a:pt x="9" y="30"/>
                      <a:pt x="9" y="30"/>
                    </a:cubicBezTo>
                    <a:lnTo>
                      <a:pt x="4" y="30"/>
                    </a:lnTo>
                    <a:close/>
                    <a:moveTo>
                      <a:pt x="6" y="6"/>
                    </a:moveTo>
                    <a:cubicBezTo>
                      <a:pt x="4" y="6"/>
                      <a:pt x="3" y="5"/>
                      <a:pt x="3" y="3"/>
                    </a:cubicBezTo>
                    <a:cubicBezTo>
                      <a:pt x="3" y="1"/>
                      <a:pt x="4" y="0"/>
                      <a:pt x="6" y="0"/>
                    </a:cubicBezTo>
                    <a:cubicBezTo>
                      <a:pt x="8" y="0"/>
                      <a:pt x="9" y="1"/>
                      <a:pt x="9" y="3"/>
                    </a:cubicBezTo>
                    <a:cubicBezTo>
                      <a:pt x="9" y="5"/>
                      <a:pt x="8" y="6"/>
                      <a:pt x="6" y="6"/>
                    </a:cubicBezTo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22" name="Freeform 33"/>
              <p:cNvSpPr>
                <a:spLocks/>
              </p:cNvSpPr>
              <p:nvPr/>
            </p:nvSpPr>
            <p:spPr bwMode="auto">
              <a:xfrm>
                <a:off x="4013200" y="5997575"/>
                <a:ext cx="39687" cy="66675"/>
              </a:xfrm>
              <a:custGeom>
                <a:avLst/>
                <a:gdLst>
                  <a:gd name="T0" fmla="*/ 11 w 12"/>
                  <a:gd name="T1" fmla="*/ 5 h 21"/>
                  <a:gd name="T2" fmla="*/ 9 w 12"/>
                  <a:gd name="T3" fmla="*/ 5 h 21"/>
                  <a:gd name="T4" fmla="*/ 5 w 12"/>
                  <a:gd name="T5" fmla="*/ 8 h 21"/>
                  <a:gd name="T6" fmla="*/ 5 w 12"/>
                  <a:gd name="T7" fmla="*/ 21 h 21"/>
                  <a:gd name="T8" fmla="*/ 0 w 12"/>
                  <a:gd name="T9" fmla="*/ 21 h 21"/>
                  <a:gd name="T10" fmla="*/ 0 w 12"/>
                  <a:gd name="T11" fmla="*/ 0 h 21"/>
                  <a:gd name="T12" fmla="*/ 4 w 12"/>
                  <a:gd name="T13" fmla="*/ 0 h 21"/>
                  <a:gd name="T14" fmla="*/ 4 w 12"/>
                  <a:gd name="T15" fmla="*/ 4 h 21"/>
                  <a:gd name="T16" fmla="*/ 10 w 12"/>
                  <a:gd name="T17" fmla="*/ 0 h 21"/>
                  <a:gd name="T18" fmla="*/ 12 w 12"/>
                  <a:gd name="T19" fmla="*/ 0 h 21"/>
                  <a:gd name="T20" fmla="*/ 11 w 12"/>
                  <a:gd name="T21" fmla="*/ 5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" h="21">
                    <a:moveTo>
                      <a:pt x="11" y="5"/>
                    </a:moveTo>
                    <a:cubicBezTo>
                      <a:pt x="11" y="5"/>
                      <a:pt x="10" y="5"/>
                      <a:pt x="9" y="5"/>
                    </a:cubicBezTo>
                    <a:cubicBezTo>
                      <a:pt x="8" y="5"/>
                      <a:pt x="7" y="6"/>
                      <a:pt x="5" y="8"/>
                    </a:cubicBezTo>
                    <a:cubicBezTo>
                      <a:pt x="5" y="21"/>
                      <a:pt x="5" y="21"/>
                      <a:pt x="5" y="21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4" y="4"/>
                      <a:pt x="4" y="4"/>
                      <a:pt x="4" y="4"/>
                    </a:cubicBezTo>
                    <a:cubicBezTo>
                      <a:pt x="6" y="1"/>
                      <a:pt x="8" y="0"/>
                      <a:pt x="10" y="0"/>
                    </a:cubicBezTo>
                    <a:cubicBezTo>
                      <a:pt x="11" y="0"/>
                      <a:pt x="11" y="0"/>
                      <a:pt x="12" y="0"/>
                    </a:cubicBezTo>
                    <a:lnTo>
                      <a:pt x="11" y="5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23" name="Freeform 34"/>
              <p:cNvSpPr>
                <a:spLocks noEditPoints="1"/>
              </p:cNvSpPr>
              <p:nvPr/>
            </p:nvSpPr>
            <p:spPr bwMode="auto">
              <a:xfrm>
                <a:off x="4062413" y="5997575"/>
                <a:ext cx="66675" cy="66675"/>
              </a:xfrm>
              <a:custGeom>
                <a:avLst/>
                <a:gdLst>
                  <a:gd name="T0" fmla="*/ 10 w 21"/>
                  <a:gd name="T1" fmla="*/ 21 h 21"/>
                  <a:gd name="T2" fmla="*/ 0 w 21"/>
                  <a:gd name="T3" fmla="*/ 11 h 21"/>
                  <a:gd name="T4" fmla="*/ 10 w 21"/>
                  <a:gd name="T5" fmla="*/ 0 h 21"/>
                  <a:gd name="T6" fmla="*/ 21 w 21"/>
                  <a:gd name="T7" fmla="*/ 10 h 21"/>
                  <a:gd name="T8" fmla="*/ 10 w 21"/>
                  <a:gd name="T9" fmla="*/ 21 h 21"/>
                  <a:gd name="T10" fmla="*/ 10 w 21"/>
                  <a:gd name="T11" fmla="*/ 4 h 21"/>
                  <a:gd name="T12" fmla="*/ 5 w 21"/>
                  <a:gd name="T13" fmla="*/ 10 h 21"/>
                  <a:gd name="T14" fmla="*/ 10 w 21"/>
                  <a:gd name="T15" fmla="*/ 17 h 21"/>
                  <a:gd name="T16" fmla="*/ 15 w 21"/>
                  <a:gd name="T17" fmla="*/ 11 h 21"/>
                  <a:gd name="T18" fmla="*/ 10 w 21"/>
                  <a:gd name="T19" fmla="*/ 4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1" h="21">
                    <a:moveTo>
                      <a:pt x="10" y="21"/>
                    </a:moveTo>
                    <a:cubicBezTo>
                      <a:pt x="3" y="21"/>
                      <a:pt x="0" y="17"/>
                      <a:pt x="0" y="11"/>
                    </a:cubicBezTo>
                    <a:cubicBezTo>
                      <a:pt x="0" y="4"/>
                      <a:pt x="3" y="0"/>
                      <a:pt x="10" y="0"/>
                    </a:cubicBezTo>
                    <a:cubicBezTo>
                      <a:pt x="17" y="0"/>
                      <a:pt x="21" y="4"/>
                      <a:pt x="21" y="10"/>
                    </a:cubicBezTo>
                    <a:cubicBezTo>
                      <a:pt x="21" y="17"/>
                      <a:pt x="17" y="21"/>
                      <a:pt x="10" y="21"/>
                    </a:cubicBezTo>
                    <a:moveTo>
                      <a:pt x="10" y="4"/>
                    </a:moveTo>
                    <a:cubicBezTo>
                      <a:pt x="7" y="4"/>
                      <a:pt x="5" y="7"/>
                      <a:pt x="5" y="10"/>
                    </a:cubicBezTo>
                    <a:cubicBezTo>
                      <a:pt x="5" y="14"/>
                      <a:pt x="6" y="17"/>
                      <a:pt x="10" y="17"/>
                    </a:cubicBezTo>
                    <a:cubicBezTo>
                      <a:pt x="14" y="17"/>
                      <a:pt x="15" y="14"/>
                      <a:pt x="15" y="11"/>
                    </a:cubicBezTo>
                    <a:cubicBezTo>
                      <a:pt x="15" y="6"/>
                      <a:pt x="14" y="4"/>
                      <a:pt x="10" y="4"/>
                    </a:cubicBezTo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24" name="Oval 35"/>
              <p:cNvSpPr>
                <a:spLocks noChangeArrowheads="1"/>
              </p:cNvSpPr>
              <p:nvPr/>
            </p:nvSpPr>
            <p:spPr bwMode="auto">
              <a:xfrm>
                <a:off x="4141788" y="6042025"/>
                <a:ext cx="19050" cy="22225"/>
              </a:xfrm>
              <a:prstGeom prst="ellipse">
                <a:avLst/>
              </a:pr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25" name="Freeform 36"/>
              <p:cNvSpPr>
                <a:spLocks noEditPoints="1"/>
              </p:cNvSpPr>
              <p:nvPr/>
            </p:nvSpPr>
            <p:spPr bwMode="auto">
              <a:xfrm>
                <a:off x="4176713" y="5997575"/>
                <a:ext cx="57150" cy="66675"/>
              </a:xfrm>
              <a:custGeom>
                <a:avLst/>
                <a:gdLst>
                  <a:gd name="T0" fmla="*/ 14 w 18"/>
                  <a:gd name="T1" fmla="*/ 21 h 21"/>
                  <a:gd name="T2" fmla="*/ 13 w 18"/>
                  <a:gd name="T3" fmla="*/ 19 h 21"/>
                  <a:gd name="T4" fmla="*/ 7 w 18"/>
                  <a:gd name="T5" fmla="*/ 21 h 21"/>
                  <a:gd name="T6" fmla="*/ 0 w 18"/>
                  <a:gd name="T7" fmla="*/ 15 h 21"/>
                  <a:gd name="T8" fmla="*/ 10 w 18"/>
                  <a:gd name="T9" fmla="*/ 8 h 21"/>
                  <a:gd name="T10" fmla="*/ 13 w 18"/>
                  <a:gd name="T11" fmla="*/ 8 h 21"/>
                  <a:gd name="T12" fmla="*/ 13 w 18"/>
                  <a:gd name="T13" fmla="*/ 7 h 21"/>
                  <a:gd name="T14" fmla="*/ 8 w 18"/>
                  <a:gd name="T15" fmla="*/ 4 h 21"/>
                  <a:gd name="T16" fmla="*/ 2 w 18"/>
                  <a:gd name="T17" fmla="*/ 5 h 21"/>
                  <a:gd name="T18" fmla="*/ 2 w 18"/>
                  <a:gd name="T19" fmla="*/ 1 h 21"/>
                  <a:gd name="T20" fmla="*/ 9 w 18"/>
                  <a:gd name="T21" fmla="*/ 0 h 21"/>
                  <a:gd name="T22" fmla="*/ 18 w 18"/>
                  <a:gd name="T23" fmla="*/ 7 h 21"/>
                  <a:gd name="T24" fmla="*/ 18 w 18"/>
                  <a:gd name="T25" fmla="*/ 21 h 21"/>
                  <a:gd name="T26" fmla="*/ 14 w 18"/>
                  <a:gd name="T27" fmla="*/ 21 h 21"/>
                  <a:gd name="T28" fmla="*/ 13 w 18"/>
                  <a:gd name="T29" fmla="*/ 12 h 21"/>
                  <a:gd name="T30" fmla="*/ 10 w 18"/>
                  <a:gd name="T31" fmla="*/ 12 h 21"/>
                  <a:gd name="T32" fmla="*/ 5 w 18"/>
                  <a:gd name="T33" fmla="*/ 15 h 21"/>
                  <a:gd name="T34" fmla="*/ 8 w 18"/>
                  <a:gd name="T35" fmla="*/ 17 h 21"/>
                  <a:gd name="T36" fmla="*/ 13 w 18"/>
                  <a:gd name="T37" fmla="*/ 15 h 21"/>
                  <a:gd name="T38" fmla="*/ 13 w 18"/>
                  <a:gd name="T39" fmla="*/ 12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8" h="21">
                    <a:moveTo>
                      <a:pt x="14" y="21"/>
                    </a:moveTo>
                    <a:cubicBezTo>
                      <a:pt x="13" y="19"/>
                      <a:pt x="13" y="19"/>
                      <a:pt x="13" y="19"/>
                    </a:cubicBezTo>
                    <a:cubicBezTo>
                      <a:pt x="12" y="20"/>
                      <a:pt x="10" y="21"/>
                      <a:pt x="7" y="21"/>
                    </a:cubicBezTo>
                    <a:cubicBezTo>
                      <a:pt x="3" y="21"/>
                      <a:pt x="0" y="19"/>
                      <a:pt x="0" y="15"/>
                    </a:cubicBezTo>
                    <a:cubicBezTo>
                      <a:pt x="0" y="10"/>
                      <a:pt x="4" y="8"/>
                      <a:pt x="10" y="8"/>
                    </a:cubicBezTo>
                    <a:cubicBezTo>
                      <a:pt x="13" y="8"/>
                      <a:pt x="13" y="8"/>
                      <a:pt x="13" y="8"/>
                    </a:cubicBezTo>
                    <a:cubicBezTo>
                      <a:pt x="13" y="7"/>
                      <a:pt x="13" y="7"/>
                      <a:pt x="13" y="7"/>
                    </a:cubicBezTo>
                    <a:cubicBezTo>
                      <a:pt x="13" y="5"/>
                      <a:pt x="12" y="4"/>
                      <a:pt x="8" y="4"/>
                    </a:cubicBezTo>
                    <a:cubicBezTo>
                      <a:pt x="6" y="4"/>
                      <a:pt x="4" y="4"/>
                      <a:pt x="2" y="5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4" y="0"/>
                      <a:pt x="6" y="0"/>
                      <a:pt x="9" y="0"/>
                    </a:cubicBezTo>
                    <a:cubicBezTo>
                      <a:pt x="15" y="0"/>
                      <a:pt x="18" y="2"/>
                      <a:pt x="18" y="7"/>
                    </a:cubicBezTo>
                    <a:cubicBezTo>
                      <a:pt x="18" y="21"/>
                      <a:pt x="18" y="21"/>
                      <a:pt x="18" y="21"/>
                    </a:cubicBezTo>
                    <a:lnTo>
                      <a:pt x="14" y="21"/>
                    </a:lnTo>
                    <a:close/>
                    <a:moveTo>
                      <a:pt x="13" y="12"/>
                    </a:moveTo>
                    <a:cubicBezTo>
                      <a:pt x="10" y="12"/>
                      <a:pt x="10" y="12"/>
                      <a:pt x="10" y="12"/>
                    </a:cubicBezTo>
                    <a:cubicBezTo>
                      <a:pt x="7" y="12"/>
                      <a:pt x="5" y="13"/>
                      <a:pt x="5" y="15"/>
                    </a:cubicBezTo>
                    <a:cubicBezTo>
                      <a:pt x="5" y="16"/>
                      <a:pt x="6" y="17"/>
                      <a:pt x="8" y="17"/>
                    </a:cubicBezTo>
                    <a:cubicBezTo>
                      <a:pt x="10" y="17"/>
                      <a:pt x="11" y="17"/>
                      <a:pt x="13" y="15"/>
                    </a:cubicBezTo>
                    <a:lnTo>
                      <a:pt x="13" y="12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26" name="Freeform 37"/>
              <p:cNvSpPr>
                <a:spLocks/>
              </p:cNvSpPr>
              <p:nvPr/>
            </p:nvSpPr>
            <p:spPr bwMode="auto">
              <a:xfrm>
                <a:off x="4252913" y="5997575"/>
                <a:ext cx="57150" cy="66675"/>
              </a:xfrm>
              <a:custGeom>
                <a:avLst/>
                <a:gdLst>
                  <a:gd name="T0" fmla="*/ 14 w 18"/>
                  <a:gd name="T1" fmla="*/ 21 h 21"/>
                  <a:gd name="T2" fmla="*/ 14 w 18"/>
                  <a:gd name="T3" fmla="*/ 18 h 21"/>
                  <a:gd name="T4" fmla="*/ 7 w 18"/>
                  <a:gd name="T5" fmla="*/ 21 h 21"/>
                  <a:gd name="T6" fmla="*/ 0 w 18"/>
                  <a:gd name="T7" fmla="*/ 13 h 21"/>
                  <a:gd name="T8" fmla="*/ 0 w 18"/>
                  <a:gd name="T9" fmla="*/ 0 h 21"/>
                  <a:gd name="T10" fmla="*/ 5 w 18"/>
                  <a:gd name="T11" fmla="*/ 0 h 21"/>
                  <a:gd name="T12" fmla="*/ 5 w 18"/>
                  <a:gd name="T13" fmla="*/ 12 h 21"/>
                  <a:gd name="T14" fmla="*/ 8 w 18"/>
                  <a:gd name="T15" fmla="*/ 17 h 21"/>
                  <a:gd name="T16" fmla="*/ 13 w 18"/>
                  <a:gd name="T17" fmla="*/ 14 h 21"/>
                  <a:gd name="T18" fmla="*/ 13 w 18"/>
                  <a:gd name="T19" fmla="*/ 0 h 21"/>
                  <a:gd name="T20" fmla="*/ 18 w 18"/>
                  <a:gd name="T21" fmla="*/ 0 h 21"/>
                  <a:gd name="T22" fmla="*/ 18 w 18"/>
                  <a:gd name="T23" fmla="*/ 21 h 21"/>
                  <a:gd name="T24" fmla="*/ 14 w 18"/>
                  <a:gd name="T25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8" h="21">
                    <a:moveTo>
                      <a:pt x="14" y="21"/>
                    </a:moveTo>
                    <a:cubicBezTo>
                      <a:pt x="14" y="18"/>
                      <a:pt x="14" y="18"/>
                      <a:pt x="14" y="18"/>
                    </a:cubicBezTo>
                    <a:cubicBezTo>
                      <a:pt x="12" y="20"/>
                      <a:pt x="10" y="21"/>
                      <a:pt x="7" y="21"/>
                    </a:cubicBezTo>
                    <a:cubicBezTo>
                      <a:pt x="2" y="21"/>
                      <a:pt x="0" y="18"/>
                      <a:pt x="0" y="13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5" y="12"/>
                      <a:pt x="5" y="12"/>
                      <a:pt x="5" y="12"/>
                    </a:cubicBezTo>
                    <a:cubicBezTo>
                      <a:pt x="5" y="15"/>
                      <a:pt x="6" y="17"/>
                      <a:pt x="8" y="17"/>
                    </a:cubicBezTo>
                    <a:cubicBezTo>
                      <a:pt x="10" y="17"/>
                      <a:pt x="11" y="16"/>
                      <a:pt x="13" y="14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18" y="21"/>
                      <a:pt x="18" y="21"/>
                      <a:pt x="18" y="21"/>
                    </a:cubicBezTo>
                    <a:lnTo>
                      <a:pt x="14" y="21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</p:grpSp>
      </p:grpSp>
      <p:sp>
        <p:nvSpPr>
          <p:cNvPr id="27" name="Text Placeholder 14"/>
          <p:cNvSpPr>
            <a:spLocks noGrp="1"/>
          </p:cNvSpPr>
          <p:nvPr>
            <p:ph type="body" sz="quarter" idx="17"/>
          </p:nvPr>
        </p:nvSpPr>
        <p:spPr>
          <a:xfrm>
            <a:off x="360000" y="5625959"/>
            <a:ext cx="4752000" cy="144000"/>
          </a:xfrm>
        </p:spPr>
        <p:txBody>
          <a:bodyPr anchor="ctr">
            <a:noAutofit/>
          </a:bodyPr>
          <a:lstStyle>
            <a:lvl1pPr>
              <a:buFontTx/>
              <a:buNone/>
              <a:defRPr sz="1200" b="1" cap="all" baseline="0">
                <a:solidFill>
                  <a:schemeClr val="bg1"/>
                </a:solidFill>
              </a:defRPr>
            </a:lvl1pPr>
            <a:lvl2pPr marL="0" indent="0">
              <a:buFontTx/>
              <a:buNone/>
              <a:defRPr sz="1200">
                <a:solidFill>
                  <a:schemeClr val="bg2"/>
                </a:solidFill>
              </a:defRPr>
            </a:lvl2pPr>
            <a:lvl3pPr marL="0" indent="0">
              <a:buFontTx/>
              <a:buNone/>
              <a:defRPr sz="1200">
                <a:solidFill>
                  <a:schemeClr val="bg2"/>
                </a:solidFill>
              </a:defRPr>
            </a:lvl3pPr>
            <a:lvl4pPr marL="0" indent="0">
              <a:buFontTx/>
              <a:buNone/>
              <a:defRPr sz="1200">
                <a:solidFill>
                  <a:schemeClr val="bg2"/>
                </a:solidFill>
              </a:defRPr>
            </a:lvl4pPr>
            <a:lvl5pPr marL="0" indent="0">
              <a:buFontTx/>
              <a:buNone/>
              <a:defRPr sz="1200">
                <a:solidFill>
                  <a:schemeClr val="bg2"/>
                </a:solidFill>
              </a:defRPr>
            </a:lvl5pPr>
            <a:lvl6pPr marL="0" indent="0">
              <a:buFontTx/>
              <a:buNone/>
              <a:defRPr sz="1200">
                <a:solidFill>
                  <a:schemeClr val="bg2"/>
                </a:solidFill>
              </a:defRPr>
            </a:lvl6pPr>
            <a:lvl7pPr marL="0" indent="0">
              <a:buFontTx/>
              <a:buNone/>
              <a:defRPr sz="1200">
                <a:solidFill>
                  <a:schemeClr val="bg2"/>
                </a:solidFill>
              </a:defRPr>
            </a:lvl7pPr>
            <a:lvl8pPr marL="0" indent="0">
              <a:buFontTx/>
              <a:buNone/>
              <a:defRPr sz="1200">
                <a:solidFill>
                  <a:schemeClr val="bg2"/>
                </a:solidFill>
              </a:defRPr>
            </a:lvl8pPr>
            <a:lvl9pPr marL="0" indent="0">
              <a:buFontTx/>
              <a:buNone/>
              <a:defRPr sz="1200">
                <a:solidFill>
                  <a:schemeClr val="bg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20713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TANGO | Euan Troup</a:t>
            </a: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330200" y="6504332"/>
            <a:ext cx="288789" cy="127346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2ABE124A-B5C5-46E0-B944-45307B126769}" type="slidenum">
              <a:rPr lang="en-AU" smtClean="0"/>
              <a:pPr/>
              <a:t>‹#›</a:t>
            </a:fld>
            <a:r>
              <a:rPr lang="en-AU" dirty="0"/>
              <a:t>  |</a:t>
            </a:r>
          </a:p>
        </p:txBody>
      </p:sp>
    </p:spTree>
    <p:extLst>
      <p:ext uri="{BB962C8B-B14F-4D97-AF65-F5344CB8AC3E}">
        <p14:creationId xmlns:p14="http://schemas.microsoft.com/office/powerpoint/2010/main" val="4263885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temen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TANGO | Euan Troup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60000" y="1276350"/>
            <a:ext cx="8460000" cy="4559300"/>
          </a:xfrm>
        </p:spPr>
        <p:txBody>
          <a:bodyPr/>
          <a:lstStyle>
            <a:lvl1pPr>
              <a:lnSpc>
                <a:spcPct val="85000"/>
              </a:lnSpc>
              <a:spcAft>
                <a:spcPts val="0"/>
              </a:spcAft>
              <a:buFontTx/>
              <a:buNone/>
              <a:defRPr sz="4000" b="1">
                <a:solidFill>
                  <a:schemeClr val="accent1">
                    <a:lumMod val="75000"/>
                  </a:schemeClr>
                </a:solidFill>
              </a:defRPr>
            </a:lvl1pPr>
            <a:lvl2pPr marL="0" indent="0">
              <a:lnSpc>
                <a:spcPct val="85000"/>
              </a:lnSpc>
              <a:spcAft>
                <a:spcPts val="0"/>
              </a:spcAft>
              <a:buNone/>
              <a:defRPr sz="4000" b="1">
                <a:solidFill>
                  <a:schemeClr val="accent2"/>
                </a:solidFill>
              </a:defRPr>
            </a:lvl2pPr>
            <a:lvl3pPr marL="0" indent="0">
              <a:spcBef>
                <a:spcPts val="2200"/>
              </a:spcBef>
              <a:buNone/>
              <a:defRPr b="1">
                <a:solidFill>
                  <a:srgbClr val="00313C"/>
                </a:solidFill>
              </a:defRPr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330200" y="6504332"/>
            <a:ext cx="288789" cy="127346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2ABE124A-B5C5-46E0-B944-45307B126769}" type="slidenum">
              <a:rPr lang="en-AU" smtClean="0"/>
              <a:pPr/>
              <a:t>‹#›</a:t>
            </a:fld>
            <a:r>
              <a:rPr lang="en-AU" dirty="0"/>
              <a:t>  |</a:t>
            </a:r>
          </a:p>
        </p:txBody>
      </p:sp>
    </p:spTree>
    <p:extLst>
      <p:ext uri="{BB962C8B-B14F-4D97-AF65-F5344CB8AC3E}">
        <p14:creationId xmlns:p14="http://schemas.microsoft.com/office/powerpoint/2010/main" val="36938246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oup 30"/>
          <p:cNvGrpSpPr/>
          <p:nvPr userDrawn="1"/>
        </p:nvGrpSpPr>
        <p:grpSpPr>
          <a:xfrm>
            <a:off x="-7938" y="6056313"/>
            <a:ext cx="9161463" cy="801687"/>
            <a:chOff x="-7938" y="6056313"/>
            <a:chExt cx="9161463" cy="801687"/>
          </a:xfrm>
        </p:grpSpPr>
        <p:sp>
          <p:nvSpPr>
            <p:cNvPr id="32" name="AutoShape 4"/>
            <p:cNvSpPr>
              <a:spLocks noChangeAspect="1" noChangeArrowheads="1" noTextEdit="1"/>
            </p:cNvSpPr>
            <p:nvPr userDrawn="1"/>
          </p:nvSpPr>
          <p:spPr bwMode="auto">
            <a:xfrm>
              <a:off x="-7938" y="6056313"/>
              <a:ext cx="9161463" cy="801687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grpSp>
          <p:nvGrpSpPr>
            <p:cNvPr id="33" name="Group 1"/>
            <p:cNvGrpSpPr>
              <a:grpSpLocks/>
            </p:cNvGrpSpPr>
            <p:nvPr userDrawn="1"/>
          </p:nvGrpSpPr>
          <p:grpSpPr bwMode="auto">
            <a:xfrm>
              <a:off x="1588" y="6065838"/>
              <a:ext cx="9142412" cy="690562"/>
              <a:chOff x="1495" y="6065893"/>
              <a:chExt cx="9143026" cy="690563"/>
            </a:xfrm>
          </p:grpSpPr>
          <p:sp>
            <p:nvSpPr>
              <p:cNvPr id="35" name="Freeform 8"/>
              <p:cNvSpPr>
                <a:spLocks noEditPoints="1"/>
              </p:cNvSpPr>
              <p:nvPr userDrawn="1"/>
            </p:nvSpPr>
            <p:spPr bwMode="auto">
              <a:xfrm>
                <a:off x="1495" y="6065893"/>
                <a:ext cx="9143026" cy="690563"/>
              </a:xfrm>
              <a:custGeom>
                <a:avLst/>
                <a:gdLst>
                  <a:gd name="T0" fmla="*/ 2880 w 2880"/>
                  <a:gd name="T1" fmla="*/ 14 h 217"/>
                  <a:gd name="T2" fmla="*/ 2817 w 2880"/>
                  <a:gd name="T3" fmla="*/ 14 h 217"/>
                  <a:gd name="T4" fmla="*/ 2486 w 2880"/>
                  <a:gd name="T5" fmla="*/ 95 h 217"/>
                  <a:gd name="T6" fmla="*/ 2486 w 2880"/>
                  <a:gd name="T7" fmla="*/ 95 h 217"/>
                  <a:gd name="T8" fmla="*/ 2880 w 2880"/>
                  <a:gd name="T9" fmla="*/ 95 h 217"/>
                  <a:gd name="T10" fmla="*/ 2880 w 2880"/>
                  <a:gd name="T11" fmla="*/ 217 h 217"/>
                  <a:gd name="T12" fmla="*/ 2880 w 2880"/>
                  <a:gd name="T13" fmla="*/ 217 h 217"/>
                  <a:gd name="T14" fmla="*/ 2880 w 2880"/>
                  <a:gd name="T15" fmla="*/ 14 h 217"/>
                  <a:gd name="T16" fmla="*/ 2171 w 2880"/>
                  <a:gd name="T17" fmla="*/ 0 h 217"/>
                  <a:gd name="T18" fmla="*/ 0 w 2880"/>
                  <a:gd name="T19" fmla="*/ 0 h 217"/>
                  <a:gd name="T20" fmla="*/ 0 w 2880"/>
                  <a:gd name="T21" fmla="*/ 95 h 217"/>
                  <a:gd name="T22" fmla="*/ 2486 w 2880"/>
                  <a:gd name="T23" fmla="*/ 95 h 217"/>
                  <a:gd name="T24" fmla="*/ 2486 w 2880"/>
                  <a:gd name="T25" fmla="*/ 95 h 217"/>
                  <a:gd name="T26" fmla="*/ 2486 w 2880"/>
                  <a:gd name="T27" fmla="*/ 95 h 217"/>
                  <a:gd name="T28" fmla="*/ 2486 w 2880"/>
                  <a:gd name="T29" fmla="*/ 95 h 217"/>
                  <a:gd name="T30" fmla="*/ 2171 w 2880"/>
                  <a:gd name="T31" fmla="*/ 0 h 2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880" h="217">
                    <a:moveTo>
                      <a:pt x="2880" y="14"/>
                    </a:moveTo>
                    <a:cubicBezTo>
                      <a:pt x="2817" y="14"/>
                      <a:pt x="2817" y="14"/>
                      <a:pt x="2817" y="14"/>
                    </a:cubicBezTo>
                    <a:cubicBezTo>
                      <a:pt x="2616" y="14"/>
                      <a:pt x="2542" y="74"/>
                      <a:pt x="2486" y="95"/>
                    </a:cubicBezTo>
                    <a:cubicBezTo>
                      <a:pt x="2486" y="95"/>
                      <a:pt x="2486" y="95"/>
                      <a:pt x="2486" y="95"/>
                    </a:cubicBezTo>
                    <a:cubicBezTo>
                      <a:pt x="2880" y="95"/>
                      <a:pt x="2880" y="95"/>
                      <a:pt x="2880" y="95"/>
                    </a:cubicBezTo>
                    <a:cubicBezTo>
                      <a:pt x="2880" y="217"/>
                      <a:pt x="2880" y="217"/>
                      <a:pt x="2880" y="217"/>
                    </a:cubicBezTo>
                    <a:cubicBezTo>
                      <a:pt x="2880" y="217"/>
                      <a:pt x="2880" y="217"/>
                      <a:pt x="2880" y="217"/>
                    </a:cubicBezTo>
                    <a:cubicBezTo>
                      <a:pt x="2880" y="14"/>
                      <a:pt x="2880" y="14"/>
                      <a:pt x="2880" y="14"/>
                    </a:cubicBezTo>
                    <a:moveTo>
                      <a:pt x="217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95"/>
                      <a:pt x="0" y="95"/>
                      <a:pt x="0" y="95"/>
                    </a:cubicBezTo>
                    <a:cubicBezTo>
                      <a:pt x="2486" y="95"/>
                      <a:pt x="2486" y="95"/>
                      <a:pt x="2486" y="95"/>
                    </a:cubicBezTo>
                    <a:cubicBezTo>
                      <a:pt x="2486" y="95"/>
                      <a:pt x="2486" y="95"/>
                      <a:pt x="2486" y="95"/>
                    </a:cubicBezTo>
                    <a:cubicBezTo>
                      <a:pt x="2486" y="95"/>
                      <a:pt x="2486" y="95"/>
                      <a:pt x="2486" y="95"/>
                    </a:cubicBezTo>
                    <a:cubicBezTo>
                      <a:pt x="2486" y="95"/>
                      <a:pt x="2486" y="95"/>
                      <a:pt x="2486" y="95"/>
                    </a:cubicBezTo>
                    <a:cubicBezTo>
                      <a:pt x="2419" y="39"/>
                      <a:pt x="2306" y="0"/>
                      <a:pt x="2171" y="0"/>
                    </a:cubicBezTo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36" name="Freeform 9"/>
              <p:cNvSpPr>
                <a:spLocks noEditPoints="1"/>
              </p:cNvSpPr>
              <p:nvPr userDrawn="1"/>
            </p:nvSpPr>
            <p:spPr bwMode="auto">
              <a:xfrm>
                <a:off x="1495" y="6367518"/>
                <a:ext cx="9143026" cy="388938"/>
              </a:xfrm>
              <a:custGeom>
                <a:avLst/>
                <a:gdLst>
                  <a:gd name="T0" fmla="*/ 2486 w 2880"/>
                  <a:gd name="T1" fmla="*/ 0 h 122"/>
                  <a:gd name="T2" fmla="*/ 0 w 2880"/>
                  <a:gd name="T3" fmla="*/ 0 h 122"/>
                  <a:gd name="T4" fmla="*/ 0 w 2880"/>
                  <a:gd name="T5" fmla="*/ 13 h 122"/>
                  <a:gd name="T6" fmla="*/ 2289 w 2880"/>
                  <a:gd name="T7" fmla="*/ 13 h 122"/>
                  <a:gd name="T8" fmla="*/ 2486 w 2880"/>
                  <a:gd name="T9" fmla="*/ 0 h 122"/>
                  <a:gd name="T10" fmla="*/ 2880 w 2880"/>
                  <a:gd name="T11" fmla="*/ 0 h 122"/>
                  <a:gd name="T12" fmla="*/ 2486 w 2880"/>
                  <a:gd name="T13" fmla="*/ 0 h 122"/>
                  <a:gd name="T14" fmla="*/ 2813 w 2880"/>
                  <a:gd name="T15" fmla="*/ 122 h 122"/>
                  <a:gd name="T16" fmla="*/ 2880 w 2880"/>
                  <a:gd name="T17" fmla="*/ 122 h 122"/>
                  <a:gd name="T18" fmla="*/ 2880 w 2880"/>
                  <a:gd name="T19" fmla="*/ 0 h 1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880" h="122">
                    <a:moveTo>
                      <a:pt x="2486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3"/>
                      <a:pt x="0" y="13"/>
                      <a:pt x="0" y="13"/>
                    </a:cubicBezTo>
                    <a:cubicBezTo>
                      <a:pt x="2289" y="13"/>
                      <a:pt x="2289" y="13"/>
                      <a:pt x="2289" y="13"/>
                    </a:cubicBezTo>
                    <a:cubicBezTo>
                      <a:pt x="2418" y="13"/>
                      <a:pt x="2459" y="10"/>
                      <a:pt x="2486" y="0"/>
                    </a:cubicBezTo>
                    <a:moveTo>
                      <a:pt x="2880" y="0"/>
                    </a:moveTo>
                    <a:cubicBezTo>
                      <a:pt x="2486" y="0"/>
                      <a:pt x="2486" y="0"/>
                      <a:pt x="2486" y="0"/>
                    </a:cubicBezTo>
                    <a:cubicBezTo>
                      <a:pt x="2554" y="56"/>
                      <a:pt x="2645" y="122"/>
                      <a:pt x="2813" y="122"/>
                    </a:cubicBezTo>
                    <a:cubicBezTo>
                      <a:pt x="2854" y="122"/>
                      <a:pt x="2880" y="122"/>
                      <a:pt x="2880" y="122"/>
                    </a:cubicBezTo>
                    <a:cubicBezTo>
                      <a:pt x="2880" y="0"/>
                      <a:pt x="2880" y="0"/>
                      <a:pt x="2880" y="0"/>
                    </a:cubicBezTo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37" name="Freeform 10"/>
              <p:cNvSpPr>
                <a:spLocks/>
              </p:cNvSpPr>
              <p:nvPr userDrawn="1"/>
            </p:nvSpPr>
            <p:spPr bwMode="auto">
              <a:xfrm>
                <a:off x="1495" y="6110343"/>
                <a:ext cx="7891992" cy="298450"/>
              </a:xfrm>
              <a:custGeom>
                <a:avLst/>
                <a:gdLst>
                  <a:gd name="T0" fmla="*/ 2486 w 2486"/>
                  <a:gd name="T1" fmla="*/ 81 h 94"/>
                  <a:gd name="T2" fmla="*/ 2171 w 2486"/>
                  <a:gd name="T3" fmla="*/ 0 h 94"/>
                  <a:gd name="T4" fmla="*/ 0 w 2486"/>
                  <a:gd name="T5" fmla="*/ 0 h 94"/>
                  <a:gd name="T6" fmla="*/ 0 w 2486"/>
                  <a:gd name="T7" fmla="*/ 94 h 94"/>
                  <a:gd name="T8" fmla="*/ 2289 w 2486"/>
                  <a:gd name="T9" fmla="*/ 94 h 94"/>
                  <a:gd name="T10" fmla="*/ 2486 w 2486"/>
                  <a:gd name="T11" fmla="*/ 81 h 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486" h="94">
                    <a:moveTo>
                      <a:pt x="2486" y="81"/>
                    </a:moveTo>
                    <a:cubicBezTo>
                      <a:pt x="2410" y="38"/>
                      <a:pt x="2306" y="0"/>
                      <a:pt x="217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94"/>
                      <a:pt x="0" y="94"/>
                      <a:pt x="0" y="94"/>
                    </a:cubicBezTo>
                    <a:cubicBezTo>
                      <a:pt x="2289" y="94"/>
                      <a:pt x="2289" y="94"/>
                      <a:pt x="2289" y="94"/>
                    </a:cubicBezTo>
                    <a:cubicBezTo>
                      <a:pt x="2418" y="94"/>
                      <a:pt x="2459" y="91"/>
                      <a:pt x="2486" y="81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38" name="Freeform 11"/>
              <p:cNvSpPr>
                <a:spLocks/>
              </p:cNvSpPr>
              <p:nvPr userDrawn="1"/>
            </p:nvSpPr>
            <p:spPr bwMode="auto">
              <a:xfrm>
                <a:off x="7893487" y="6110343"/>
                <a:ext cx="1251034" cy="601663"/>
              </a:xfrm>
              <a:custGeom>
                <a:avLst/>
                <a:gdLst>
                  <a:gd name="T0" fmla="*/ 331 w 394"/>
                  <a:gd name="T1" fmla="*/ 0 h 189"/>
                  <a:gd name="T2" fmla="*/ 0 w 394"/>
                  <a:gd name="T3" fmla="*/ 81 h 189"/>
                  <a:gd name="T4" fmla="*/ 327 w 394"/>
                  <a:gd name="T5" fmla="*/ 189 h 189"/>
                  <a:gd name="T6" fmla="*/ 394 w 394"/>
                  <a:gd name="T7" fmla="*/ 189 h 189"/>
                  <a:gd name="T8" fmla="*/ 394 w 394"/>
                  <a:gd name="T9" fmla="*/ 0 h 189"/>
                  <a:gd name="T10" fmla="*/ 331 w 394"/>
                  <a:gd name="T11" fmla="*/ 0 h 1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94" h="189">
                    <a:moveTo>
                      <a:pt x="331" y="0"/>
                    </a:moveTo>
                    <a:cubicBezTo>
                      <a:pt x="130" y="0"/>
                      <a:pt x="56" y="60"/>
                      <a:pt x="0" y="81"/>
                    </a:cubicBezTo>
                    <a:cubicBezTo>
                      <a:pt x="89" y="131"/>
                      <a:pt x="159" y="189"/>
                      <a:pt x="327" y="189"/>
                    </a:cubicBezTo>
                    <a:cubicBezTo>
                      <a:pt x="368" y="189"/>
                      <a:pt x="394" y="189"/>
                      <a:pt x="394" y="189"/>
                    </a:cubicBezTo>
                    <a:cubicBezTo>
                      <a:pt x="394" y="0"/>
                      <a:pt x="394" y="0"/>
                      <a:pt x="394" y="0"/>
                    </a:cubicBezTo>
                    <a:lnTo>
                      <a:pt x="331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</p:grpSp>
        <p:pic>
          <p:nvPicPr>
            <p:cNvPr id="34" name="Picture 78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459788" y="6191250"/>
              <a:ext cx="454025" cy="4540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360000" y="1276350"/>
            <a:ext cx="7477125" cy="4559301"/>
          </a:xfrm>
        </p:spPr>
        <p:txBody>
          <a:bodyPr/>
          <a:lstStyle>
            <a:lvl1pPr>
              <a:spcAft>
                <a:spcPts val="0"/>
              </a:spcAft>
              <a:buFontTx/>
              <a:buNone/>
              <a:defRPr sz="4400" b="1">
                <a:solidFill>
                  <a:schemeClr val="accent1"/>
                </a:solidFill>
              </a:defRPr>
            </a:lvl1pPr>
            <a:lvl2pPr marL="0" indent="0">
              <a:lnSpc>
                <a:spcPct val="75000"/>
              </a:lnSpc>
              <a:spcAft>
                <a:spcPts val="850"/>
              </a:spcAft>
              <a:buNone/>
              <a:defRPr sz="4400" b="1">
                <a:solidFill>
                  <a:schemeClr val="bg1"/>
                </a:solidFill>
              </a:defRPr>
            </a:lvl2pPr>
            <a:lvl3pPr marL="0" indent="0">
              <a:buNone/>
              <a:defRPr sz="2200" b="1">
                <a:solidFill>
                  <a:srgbClr val="FFFFFF"/>
                </a:solidFill>
              </a:defRPr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2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77991" y="6504332"/>
            <a:ext cx="6083845" cy="124274"/>
          </a:xfrm>
        </p:spPr>
        <p:txBody>
          <a:bodyPr/>
          <a:lstStyle/>
          <a:p>
            <a:r>
              <a:rPr lang="en-AU"/>
              <a:t>TANGO | Euan Troup</a:t>
            </a:r>
          </a:p>
        </p:txBody>
      </p:sp>
      <p:sp>
        <p:nvSpPr>
          <p:cNvPr id="13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330200" y="6504332"/>
            <a:ext cx="288789" cy="127346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2ABE124A-B5C5-46E0-B944-45307B126769}" type="slidenum">
              <a:rPr lang="en-AU" smtClean="0"/>
              <a:pPr/>
              <a:t>‹#›</a:t>
            </a:fld>
            <a:r>
              <a:rPr lang="en-AU" dirty="0"/>
              <a:t>  |</a:t>
            </a:r>
          </a:p>
        </p:txBody>
      </p:sp>
    </p:spTree>
    <p:extLst>
      <p:ext uri="{BB962C8B-B14F-4D97-AF65-F5344CB8AC3E}">
        <p14:creationId xmlns:p14="http://schemas.microsoft.com/office/powerpoint/2010/main" val="18641239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ank You Option 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8"/>
          <p:cNvGrpSpPr/>
          <p:nvPr userDrawn="1"/>
        </p:nvGrpSpPr>
        <p:grpSpPr>
          <a:xfrm>
            <a:off x="608" y="5500319"/>
            <a:ext cx="9167813" cy="996950"/>
            <a:chOff x="608" y="5500319"/>
            <a:chExt cx="9167813" cy="996950"/>
          </a:xfrm>
        </p:grpSpPr>
        <p:grpSp>
          <p:nvGrpSpPr>
            <p:cNvPr id="4" name="Group 22"/>
            <p:cNvGrpSpPr>
              <a:grpSpLocks/>
            </p:cNvGrpSpPr>
            <p:nvPr userDrawn="1"/>
          </p:nvGrpSpPr>
          <p:grpSpPr bwMode="auto">
            <a:xfrm>
              <a:off x="608" y="5500319"/>
              <a:ext cx="9167813" cy="996950"/>
              <a:chOff x="-7938" y="5668963"/>
              <a:chExt cx="9167813" cy="996950"/>
            </a:xfrm>
          </p:grpSpPr>
          <p:sp>
            <p:nvSpPr>
              <p:cNvPr id="58" name="Freeform 11"/>
              <p:cNvSpPr>
                <a:spLocks noEditPoints="1"/>
              </p:cNvSpPr>
              <p:nvPr userDrawn="1"/>
            </p:nvSpPr>
            <p:spPr bwMode="auto">
              <a:xfrm>
                <a:off x="-7938" y="5668963"/>
                <a:ext cx="9167813" cy="996950"/>
              </a:xfrm>
              <a:custGeom>
                <a:avLst/>
                <a:gdLst>
                  <a:gd name="T0" fmla="*/ 2880 w 2880"/>
                  <a:gd name="T1" fmla="*/ 20 h 313"/>
                  <a:gd name="T2" fmla="*/ 2789 w 2880"/>
                  <a:gd name="T3" fmla="*/ 20 h 313"/>
                  <a:gd name="T4" fmla="*/ 2313 w 2880"/>
                  <a:gd name="T5" fmla="*/ 137 h 313"/>
                  <a:gd name="T6" fmla="*/ 2784 w 2880"/>
                  <a:gd name="T7" fmla="*/ 313 h 313"/>
                  <a:gd name="T8" fmla="*/ 2880 w 2880"/>
                  <a:gd name="T9" fmla="*/ 313 h 313"/>
                  <a:gd name="T10" fmla="*/ 2880 w 2880"/>
                  <a:gd name="T11" fmla="*/ 20 h 313"/>
                  <a:gd name="T12" fmla="*/ 1860 w 2880"/>
                  <a:gd name="T13" fmla="*/ 0 h 313"/>
                  <a:gd name="T14" fmla="*/ 0 w 2880"/>
                  <a:gd name="T15" fmla="*/ 0 h 313"/>
                  <a:gd name="T16" fmla="*/ 0 w 2880"/>
                  <a:gd name="T17" fmla="*/ 157 h 313"/>
                  <a:gd name="T18" fmla="*/ 2030 w 2880"/>
                  <a:gd name="T19" fmla="*/ 157 h 313"/>
                  <a:gd name="T20" fmla="*/ 2313 w 2880"/>
                  <a:gd name="T21" fmla="*/ 137 h 313"/>
                  <a:gd name="T22" fmla="*/ 2313 w 2880"/>
                  <a:gd name="T23" fmla="*/ 137 h 313"/>
                  <a:gd name="T24" fmla="*/ 2313 w 2880"/>
                  <a:gd name="T25" fmla="*/ 137 h 313"/>
                  <a:gd name="T26" fmla="*/ 1860 w 2880"/>
                  <a:gd name="T27" fmla="*/ 0 h 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0" h="313">
                    <a:moveTo>
                      <a:pt x="2880" y="20"/>
                    </a:moveTo>
                    <a:cubicBezTo>
                      <a:pt x="2789" y="20"/>
                      <a:pt x="2789" y="20"/>
                      <a:pt x="2789" y="20"/>
                    </a:cubicBezTo>
                    <a:cubicBezTo>
                      <a:pt x="2500" y="20"/>
                      <a:pt x="2393" y="107"/>
                      <a:pt x="2313" y="137"/>
                    </a:cubicBezTo>
                    <a:cubicBezTo>
                      <a:pt x="2411" y="217"/>
                      <a:pt x="2542" y="313"/>
                      <a:pt x="2784" y="313"/>
                    </a:cubicBezTo>
                    <a:cubicBezTo>
                      <a:pt x="2842" y="313"/>
                      <a:pt x="2880" y="313"/>
                      <a:pt x="2880" y="313"/>
                    </a:cubicBezTo>
                    <a:cubicBezTo>
                      <a:pt x="2880" y="20"/>
                      <a:pt x="2880" y="20"/>
                      <a:pt x="2880" y="20"/>
                    </a:cubicBezTo>
                    <a:moveTo>
                      <a:pt x="186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57"/>
                      <a:pt x="0" y="157"/>
                      <a:pt x="0" y="157"/>
                    </a:cubicBezTo>
                    <a:cubicBezTo>
                      <a:pt x="2030" y="157"/>
                      <a:pt x="2030" y="157"/>
                      <a:pt x="2030" y="157"/>
                    </a:cubicBezTo>
                    <a:cubicBezTo>
                      <a:pt x="2214" y="157"/>
                      <a:pt x="2274" y="152"/>
                      <a:pt x="2313" y="137"/>
                    </a:cubicBezTo>
                    <a:cubicBezTo>
                      <a:pt x="2313" y="137"/>
                      <a:pt x="2313" y="137"/>
                      <a:pt x="2313" y="137"/>
                    </a:cubicBezTo>
                    <a:cubicBezTo>
                      <a:pt x="2313" y="137"/>
                      <a:pt x="2313" y="137"/>
                      <a:pt x="2313" y="137"/>
                    </a:cubicBezTo>
                    <a:cubicBezTo>
                      <a:pt x="2216" y="57"/>
                      <a:pt x="2053" y="0"/>
                      <a:pt x="1860" y="0"/>
                    </a:cubicBezTo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59" name="Freeform 24"/>
              <p:cNvSpPr>
                <a:spLocks/>
              </p:cNvSpPr>
              <p:nvPr userDrawn="1"/>
            </p:nvSpPr>
            <p:spPr bwMode="auto">
              <a:xfrm>
                <a:off x="-7938" y="5732463"/>
                <a:ext cx="7362826" cy="433387"/>
              </a:xfrm>
              <a:custGeom>
                <a:avLst/>
                <a:gdLst>
                  <a:gd name="T0" fmla="*/ 2313 w 2313"/>
                  <a:gd name="T1" fmla="*/ 117 h 136"/>
                  <a:gd name="T2" fmla="*/ 1860 w 2313"/>
                  <a:gd name="T3" fmla="*/ 0 h 136"/>
                  <a:gd name="T4" fmla="*/ 0 w 2313"/>
                  <a:gd name="T5" fmla="*/ 0 h 136"/>
                  <a:gd name="T6" fmla="*/ 0 w 2313"/>
                  <a:gd name="T7" fmla="*/ 136 h 136"/>
                  <a:gd name="T8" fmla="*/ 2030 w 2313"/>
                  <a:gd name="T9" fmla="*/ 136 h 136"/>
                  <a:gd name="T10" fmla="*/ 2313 w 2313"/>
                  <a:gd name="T11" fmla="*/ 117 h 1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313" h="136">
                    <a:moveTo>
                      <a:pt x="2313" y="117"/>
                    </a:moveTo>
                    <a:cubicBezTo>
                      <a:pt x="2204" y="55"/>
                      <a:pt x="2053" y="0"/>
                      <a:pt x="186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36"/>
                      <a:pt x="0" y="136"/>
                      <a:pt x="0" y="136"/>
                    </a:cubicBezTo>
                    <a:cubicBezTo>
                      <a:pt x="2030" y="136"/>
                      <a:pt x="2030" y="136"/>
                      <a:pt x="2030" y="136"/>
                    </a:cubicBezTo>
                    <a:cubicBezTo>
                      <a:pt x="2214" y="136"/>
                      <a:pt x="2274" y="132"/>
                      <a:pt x="2313" y="117"/>
                    </a:cubicBez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60" name="Freeform 25"/>
              <p:cNvSpPr>
                <a:spLocks/>
              </p:cNvSpPr>
              <p:nvPr userDrawn="1"/>
            </p:nvSpPr>
            <p:spPr bwMode="auto">
              <a:xfrm>
                <a:off x="7354888" y="5732463"/>
                <a:ext cx="1804987" cy="869950"/>
              </a:xfrm>
              <a:custGeom>
                <a:avLst/>
                <a:gdLst>
                  <a:gd name="T0" fmla="*/ 476 w 567"/>
                  <a:gd name="T1" fmla="*/ 0 h 273"/>
                  <a:gd name="T2" fmla="*/ 0 w 567"/>
                  <a:gd name="T3" fmla="*/ 117 h 273"/>
                  <a:gd name="T4" fmla="*/ 471 w 567"/>
                  <a:gd name="T5" fmla="*/ 273 h 273"/>
                  <a:gd name="T6" fmla="*/ 567 w 567"/>
                  <a:gd name="T7" fmla="*/ 273 h 273"/>
                  <a:gd name="T8" fmla="*/ 567 w 567"/>
                  <a:gd name="T9" fmla="*/ 0 h 273"/>
                  <a:gd name="T10" fmla="*/ 476 w 567"/>
                  <a:gd name="T11" fmla="*/ 0 h 2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7" h="273">
                    <a:moveTo>
                      <a:pt x="476" y="0"/>
                    </a:moveTo>
                    <a:cubicBezTo>
                      <a:pt x="187" y="0"/>
                      <a:pt x="80" y="87"/>
                      <a:pt x="0" y="117"/>
                    </a:cubicBezTo>
                    <a:cubicBezTo>
                      <a:pt x="128" y="190"/>
                      <a:pt x="229" y="273"/>
                      <a:pt x="471" y="273"/>
                    </a:cubicBezTo>
                    <a:cubicBezTo>
                      <a:pt x="529" y="273"/>
                      <a:pt x="567" y="273"/>
                      <a:pt x="567" y="273"/>
                    </a:cubicBezTo>
                    <a:cubicBezTo>
                      <a:pt x="567" y="0"/>
                      <a:pt x="567" y="0"/>
                      <a:pt x="567" y="0"/>
                    </a:cubicBezTo>
                    <a:lnTo>
                      <a:pt x="476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</p:grpSp>
        <p:pic>
          <p:nvPicPr>
            <p:cNvPr id="44" name="Picture 78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169275" y="5675743"/>
              <a:ext cx="655638" cy="6556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5" name="Group 19"/>
            <p:cNvGrpSpPr/>
            <p:nvPr userDrawn="1"/>
          </p:nvGrpSpPr>
          <p:grpSpPr>
            <a:xfrm>
              <a:off x="360000" y="5807505"/>
              <a:ext cx="814388" cy="95250"/>
              <a:chOff x="3495675" y="5969000"/>
              <a:chExt cx="814388" cy="95250"/>
            </a:xfrm>
            <a:solidFill>
              <a:schemeClr val="accent1"/>
            </a:solidFill>
          </p:grpSpPr>
          <p:sp>
            <p:nvSpPr>
              <p:cNvPr id="46" name="Freeform 26"/>
              <p:cNvSpPr>
                <a:spLocks/>
              </p:cNvSpPr>
              <p:nvPr/>
            </p:nvSpPr>
            <p:spPr bwMode="auto">
              <a:xfrm>
                <a:off x="3495675" y="5997575"/>
                <a:ext cx="98425" cy="66675"/>
              </a:xfrm>
              <a:custGeom>
                <a:avLst/>
                <a:gdLst>
                  <a:gd name="T0" fmla="*/ 31 w 31"/>
                  <a:gd name="T1" fmla="*/ 0 h 21"/>
                  <a:gd name="T2" fmla="*/ 25 w 31"/>
                  <a:gd name="T3" fmla="*/ 21 h 21"/>
                  <a:gd name="T4" fmla="*/ 19 w 31"/>
                  <a:gd name="T5" fmla="*/ 21 h 21"/>
                  <a:gd name="T6" fmla="*/ 16 w 31"/>
                  <a:gd name="T7" fmla="*/ 9 h 21"/>
                  <a:gd name="T8" fmla="*/ 15 w 31"/>
                  <a:gd name="T9" fmla="*/ 7 h 21"/>
                  <a:gd name="T10" fmla="*/ 15 w 31"/>
                  <a:gd name="T11" fmla="*/ 7 h 21"/>
                  <a:gd name="T12" fmla="*/ 15 w 31"/>
                  <a:gd name="T13" fmla="*/ 9 h 21"/>
                  <a:gd name="T14" fmla="*/ 12 w 31"/>
                  <a:gd name="T15" fmla="*/ 21 h 21"/>
                  <a:gd name="T16" fmla="*/ 6 w 31"/>
                  <a:gd name="T17" fmla="*/ 21 h 21"/>
                  <a:gd name="T18" fmla="*/ 0 w 31"/>
                  <a:gd name="T19" fmla="*/ 0 h 21"/>
                  <a:gd name="T20" fmla="*/ 5 w 31"/>
                  <a:gd name="T21" fmla="*/ 0 h 21"/>
                  <a:gd name="T22" fmla="*/ 8 w 31"/>
                  <a:gd name="T23" fmla="*/ 13 h 21"/>
                  <a:gd name="T24" fmla="*/ 9 w 31"/>
                  <a:gd name="T25" fmla="*/ 16 h 21"/>
                  <a:gd name="T26" fmla="*/ 9 w 31"/>
                  <a:gd name="T27" fmla="*/ 16 h 21"/>
                  <a:gd name="T28" fmla="*/ 10 w 31"/>
                  <a:gd name="T29" fmla="*/ 13 h 21"/>
                  <a:gd name="T30" fmla="*/ 13 w 31"/>
                  <a:gd name="T31" fmla="*/ 0 h 21"/>
                  <a:gd name="T32" fmla="*/ 18 w 31"/>
                  <a:gd name="T33" fmla="*/ 0 h 21"/>
                  <a:gd name="T34" fmla="*/ 21 w 31"/>
                  <a:gd name="T35" fmla="*/ 13 h 21"/>
                  <a:gd name="T36" fmla="*/ 22 w 31"/>
                  <a:gd name="T37" fmla="*/ 16 h 21"/>
                  <a:gd name="T38" fmla="*/ 22 w 31"/>
                  <a:gd name="T39" fmla="*/ 16 h 21"/>
                  <a:gd name="T40" fmla="*/ 23 w 31"/>
                  <a:gd name="T41" fmla="*/ 12 h 21"/>
                  <a:gd name="T42" fmla="*/ 26 w 31"/>
                  <a:gd name="T43" fmla="*/ 0 h 21"/>
                  <a:gd name="T44" fmla="*/ 31 w 31"/>
                  <a:gd name="T45" fmla="*/ 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1" h="21">
                    <a:moveTo>
                      <a:pt x="31" y="0"/>
                    </a:moveTo>
                    <a:cubicBezTo>
                      <a:pt x="29" y="7"/>
                      <a:pt x="27" y="14"/>
                      <a:pt x="25" y="21"/>
                    </a:cubicBezTo>
                    <a:cubicBezTo>
                      <a:pt x="19" y="21"/>
                      <a:pt x="19" y="21"/>
                      <a:pt x="19" y="21"/>
                    </a:cubicBezTo>
                    <a:cubicBezTo>
                      <a:pt x="16" y="9"/>
                      <a:pt x="16" y="9"/>
                      <a:pt x="16" y="9"/>
                    </a:cubicBezTo>
                    <a:cubicBezTo>
                      <a:pt x="15" y="7"/>
                      <a:pt x="15" y="7"/>
                      <a:pt x="15" y="7"/>
                    </a:cubicBezTo>
                    <a:cubicBezTo>
                      <a:pt x="15" y="7"/>
                      <a:pt x="15" y="7"/>
                      <a:pt x="15" y="7"/>
                    </a:cubicBezTo>
                    <a:cubicBezTo>
                      <a:pt x="15" y="9"/>
                      <a:pt x="15" y="9"/>
                      <a:pt x="15" y="9"/>
                    </a:cubicBezTo>
                    <a:cubicBezTo>
                      <a:pt x="12" y="21"/>
                      <a:pt x="12" y="21"/>
                      <a:pt x="12" y="21"/>
                    </a:cubicBezTo>
                    <a:cubicBezTo>
                      <a:pt x="6" y="21"/>
                      <a:pt x="6" y="21"/>
                      <a:pt x="6" y="21"/>
                    </a:cubicBezTo>
                    <a:cubicBezTo>
                      <a:pt x="4" y="14"/>
                      <a:pt x="1" y="7"/>
                      <a:pt x="0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6" y="5"/>
                      <a:pt x="7" y="9"/>
                      <a:pt x="8" y="13"/>
                    </a:cubicBezTo>
                    <a:cubicBezTo>
                      <a:pt x="8" y="14"/>
                      <a:pt x="9" y="15"/>
                      <a:pt x="9" y="16"/>
                    </a:cubicBezTo>
                    <a:cubicBezTo>
                      <a:pt x="9" y="16"/>
                      <a:pt x="9" y="16"/>
                      <a:pt x="9" y="16"/>
                    </a:cubicBezTo>
                    <a:cubicBezTo>
                      <a:pt x="10" y="13"/>
                      <a:pt x="10" y="13"/>
                      <a:pt x="10" y="13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21" y="13"/>
                      <a:pt x="21" y="13"/>
                      <a:pt x="21" y="13"/>
                    </a:cubicBezTo>
                    <a:cubicBezTo>
                      <a:pt x="22" y="16"/>
                      <a:pt x="22" y="16"/>
                      <a:pt x="22" y="16"/>
                    </a:cubicBezTo>
                    <a:cubicBezTo>
                      <a:pt x="22" y="16"/>
                      <a:pt x="22" y="16"/>
                      <a:pt x="22" y="16"/>
                    </a:cubicBezTo>
                    <a:cubicBezTo>
                      <a:pt x="23" y="15"/>
                      <a:pt x="23" y="13"/>
                      <a:pt x="23" y="12"/>
                    </a:cubicBezTo>
                    <a:cubicBezTo>
                      <a:pt x="24" y="8"/>
                      <a:pt x="25" y="4"/>
                      <a:pt x="26" y="0"/>
                    </a:cubicBezTo>
                    <a:lnTo>
                      <a:pt x="31" y="0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47" name="Freeform 27"/>
              <p:cNvSpPr>
                <a:spLocks/>
              </p:cNvSpPr>
              <p:nvPr/>
            </p:nvSpPr>
            <p:spPr bwMode="auto">
              <a:xfrm>
                <a:off x="3603625" y="5997575"/>
                <a:ext cx="98425" cy="66675"/>
              </a:xfrm>
              <a:custGeom>
                <a:avLst/>
                <a:gdLst>
                  <a:gd name="T0" fmla="*/ 31 w 31"/>
                  <a:gd name="T1" fmla="*/ 0 h 21"/>
                  <a:gd name="T2" fmla="*/ 25 w 31"/>
                  <a:gd name="T3" fmla="*/ 21 h 21"/>
                  <a:gd name="T4" fmla="*/ 19 w 31"/>
                  <a:gd name="T5" fmla="*/ 21 h 21"/>
                  <a:gd name="T6" fmla="*/ 16 w 31"/>
                  <a:gd name="T7" fmla="*/ 9 h 21"/>
                  <a:gd name="T8" fmla="*/ 15 w 31"/>
                  <a:gd name="T9" fmla="*/ 7 h 21"/>
                  <a:gd name="T10" fmla="*/ 15 w 31"/>
                  <a:gd name="T11" fmla="*/ 7 h 21"/>
                  <a:gd name="T12" fmla="*/ 15 w 31"/>
                  <a:gd name="T13" fmla="*/ 9 h 21"/>
                  <a:gd name="T14" fmla="*/ 12 w 31"/>
                  <a:gd name="T15" fmla="*/ 21 h 21"/>
                  <a:gd name="T16" fmla="*/ 6 w 31"/>
                  <a:gd name="T17" fmla="*/ 21 h 21"/>
                  <a:gd name="T18" fmla="*/ 0 w 31"/>
                  <a:gd name="T19" fmla="*/ 0 h 21"/>
                  <a:gd name="T20" fmla="*/ 5 w 31"/>
                  <a:gd name="T21" fmla="*/ 0 h 21"/>
                  <a:gd name="T22" fmla="*/ 8 w 31"/>
                  <a:gd name="T23" fmla="*/ 13 h 21"/>
                  <a:gd name="T24" fmla="*/ 9 w 31"/>
                  <a:gd name="T25" fmla="*/ 16 h 21"/>
                  <a:gd name="T26" fmla="*/ 9 w 31"/>
                  <a:gd name="T27" fmla="*/ 16 h 21"/>
                  <a:gd name="T28" fmla="*/ 10 w 31"/>
                  <a:gd name="T29" fmla="*/ 13 h 21"/>
                  <a:gd name="T30" fmla="*/ 13 w 31"/>
                  <a:gd name="T31" fmla="*/ 0 h 21"/>
                  <a:gd name="T32" fmla="*/ 18 w 31"/>
                  <a:gd name="T33" fmla="*/ 0 h 21"/>
                  <a:gd name="T34" fmla="*/ 22 w 31"/>
                  <a:gd name="T35" fmla="*/ 13 h 21"/>
                  <a:gd name="T36" fmla="*/ 22 w 31"/>
                  <a:gd name="T37" fmla="*/ 16 h 21"/>
                  <a:gd name="T38" fmla="*/ 22 w 31"/>
                  <a:gd name="T39" fmla="*/ 16 h 21"/>
                  <a:gd name="T40" fmla="*/ 23 w 31"/>
                  <a:gd name="T41" fmla="*/ 12 h 21"/>
                  <a:gd name="T42" fmla="*/ 26 w 31"/>
                  <a:gd name="T43" fmla="*/ 0 h 21"/>
                  <a:gd name="T44" fmla="*/ 31 w 31"/>
                  <a:gd name="T45" fmla="*/ 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1" h="21">
                    <a:moveTo>
                      <a:pt x="31" y="0"/>
                    </a:moveTo>
                    <a:cubicBezTo>
                      <a:pt x="29" y="7"/>
                      <a:pt x="27" y="14"/>
                      <a:pt x="25" y="21"/>
                    </a:cubicBezTo>
                    <a:cubicBezTo>
                      <a:pt x="19" y="21"/>
                      <a:pt x="19" y="21"/>
                      <a:pt x="19" y="21"/>
                    </a:cubicBezTo>
                    <a:cubicBezTo>
                      <a:pt x="16" y="9"/>
                      <a:pt x="16" y="9"/>
                      <a:pt x="16" y="9"/>
                    </a:cubicBezTo>
                    <a:cubicBezTo>
                      <a:pt x="15" y="7"/>
                      <a:pt x="15" y="7"/>
                      <a:pt x="15" y="7"/>
                    </a:cubicBezTo>
                    <a:cubicBezTo>
                      <a:pt x="15" y="7"/>
                      <a:pt x="15" y="7"/>
                      <a:pt x="15" y="7"/>
                    </a:cubicBezTo>
                    <a:cubicBezTo>
                      <a:pt x="15" y="9"/>
                      <a:pt x="15" y="9"/>
                      <a:pt x="15" y="9"/>
                    </a:cubicBezTo>
                    <a:cubicBezTo>
                      <a:pt x="12" y="21"/>
                      <a:pt x="12" y="21"/>
                      <a:pt x="12" y="21"/>
                    </a:cubicBezTo>
                    <a:cubicBezTo>
                      <a:pt x="6" y="21"/>
                      <a:pt x="6" y="21"/>
                      <a:pt x="6" y="21"/>
                    </a:cubicBezTo>
                    <a:cubicBezTo>
                      <a:pt x="4" y="14"/>
                      <a:pt x="2" y="7"/>
                      <a:pt x="0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6" y="5"/>
                      <a:pt x="7" y="9"/>
                      <a:pt x="8" y="13"/>
                    </a:cubicBezTo>
                    <a:cubicBezTo>
                      <a:pt x="8" y="14"/>
                      <a:pt x="9" y="15"/>
                      <a:pt x="9" y="16"/>
                    </a:cubicBezTo>
                    <a:cubicBezTo>
                      <a:pt x="9" y="16"/>
                      <a:pt x="9" y="16"/>
                      <a:pt x="9" y="16"/>
                    </a:cubicBezTo>
                    <a:cubicBezTo>
                      <a:pt x="10" y="13"/>
                      <a:pt x="10" y="13"/>
                      <a:pt x="10" y="13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22" y="13"/>
                      <a:pt x="22" y="13"/>
                      <a:pt x="22" y="13"/>
                    </a:cubicBezTo>
                    <a:cubicBezTo>
                      <a:pt x="22" y="16"/>
                      <a:pt x="22" y="16"/>
                      <a:pt x="22" y="16"/>
                    </a:cubicBezTo>
                    <a:cubicBezTo>
                      <a:pt x="22" y="16"/>
                      <a:pt x="22" y="16"/>
                      <a:pt x="22" y="16"/>
                    </a:cubicBezTo>
                    <a:cubicBezTo>
                      <a:pt x="23" y="15"/>
                      <a:pt x="23" y="13"/>
                      <a:pt x="23" y="12"/>
                    </a:cubicBezTo>
                    <a:cubicBezTo>
                      <a:pt x="24" y="8"/>
                      <a:pt x="25" y="4"/>
                      <a:pt x="26" y="0"/>
                    </a:cubicBezTo>
                    <a:lnTo>
                      <a:pt x="31" y="0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48" name="Freeform 28"/>
              <p:cNvSpPr>
                <a:spLocks/>
              </p:cNvSpPr>
              <p:nvPr/>
            </p:nvSpPr>
            <p:spPr bwMode="auto">
              <a:xfrm>
                <a:off x="3711575" y="5997575"/>
                <a:ext cx="98425" cy="66675"/>
              </a:xfrm>
              <a:custGeom>
                <a:avLst/>
                <a:gdLst>
                  <a:gd name="T0" fmla="*/ 31 w 31"/>
                  <a:gd name="T1" fmla="*/ 0 h 21"/>
                  <a:gd name="T2" fmla="*/ 25 w 31"/>
                  <a:gd name="T3" fmla="*/ 21 h 21"/>
                  <a:gd name="T4" fmla="*/ 19 w 31"/>
                  <a:gd name="T5" fmla="*/ 21 h 21"/>
                  <a:gd name="T6" fmla="*/ 16 w 31"/>
                  <a:gd name="T7" fmla="*/ 9 h 21"/>
                  <a:gd name="T8" fmla="*/ 15 w 31"/>
                  <a:gd name="T9" fmla="*/ 7 h 21"/>
                  <a:gd name="T10" fmla="*/ 15 w 31"/>
                  <a:gd name="T11" fmla="*/ 7 h 21"/>
                  <a:gd name="T12" fmla="*/ 15 w 31"/>
                  <a:gd name="T13" fmla="*/ 9 h 21"/>
                  <a:gd name="T14" fmla="*/ 12 w 31"/>
                  <a:gd name="T15" fmla="*/ 21 h 21"/>
                  <a:gd name="T16" fmla="*/ 6 w 31"/>
                  <a:gd name="T17" fmla="*/ 21 h 21"/>
                  <a:gd name="T18" fmla="*/ 0 w 31"/>
                  <a:gd name="T19" fmla="*/ 0 h 21"/>
                  <a:gd name="T20" fmla="*/ 5 w 31"/>
                  <a:gd name="T21" fmla="*/ 0 h 21"/>
                  <a:gd name="T22" fmla="*/ 8 w 31"/>
                  <a:gd name="T23" fmla="*/ 13 h 21"/>
                  <a:gd name="T24" fmla="*/ 9 w 31"/>
                  <a:gd name="T25" fmla="*/ 16 h 21"/>
                  <a:gd name="T26" fmla="*/ 9 w 31"/>
                  <a:gd name="T27" fmla="*/ 16 h 21"/>
                  <a:gd name="T28" fmla="*/ 10 w 31"/>
                  <a:gd name="T29" fmla="*/ 13 h 21"/>
                  <a:gd name="T30" fmla="*/ 13 w 31"/>
                  <a:gd name="T31" fmla="*/ 0 h 21"/>
                  <a:gd name="T32" fmla="*/ 18 w 31"/>
                  <a:gd name="T33" fmla="*/ 0 h 21"/>
                  <a:gd name="T34" fmla="*/ 22 w 31"/>
                  <a:gd name="T35" fmla="*/ 13 h 21"/>
                  <a:gd name="T36" fmla="*/ 22 w 31"/>
                  <a:gd name="T37" fmla="*/ 16 h 21"/>
                  <a:gd name="T38" fmla="*/ 22 w 31"/>
                  <a:gd name="T39" fmla="*/ 16 h 21"/>
                  <a:gd name="T40" fmla="*/ 23 w 31"/>
                  <a:gd name="T41" fmla="*/ 12 h 21"/>
                  <a:gd name="T42" fmla="*/ 26 w 31"/>
                  <a:gd name="T43" fmla="*/ 0 h 21"/>
                  <a:gd name="T44" fmla="*/ 31 w 31"/>
                  <a:gd name="T45" fmla="*/ 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1" h="21">
                    <a:moveTo>
                      <a:pt x="31" y="0"/>
                    </a:moveTo>
                    <a:cubicBezTo>
                      <a:pt x="29" y="7"/>
                      <a:pt x="27" y="14"/>
                      <a:pt x="25" y="21"/>
                    </a:cubicBezTo>
                    <a:cubicBezTo>
                      <a:pt x="19" y="21"/>
                      <a:pt x="19" y="21"/>
                      <a:pt x="19" y="21"/>
                    </a:cubicBezTo>
                    <a:cubicBezTo>
                      <a:pt x="16" y="9"/>
                      <a:pt x="16" y="9"/>
                      <a:pt x="16" y="9"/>
                    </a:cubicBezTo>
                    <a:cubicBezTo>
                      <a:pt x="15" y="7"/>
                      <a:pt x="15" y="7"/>
                      <a:pt x="15" y="7"/>
                    </a:cubicBezTo>
                    <a:cubicBezTo>
                      <a:pt x="15" y="7"/>
                      <a:pt x="15" y="7"/>
                      <a:pt x="15" y="7"/>
                    </a:cubicBezTo>
                    <a:cubicBezTo>
                      <a:pt x="15" y="9"/>
                      <a:pt x="15" y="9"/>
                      <a:pt x="15" y="9"/>
                    </a:cubicBezTo>
                    <a:cubicBezTo>
                      <a:pt x="12" y="21"/>
                      <a:pt x="12" y="21"/>
                      <a:pt x="12" y="21"/>
                    </a:cubicBezTo>
                    <a:cubicBezTo>
                      <a:pt x="6" y="21"/>
                      <a:pt x="6" y="21"/>
                      <a:pt x="6" y="21"/>
                    </a:cubicBezTo>
                    <a:cubicBezTo>
                      <a:pt x="4" y="14"/>
                      <a:pt x="2" y="7"/>
                      <a:pt x="0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6" y="5"/>
                      <a:pt x="7" y="9"/>
                      <a:pt x="8" y="13"/>
                    </a:cubicBezTo>
                    <a:cubicBezTo>
                      <a:pt x="9" y="14"/>
                      <a:pt x="9" y="15"/>
                      <a:pt x="9" y="16"/>
                    </a:cubicBezTo>
                    <a:cubicBezTo>
                      <a:pt x="9" y="16"/>
                      <a:pt x="9" y="16"/>
                      <a:pt x="9" y="16"/>
                    </a:cubicBezTo>
                    <a:cubicBezTo>
                      <a:pt x="10" y="13"/>
                      <a:pt x="10" y="13"/>
                      <a:pt x="10" y="13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22" y="13"/>
                      <a:pt x="22" y="13"/>
                      <a:pt x="22" y="13"/>
                    </a:cubicBezTo>
                    <a:cubicBezTo>
                      <a:pt x="22" y="16"/>
                      <a:pt x="22" y="16"/>
                      <a:pt x="22" y="16"/>
                    </a:cubicBezTo>
                    <a:cubicBezTo>
                      <a:pt x="22" y="16"/>
                      <a:pt x="22" y="16"/>
                      <a:pt x="22" y="16"/>
                    </a:cubicBezTo>
                    <a:cubicBezTo>
                      <a:pt x="23" y="15"/>
                      <a:pt x="23" y="13"/>
                      <a:pt x="23" y="12"/>
                    </a:cubicBezTo>
                    <a:cubicBezTo>
                      <a:pt x="24" y="8"/>
                      <a:pt x="25" y="4"/>
                      <a:pt x="26" y="0"/>
                    </a:cubicBezTo>
                    <a:lnTo>
                      <a:pt x="31" y="0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49" name="Oval 29"/>
              <p:cNvSpPr>
                <a:spLocks noChangeArrowheads="1"/>
              </p:cNvSpPr>
              <p:nvPr/>
            </p:nvSpPr>
            <p:spPr bwMode="auto">
              <a:xfrm>
                <a:off x="3819525" y="6042025"/>
                <a:ext cx="19050" cy="22225"/>
              </a:xfrm>
              <a:prstGeom prst="ellipse">
                <a:avLst/>
              </a:pr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50" name="Freeform 30"/>
              <p:cNvSpPr>
                <a:spLocks/>
              </p:cNvSpPr>
              <p:nvPr/>
            </p:nvSpPr>
            <p:spPr bwMode="auto">
              <a:xfrm>
                <a:off x="3851275" y="5997575"/>
                <a:ext cx="50800" cy="66675"/>
              </a:xfrm>
              <a:custGeom>
                <a:avLst/>
                <a:gdLst>
                  <a:gd name="T0" fmla="*/ 16 w 16"/>
                  <a:gd name="T1" fmla="*/ 20 h 21"/>
                  <a:gd name="T2" fmla="*/ 10 w 16"/>
                  <a:gd name="T3" fmla="*/ 21 h 21"/>
                  <a:gd name="T4" fmla="*/ 0 w 16"/>
                  <a:gd name="T5" fmla="*/ 11 h 21"/>
                  <a:gd name="T6" fmla="*/ 10 w 16"/>
                  <a:gd name="T7" fmla="*/ 0 h 21"/>
                  <a:gd name="T8" fmla="*/ 16 w 16"/>
                  <a:gd name="T9" fmla="*/ 1 h 21"/>
                  <a:gd name="T10" fmla="*/ 14 w 16"/>
                  <a:gd name="T11" fmla="*/ 5 h 21"/>
                  <a:gd name="T12" fmla="*/ 11 w 16"/>
                  <a:gd name="T13" fmla="*/ 4 h 21"/>
                  <a:gd name="T14" fmla="*/ 6 w 16"/>
                  <a:gd name="T15" fmla="*/ 10 h 21"/>
                  <a:gd name="T16" fmla="*/ 11 w 16"/>
                  <a:gd name="T17" fmla="*/ 17 h 21"/>
                  <a:gd name="T18" fmla="*/ 15 w 16"/>
                  <a:gd name="T19" fmla="*/ 16 h 21"/>
                  <a:gd name="T20" fmla="*/ 16 w 16"/>
                  <a:gd name="T21" fmla="*/ 2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6" h="21">
                    <a:moveTo>
                      <a:pt x="16" y="20"/>
                    </a:moveTo>
                    <a:cubicBezTo>
                      <a:pt x="14" y="21"/>
                      <a:pt x="12" y="21"/>
                      <a:pt x="10" y="21"/>
                    </a:cubicBezTo>
                    <a:cubicBezTo>
                      <a:pt x="3" y="21"/>
                      <a:pt x="0" y="17"/>
                      <a:pt x="0" y="11"/>
                    </a:cubicBezTo>
                    <a:cubicBezTo>
                      <a:pt x="0" y="4"/>
                      <a:pt x="4" y="0"/>
                      <a:pt x="10" y="0"/>
                    </a:cubicBezTo>
                    <a:cubicBezTo>
                      <a:pt x="12" y="0"/>
                      <a:pt x="14" y="0"/>
                      <a:pt x="16" y="1"/>
                    </a:cubicBezTo>
                    <a:cubicBezTo>
                      <a:pt x="14" y="5"/>
                      <a:pt x="14" y="5"/>
                      <a:pt x="14" y="5"/>
                    </a:cubicBezTo>
                    <a:cubicBezTo>
                      <a:pt x="13" y="4"/>
                      <a:pt x="12" y="4"/>
                      <a:pt x="11" y="4"/>
                    </a:cubicBezTo>
                    <a:cubicBezTo>
                      <a:pt x="7" y="4"/>
                      <a:pt x="6" y="6"/>
                      <a:pt x="6" y="10"/>
                    </a:cubicBezTo>
                    <a:cubicBezTo>
                      <a:pt x="6" y="15"/>
                      <a:pt x="7" y="17"/>
                      <a:pt x="11" y="17"/>
                    </a:cubicBezTo>
                    <a:cubicBezTo>
                      <a:pt x="12" y="17"/>
                      <a:pt x="14" y="17"/>
                      <a:pt x="15" y="16"/>
                    </a:cubicBezTo>
                    <a:lnTo>
                      <a:pt x="16" y="20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51" name="Freeform 31"/>
              <p:cNvSpPr>
                <a:spLocks/>
              </p:cNvSpPr>
              <p:nvPr/>
            </p:nvSpPr>
            <p:spPr bwMode="auto">
              <a:xfrm>
                <a:off x="3911600" y="5997575"/>
                <a:ext cx="47625" cy="66675"/>
              </a:xfrm>
              <a:custGeom>
                <a:avLst/>
                <a:gdLst>
                  <a:gd name="T0" fmla="*/ 6 w 15"/>
                  <a:gd name="T1" fmla="*/ 21 h 21"/>
                  <a:gd name="T2" fmla="*/ 0 w 15"/>
                  <a:gd name="T3" fmla="*/ 20 h 21"/>
                  <a:gd name="T4" fmla="*/ 1 w 15"/>
                  <a:gd name="T5" fmla="*/ 16 h 21"/>
                  <a:gd name="T6" fmla="*/ 6 w 15"/>
                  <a:gd name="T7" fmla="*/ 17 h 21"/>
                  <a:gd name="T8" fmla="*/ 9 w 15"/>
                  <a:gd name="T9" fmla="*/ 15 h 21"/>
                  <a:gd name="T10" fmla="*/ 6 w 15"/>
                  <a:gd name="T11" fmla="*/ 12 h 21"/>
                  <a:gd name="T12" fmla="*/ 0 w 15"/>
                  <a:gd name="T13" fmla="*/ 6 h 21"/>
                  <a:gd name="T14" fmla="*/ 8 w 15"/>
                  <a:gd name="T15" fmla="*/ 0 h 21"/>
                  <a:gd name="T16" fmla="*/ 13 w 15"/>
                  <a:gd name="T17" fmla="*/ 0 h 21"/>
                  <a:gd name="T18" fmla="*/ 13 w 15"/>
                  <a:gd name="T19" fmla="*/ 4 h 21"/>
                  <a:gd name="T20" fmla="*/ 9 w 15"/>
                  <a:gd name="T21" fmla="*/ 4 h 21"/>
                  <a:gd name="T22" fmla="*/ 6 w 15"/>
                  <a:gd name="T23" fmla="*/ 6 h 21"/>
                  <a:gd name="T24" fmla="*/ 9 w 15"/>
                  <a:gd name="T25" fmla="*/ 9 h 21"/>
                  <a:gd name="T26" fmla="*/ 15 w 15"/>
                  <a:gd name="T27" fmla="*/ 14 h 21"/>
                  <a:gd name="T28" fmla="*/ 6 w 15"/>
                  <a:gd name="T29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5" h="21">
                    <a:moveTo>
                      <a:pt x="6" y="21"/>
                    </a:moveTo>
                    <a:cubicBezTo>
                      <a:pt x="4" y="21"/>
                      <a:pt x="2" y="21"/>
                      <a:pt x="0" y="20"/>
                    </a:cubicBezTo>
                    <a:cubicBezTo>
                      <a:pt x="1" y="16"/>
                      <a:pt x="1" y="16"/>
                      <a:pt x="1" y="16"/>
                    </a:cubicBezTo>
                    <a:cubicBezTo>
                      <a:pt x="3" y="17"/>
                      <a:pt x="5" y="17"/>
                      <a:pt x="6" y="17"/>
                    </a:cubicBezTo>
                    <a:cubicBezTo>
                      <a:pt x="8" y="17"/>
                      <a:pt x="9" y="16"/>
                      <a:pt x="9" y="15"/>
                    </a:cubicBezTo>
                    <a:cubicBezTo>
                      <a:pt x="9" y="14"/>
                      <a:pt x="8" y="13"/>
                      <a:pt x="6" y="12"/>
                    </a:cubicBezTo>
                    <a:cubicBezTo>
                      <a:pt x="3" y="11"/>
                      <a:pt x="0" y="10"/>
                      <a:pt x="0" y="6"/>
                    </a:cubicBezTo>
                    <a:cubicBezTo>
                      <a:pt x="0" y="2"/>
                      <a:pt x="3" y="0"/>
                      <a:pt x="8" y="0"/>
                    </a:cubicBezTo>
                    <a:cubicBezTo>
                      <a:pt x="10" y="0"/>
                      <a:pt x="12" y="0"/>
                      <a:pt x="13" y="0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1" y="4"/>
                      <a:pt x="10" y="4"/>
                      <a:pt x="9" y="4"/>
                    </a:cubicBezTo>
                    <a:cubicBezTo>
                      <a:pt x="6" y="4"/>
                      <a:pt x="6" y="5"/>
                      <a:pt x="6" y="6"/>
                    </a:cubicBezTo>
                    <a:cubicBezTo>
                      <a:pt x="6" y="7"/>
                      <a:pt x="7" y="8"/>
                      <a:pt x="9" y="9"/>
                    </a:cubicBezTo>
                    <a:cubicBezTo>
                      <a:pt x="13" y="10"/>
                      <a:pt x="15" y="11"/>
                      <a:pt x="15" y="14"/>
                    </a:cubicBezTo>
                    <a:cubicBezTo>
                      <a:pt x="15" y="18"/>
                      <a:pt x="11" y="21"/>
                      <a:pt x="6" y="21"/>
                    </a:cubicBezTo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52" name="Freeform 32"/>
              <p:cNvSpPr>
                <a:spLocks noEditPoints="1"/>
              </p:cNvSpPr>
              <p:nvPr/>
            </p:nvSpPr>
            <p:spPr bwMode="auto">
              <a:xfrm>
                <a:off x="3965575" y="5969000"/>
                <a:ext cx="28575" cy="95250"/>
              </a:xfrm>
              <a:custGeom>
                <a:avLst/>
                <a:gdLst>
                  <a:gd name="T0" fmla="*/ 4 w 9"/>
                  <a:gd name="T1" fmla="*/ 30 h 30"/>
                  <a:gd name="T2" fmla="*/ 4 w 9"/>
                  <a:gd name="T3" fmla="*/ 13 h 30"/>
                  <a:gd name="T4" fmla="*/ 0 w 9"/>
                  <a:gd name="T5" fmla="*/ 13 h 30"/>
                  <a:gd name="T6" fmla="*/ 0 w 9"/>
                  <a:gd name="T7" fmla="*/ 9 h 30"/>
                  <a:gd name="T8" fmla="*/ 9 w 9"/>
                  <a:gd name="T9" fmla="*/ 9 h 30"/>
                  <a:gd name="T10" fmla="*/ 9 w 9"/>
                  <a:gd name="T11" fmla="*/ 30 h 30"/>
                  <a:gd name="T12" fmla="*/ 4 w 9"/>
                  <a:gd name="T13" fmla="*/ 30 h 30"/>
                  <a:gd name="T14" fmla="*/ 6 w 9"/>
                  <a:gd name="T15" fmla="*/ 6 h 30"/>
                  <a:gd name="T16" fmla="*/ 3 w 9"/>
                  <a:gd name="T17" fmla="*/ 3 h 30"/>
                  <a:gd name="T18" fmla="*/ 6 w 9"/>
                  <a:gd name="T19" fmla="*/ 0 h 30"/>
                  <a:gd name="T20" fmla="*/ 9 w 9"/>
                  <a:gd name="T21" fmla="*/ 3 h 30"/>
                  <a:gd name="T22" fmla="*/ 6 w 9"/>
                  <a:gd name="T23" fmla="*/ 6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9" h="30">
                    <a:moveTo>
                      <a:pt x="4" y="30"/>
                    </a:moveTo>
                    <a:cubicBezTo>
                      <a:pt x="4" y="13"/>
                      <a:pt x="4" y="13"/>
                      <a:pt x="4" y="13"/>
                    </a:cubicBezTo>
                    <a:cubicBezTo>
                      <a:pt x="0" y="13"/>
                      <a:pt x="0" y="13"/>
                      <a:pt x="0" y="13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9" y="9"/>
                      <a:pt x="9" y="9"/>
                      <a:pt x="9" y="9"/>
                    </a:cubicBezTo>
                    <a:cubicBezTo>
                      <a:pt x="9" y="30"/>
                      <a:pt x="9" y="30"/>
                      <a:pt x="9" y="30"/>
                    </a:cubicBezTo>
                    <a:lnTo>
                      <a:pt x="4" y="30"/>
                    </a:lnTo>
                    <a:close/>
                    <a:moveTo>
                      <a:pt x="6" y="6"/>
                    </a:moveTo>
                    <a:cubicBezTo>
                      <a:pt x="4" y="6"/>
                      <a:pt x="3" y="5"/>
                      <a:pt x="3" y="3"/>
                    </a:cubicBezTo>
                    <a:cubicBezTo>
                      <a:pt x="3" y="1"/>
                      <a:pt x="4" y="0"/>
                      <a:pt x="6" y="0"/>
                    </a:cubicBezTo>
                    <a:cubicBezTo>
                      <a:pt x="8" y="0"/>
                      <a:pt x="9" y="1"/>
                      <a:pt x="9" y="3"/>
                    </a:cubicBezTo>
                    <a:cubicBezTo>
                      <a:pt x="9" y="5"/>
                      <a:pt x="8" y="6"/>
                      <a:pt x="6" y="6"/>
                    </a:cubicBezTo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53" name="Freeform 33"/>
              <p:cNvSpPr>
                <a:spLocks/>
              </p:cNvSpPr>
              <p:nvPr/>
            </p:nvSpPr>
            <p:spPr bwMode="auto">
              <a:xfrm>
                <a:off x="4013200" y="5997575"/>
                <a:ext cx="39687" cy="66675"/>
              </a:xfrm>
              <a:custGeom>
                <a:avLst/>
                <a:gdLst>
                  <a:gd name="T0" fmla="*/ 11 w 12"/>
                  <a:gd name="T1" fmla="*/ 5 h 21"/>
                  <a:gd name="T2" fmla="*/ 9 w 12"/>
                  <a:gd name="T3" fmla="*/ 5 h 21"/>
                  <a:gd name="T4" fmla="*/ 5 w 12"/>
                  <a:gd name="T5" fmla="*/ 8 h 21"/>
                  <a:gd name="T6" fmla="*/ 5 w 12"/>
                  <a:gd name="T7" fmla="*/ 21 h 21"/>
                  <a:gd name="T8" fmla="*/ 0 w 12"/>
                  <a:gd name="T9" fmla="*/ 21 h 21"/>
                  <a:gd name="T10" fmla="*/ 0 w 12"/>
                  <a:gd name="T11" fmla="*/ 0 h 21"/>
                  <a:gd name="T12" fmla="*/ 4 w 12"/>
                  <a:gd name="T13" fmla="*/ 0 h 21"/>
                  <a:gd name="T14" fmla="*/ 4 w 12"/>
                  <a:gd name="T15" fmla="*/ 4 h 21"/>
                  <a:gd name="T16" fmla="*/ 10 w 12"/>
                  <a:gd name="T17" fmla="*/ 0 h 21"/>
                  <a:gd name="T18" fmla="*/ 12 w 12"/>
                  <a:gd name="T19" fmla="*/ 0 h 21"/>
                  <a:gd name="T20" fmla="*/ 11 w 12"/>
                  <a:gd name="T21" fmla="*/ 5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" h="21">
                    <a:moveTo>
                      <a:pt x="11" y="5"/>
                    </a:moveTo>
                    <a:cubicBezTo>
                      <a:pt x="11" y="5"/>
                      <a:pt x="10" y="5"/>
                      <a:pt x="9" y="5"/>
                    </a:cubicBezTo>
                    <a:cubicBezTo>
                      <a:pt x="8" y="5"/>
                      <a:pt x="7" y="6"/>
                      <a:pt x="5" y="8"/>
                    </a:cubicBezTo>
                    <a:cubicBezTo>
                      <a:pt x="5" y="21"/>
                      <a:pt x="5" y="21"/>
                      <a:pt x="5" y="21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4" y="4"/>
                      <a:pt x="4" y="4"/>
                      <a:pt x="4" y="4"/>
                    </a:cubicBezTo>
                    <a:cubicBezTo>
                      <a:pt x="6" y="1"/>
                      <a:pt x="8" y="0"/>
                      <a:pt x="10" y="0"/>
                    </a:cubicBezTo>
                    <a:cubicBezTo>
                      <a:pt x="11" y="0"/>
                      <a:pt x="11" y="0"/>
                      <a:pt x="12" y="0"/>
                    </a:cubicBezTo>
                    <a:lnTo>
                      <a:pt x="11" y="5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54" name="Freeform 34"/>
              <p:cNvSpPr>
                <a:spLocks noEditPoints="1"/>
              </p:cNvSpPr>
              <p:nvPr/>
            </p:nvSpPr>
            <p:spPr bwMode="auto">
              <a:xfrm>
                <a:off x="4062413" y="5997575"/>
                <a:ext cx="66675" cy="66675"/>
              </a:xfrm>
              <a:custGeom>
                <a:avLst/>
                <a:gdLst>
                  <a:gd name="T0" fmla="*/ 10 w 21"/>
                  <a:gd name="T1" fmla="*/ 21 h 21"/>
                  <a:gd name="T2" fmla="*/ 0 w 21"/>
                  <a:gd name="T3" fmla="*/ 11 h 21"/>
                  <a:gd name="T4" fmla="*/ 10 w 21"/>
                  <a:gd name="T5" fmla="*/ 0 h 21"/>
                  <a:gd name="T6" fmla="*/ 21 w 21"/>
                  <a:gd name="T7" fmla="*/ 10 h 21"/>
                  <a:gd name="T8" fmla="*/ 10 w 21"/>
                  <a:gd name="T9" fmla="*/ 21 h 21"/>
                  <a:gd name="T10" fmla="*/ 10 w 21"/>
                  <a:gd name="T11" fmla="*/ 4 h 21"/>
                  <a:gd name="T12" fmla="*/ 5 w 21"/>
                  <a:gd name="T13" fmla="*/ 10 h 21"/>
                  <a:gd name="T14" fmla="*/ 10 w 21"/>
                  <a:gd name="T15" fmla="*/ 17 h 21"/>
                  <a:gd name="T16" fmla="*/ 15 w 21"/>
                  <a:gd name="T17" fmla="*/ 11 h 21"/>
                  <a:gd name="T18" fmla="*/ 10 w 21"/>
                  <a:gd name="T19" fmla="*/ 4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1" h="21">
                    <a:moveTo>
                      <a:pt x="10" y="21"/>
                    </a:moveTo>
                    <a:cubicBezTo>
                      <a:pt x="3" y="21"/>
                      <a:pt x="0" y="17"/>
                      <a:pt x="0" y="11"/>
                    </a:cubicBezTo>
                    <a:cubicBezTo>
                      <a:pt x="0" y="4"/>
                      <a:pt x="3" y="0"/>
                      <a:pt x="10" y="0"/>
                    </a:cubicBezTo>
                    <a:cubicBezTo>
                      <a:pt x="17" y="0"/>
                      <a:pt x="21" y="4"/>
                      <a:pt x="21" y="10"/>
                    </a:cubicBezTo>
                    <a:cubicBezTo>
                      <a:pt x="21" y="17"/>
                      <a:pt x="17" y="21"/>
                      <a:pt x="10" y="21"/>
                    </a:cubicBezTo>
                    <a:moveTo>
                      <a:pt x="10" y="4"/>
                    </a:moveTo>
                    <a:cubicBezTo>
                      <a:pt x="7" y="4"/>
                      <a:pt x="5" y="7"/>
                      <a:pt x="5" y="10"/>
                    </a:cubicBezTo>
                    <a:cubicBezTo>
                      <a:pt x="5" y="14"/>
                      <a:pt x="6" y="17"/>
                      <a:pt x="10" y="17"/>
                    </a:cubicBezTo>
                    <a:cubicBezTo>
                      <a:pt x="14" y="17"/>
                      <a:pt x="15" y="14"/>
                      <a:pt x="15" y="11"/>
                    </a:cubicBezTo>
                    <a:cubicBezTo>
                      <a:pt x="15" y="6"/>
                      <a:pt x="14" y="4"/>
                      <a:pt x="10" y="4"/>
                    </a:cubicBezTo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55" name="Oval 35"/>
              <p:cNvSpPr>
                <a:spLocks noChangeArrowheads="1"/>
              </p:cNvSpPr>
              <p:nvPr/>
            </p:nvSpPr>
            <p:spPr bwMode="auto">
              <a:xfrm>
                <a:off x="4141788" y="6042025"/>
                <a:ext cx="19050" cy="22225"/>
              </a:xfrm>
              <a:prstGeom prst="ellipse">
                <a:avLst/>
              </a:pr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56" name="Freeform 36"/>
              <p:cNvSpPr>
                <a:spLocks noEditPoints="1"/>
              </p:cNvSpPr>
              <p:nvPr/>
            </p:nvSpPr>
            <p:spPr bwMode="auto">
              <a:xfrm>
                <a:off x="4176713" y="5997575"/>
                <a:ext cx="57150" cy="66675"/>
              </a:xfrm>
              <a:custGeom>
                <a:avLst/>
                <a:gdLst>
                  <a:gd name="T0" fmla="*/ 14 w 18"/>
                  <a:gd name="T1" fmla="*/ 21 h 21"/>
                  <a:gd name="T2" fmla="*/ 13 w 18"/>
                  <a:gd name="T3" fmla="*/ 19 h 21"/>
                  <a:gd name="T4" fmla="*/ 7 w 18"/>
                  <a:gd name="T5" fmla="*/ 21 h 21"/>
                  <a:gd name="T6" fmla="*/ 0 w 18"/>
                  <a:gd name="T7" fmla="*/ 15 h 21"/>
                  <a:gd name="T8" fmla="*/ 10 w 18"/>
                  <a:gd name="T9" fmla="*/ 8 h 21"/>
                  <a:gd name="T10" fmla="*/ 13 w 18"/>
                  <a:gd name="T11" fmla="*/ 8 h 21"/>
                  <a:gd name="T12" fmla="*/ 13 w 18"/>
                  <a:gd name="T13" fmla="*/ 7 h 21"/>
                  <a:gd name="T14" fmla="*/ 8 w 18"/>
                  <a:gd name="T15" fmla="*/ 4 h 21"/>
                  <a:gd name="T16" fmla="*/ 2 w 18"/>
                  <a:gd name="T17" fmla="*/ 5 h 21"/>
                  <a:gd name="T18" fmla="*/ 2 w 18"/>
                  <a:gd name="T19" fmla="*/ 1 h 21"/>
                  <a:gd name="T20" fmla="*/ 9 w 18"/>
                  <a:gd name="T21" fmla="*/ 0 h 21"/>
                  <a:gd name="T22" fmla="*/ 18 w 18"/>
                  <a:gd name="T23" fmla="*/ 7 h 21"/>
                  <a:gd name="T24" fmla="*/ 18 w 18"/>
                  <a:gd name="T25" fmla="*/ 21 h 21"/>
                  <a:gd name="T26" fmla="*/ 14 w 18"/>
                  <a:gd name="T27" fmla="*/ 21 h 21"/>
                  <a:gd name="T28" fmla="*/ 13 w 18"/>
                  <a:gd name="T29" fmla="*/ 12 h 21"/>
                  <a:gd name="T30" fmla="*/ 10 w 18"/>
                  <a:gd name="T31" fmla="*/ 12 h 21"/>
                  <a:gd name="T32" fmla="*/ 5 w 18"/>
                  <a:gd name="T33" fmla="*/ 15 h 21"/>
                  <a:gd name="T34" fmla="*/ 8 w 18"/>
                  <a:gd name="T35" fmla="*/ 17 h 21"/>
                  <a:gd name="T36" fmla="*/ 13 w 18"/>
                  <a:gd name="T37" fmla="*/ 15 h 21"/>
                  <a:gd name="T38" fmla="*/ 13 w 18"/>
                  <a:gd name="T39" fmla="*/ 12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8" h="21">
                    <a:moveTo>
                      <a:pt x="14" y="21"/>
                    </a:moveTo>
                    <a:cubicBezTo>
                      <a:pt x="13" y="19"/>
                      <a:pt x="13" y="19"/>
                      <a:pt x="13" y="19"/>
                    </a:cubicBezTo>
                    <a:cubicBezTo>
                      <a:pt x="12" y="20"/>
                      <a:pt x="10" y="21"/>
                      <a:pt x="7" y="21"/>
                    </a:cubicBezTo>
                    <a:cubicBezTo>
                      <a:pt x="3" y="21"/>
                      <a:pt x="0" y="19"/>
                      <a:pt x="0" y="15"/>
                    </a:cubicBezTo>
                    <a:cubicBezTo>
                      <a:pt x="0" y="10"/>
                      <a:pt x="4" y="8"/>
                      <a:pt x="10" y="8"/>
                    </a:cubicBezTo>
                    <a:cubicBezTo>
                      <a:pt x="13" y="8"/>
                      <a:pt x="13" y="8"/>
                      <a:pt x="13" y="8"/>
                    </a:cubicBezTo>
                    <a:cubicBezTo>
                      <a:pt x="13" y="7"/>
                      <a:pt x="13" y="7"/>
                      <a:pt x="13" y="7"/>
                    </a:cubicBezTo>
                    <a:cubicBezTo>
                      <a:pt x="13" y="5"/>
                      <a:pt x="12" y="4"/>
                      <a:pt x="8" y="4"/>
                    </a:cubicBezTo>
                    <a:cubicBezTo>
                      <a:pt x="6" y="4"/>
                      <a:pt x="4" y="4"/>
                      <a:pt x="2" y="5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4" y="0"/>
                      <a:pt x="6" y="0"/>
                      <a:pt x="9" y="0"/>
                    </a:cubicBezTo>
                    <a:cubicBezTo>
                      <a:pt x="15" y="0"/>
                      <a:pt x="18" y="2"/>
                      <a:pt x="18" y="7"/>
                    </a:cubicBezTo>
                    <a:cubicBezTo>
                      <a:pt x="18" y="21"/>
                      <a:pt x="18" y="21"/>
                      <a:pt x="18" y="21"/>
                    </a:cubicBezTo>
                    <a:lnTo>
                      <a:pt x="14" y="21"/>
                    </a:lnTo>
                    <a:close/>
                    <a:moveTo>
                      <a:pt x="13" y="12"/>
                    </a:moveTo>
                    <a:cubicBezTo>
                      <a:pt x="10" y="12"/>
                      <a:pt x="10" y="12"/>
                      <a:pt x="10" y="12"/>
                    </a:cubicBezTo>
                    <a:cubicBezTo>
                      <a:pt x="7" y="12"/>
                      <a:pt x="5" y="13"/>
                      <a:pt x="5" y="15"/>
                    </a:cubicBezTo>
                    <a:cubicBezTo>
                      <a:pt x="5" y="16"/>
                      <a:pt x="6" y="17"/>
                      <a:pt x="8" y="17"/>
                    </a:cubicBezTo>
                    <a:cubicBezTo>
                      <a:pt x="10" y="17"/>
                      <a:pt x="11" y="17"/>
                      <a:pt x="13" y="15"/>
                    </a:cubicBezTo>
                    <a:lnTo>
                      <a:pt x="13" y="12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57" name="Freeform 37"/>
              <p:cNvSpPr>
                <a:spLocks/>
              </p:cNvSpPr>
              <p:nvPr/>
            </p:nvSpPr>
            <p:spPr bwMode="auto">
              <a:xfrm>
                <a:off x="4252913" y="5997575"/>
                <a:ext cx="57150" cy="66675"/>
              </a:xfrm>
              <a:custGeom>
                <a:avLst/>
                <a:gdLst>
                  <a:gd name="T0" fmla="*/ 14 w 18"/>
                  <a:gd name="T1" fmla="*/ 21 h 21"/>
                  <a:gd name="T2" fmla="*/ 14 w 18"/>
                  <a:gd name="T3" fmla="*/ 18 h 21"/>
                  <a:gd name="T4" fmla="*/ 7 w 18"/>
                  <a:gd name="T5" fmla="*/ 21 h 21"/>
                  <a:gd name="T6" fmla="*/ 0 w 18"/>
                  <a:gd name="T7" fmla="*/ 13 h 21"/>
                  <a:gd name="T8" fmla="*/ 0 w 18"/>
                  <a:gd name="T9" fmla="*/ 0 h 21"/>
                  <a:gd name="T10" fmla="*/ 5 w 18"/>
                  <a:gd name="T11" fmla="*/ 0 h 21"/>
                  <a:gd name="T12" fmla="*/ 5 w 18"/>
                  <a:gd name="T13" fmla="*/ 12 h 21"/>
                  <a:gd name="T14" fmla="*/ 8 w 18"/>
                  <a:gd name="T15" fmla="*/ 17 h 21"/>
                  <a:gd name="T16" fmla="*/ 13 w 18"/>
                  <a:gd name="T17" fmla="*/ 14 h 21"/>
                  <a:gd name="T18" fmla="*/ 13 w 18"/>
                  <a:gd name="T19" fmla="*/ 0 h 21"/>
                  <a:gd name="T20" fmla="*/ 18 w 18"/>
                  <a:gd name="T21" fmla="*/ 0 h 21"/>
                  <a:gd name="T22" fmla="*/ 18 w 18"/>
                  <a:gd name="T23" fmla="*/ 21 h 21"/>
                  <a:gd name="T24" fmla="*/ 14 w 18"/>
                  <a:gd name="T25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8" h="21">
                    <a:moveTo>
                      <a:pt x="14" y="21"/>
                    </a:moveTo>
                    <a:cubicBezTo>
                      <a:pt x="14" y="18"/>
                      <a:pt x="14" y="18"/>
                      <a:pt x="14" y="18"/>
                    </a:cubicBezTo>
                    <a:cubicBezTo>
                      <a:pt x="12" y="20"/>
                      <a:pt x="10" y="21"/>
                      <a:pt x="7" y="21"/>
                    </a:cubicBezTo>
                    <a:cubicBezTo>
                      <a:pt x="2" y="21"/>
                      <a:pt x="0" y="18"/>
                      <a:pt x="0" y="13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5" y="12"/>
                      <a:pt x="5" y="12"/>
                      <a:pt x="5" y="12"/>
                    </a:cubicBezTo>
                    <a:cubicBezTo>
                      <a:pt x="5" y="15"/>
                      <a:pt x="6" y="17"/>
                      <a:pt x="8" y="17"/>
                    </a:cubicBezTo>
                    <a:cubicBezTo>
                      <a:pt x="10" y="17"/>
                      <a:pt x="11" y="16"/>
                      <a:pt x="13" y="14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18" y="21"/>
                      <a:pt x="18" y="21"/>
                      <a:pt x="18" y="21"/>
                    </a:cubicBezTo>
                    <a:lnTo>
                      <a:pt x="14" y="21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</p:grpSp>
      </p:grp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58774" y="3717032"/>
            <a:ext cx="6121438" cy="1539200"/>
          </a:xfrm>
        </p:spPr>
        <p:txBody>
          <a:bodyPr numCol="2" spcCol="360000">
            <a:normAutofit/>
          </a:bodyPr>
          <a:lstStyle>
            <a:lvl1pPr marL="0" indent="0" algn="l">
              <a:lnSpc>
                <a:spcPct val="90000"/>
              </a:lnSpc>
              <a:spcBef>
                <a:spcPts val="3000"/>
              </a:spcBef>
              <a:buNone/>
              <a:defRPr sz="1600" b="1">
                <a:solidFill>
                  <a:schemeClr val="bg1"/>
                </a:solidFill>
              </a:defRPr>
            </a:lvl1pPr>
            <a:lvl2pPr marL="0" indent="0" algn="l">
              <a:lnSpc>
                <a:spcPct val="90000"/>
              </a:lnSpc>
              <a:spcBef>
                <a:spcPts val="0"/>
              </a:spcBef>
              <a:spcAft>
                <a:spcPts val="563"/>
              </a:spcAft>
              <a:buNone/>
              <a:defRPr sz="1600">
                <a:solidFill>
                  <a:schemeClr val="bg1"/>
                </a:solidFill>
              </a:defRPr>
            </a:lvl2pPr>
            <a:lvl3pPr marL="266400" indent="-266400" algn="l">
              <a:lnSpc>
                <a:spcPct val="90000"/>
              </a:lnSpc>
              <a:spcBef>
                <a:spcPts val="0"/>
              </a:spcBef>
              <a:buNone/>
              <a:tabLst>
                <a:tab pos="356400" algn="l"/>
              </a:tabLst>
              <a:defRPr sz="1600">
                <a:solidFill>
                  <a:schemeClr val="bg1"/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Text Placeholder 14"/>
          <p:cNvSpPr>
            <a:spLocks noGrp="1"/>
          </p:cNvSpPr>
          <p:nvPr userDrawn="1">
            <p:ph type="body" sz="quarter" idx="17"/>
          </p:nvPr>
        </p:nvSpPr>
        <p:spPr>
          <a:xfrm>
            <a:off x="360000" y="5625959"/>
            <a:ext cx="4752000" cy="144000"/>
          </a:xfrm>
        </p:spPr>
        <p:txBody>
          <a:bodyPr anchor="ctr">
            <a:noAutofit/>
          </a:bodyPr>
          <a:lstStyle>
            <a:lvl1pPr>
              <a:buFontTx/>
              <a:buNone/>
              <a:defRPr sz="1200" b="1" cap="all" baseline="0">
                <a:solidFill>
                  <a:schemeClr val="bg1"/>
                </a:solidFill>
              </a:defRPr>
            </a:lvl1pPr>
            <a:lvl2pPr marL="0" indent="0">
              <a:buFontTx/>
              <a:buNone/>
              <a:defRPr sz="1200">
                <a:solidFill>
                  <a:schemeClr val="bg2"/>
                </a:solidFill>
              </a:defRPr>
            </a:lvl2pPr>
            <a:lvl3pPr marL="0" indent="0">
              <a:buFontTx/>
              <a:buNone/>
              <a:defRPr sz="1200">
                <a:solidFill>
                  <a:schemeClr val="bg2"/>
                </a:solidFill>
              </a:defRPr>
            </a:lvl3pPr>
            <a:lvl4pPr marL="0" indent="0">
              <a:buFontTx/>
              <a:buNone/>
              <a:defRPr sz="1200">
                <a:solidFill>
                  <a:schemeClr val="bg2"/>
                </a:solidFill>
              </a:defRPr>
            </a:lvl4pPr>
            <a:lvl5pPr marL="0" indent="0">
              <a:buFontTx/>
              <a:buNone/>
              <a:defRPr sz="1200">
                <a:solidFill>
                  <a:schemeClr val="bg2"/>
                </a:solidFill>
              </a:defRPr>
            </a:lvl5pPr>
            <a:lvl6pPr marL="0" indent="0">
              <a:buFontTx/>
              <a:buNone/>
              <a:defRPr sz="1200">
                <a:solidFill>
                  <a:schemeClr val="bg2"/>
                </a:solidFill>
              </a:defRPr>
            </a:lvl6pPr>
            <a:lvl7pPr marL="0" indent="0">
              <a:buFontTx/>
              <a:buNone/>
              <a:defRPr sz="1200">
                <a:solidFill>
                  <a:schemeClr val="bg2"/>
                </a:solidFill>
              </a:defRPr>
            </a:lvl7pPr>
            <a:lvl8pPr marL="0" indent="0">
              <a:buFontTx/>
              <a:buNone/>
              <a:defRPr sz="1200">
                <a:solidFill>
                  <a:schemeClr val="bg2"/>
                </a:solidFill>
              </a:defRPr>
            </a:lvl8pPr>
            <a:lvl9pPr marL="0" indent="0">
              <a:buFontTx/>
              <a:buNone/>
              <a:defRPr sz="1200">
                <a:solidFill>
                  <a:schemeClr val="bg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>
          <a:xfrm>
            <a:off x="358776" y="2744924"/>
            <a:ext cx="8461374" cy="852487"/>
          </a:xfrm>
        </p:spPr>
        <p:txBody>
          <a:bodyPr>
            <a:noAutofit/>
          </a:bodyPr>
          <a:lstStyle>
            <a:lvl1pPr>
              <a:defRPr sz="55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630210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ank You Option 2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 userDrawn="1"/>
        </p:nvGrpSpPr>
        <p:grpSpPr>
          <a:xfrm>
            <a:off x="608" y="5500319"/>
            <a:ext cx="9167813" cy="996950"/>
            <a:chOff x="608" y="5500319"/>
            <a:chExt cx="9167813" cy="996950"/>
          </a:xfrm>
        </p:grpSpPr>
        <p:grpSp>
          <p:nvGrpSpPr>
            <p:cNvPr id="43" name="Group 22"/>
            <p:cNvGrpSpPr>
              <a:grpSpLocks/>
            </p:cNvGrpSpPr>
            <p:nvPr userDrawn="1"/>
          </p:nvGrpSpPr>
          <p:grpSpPr bwMode="auto">
            <a:xfrm>
              <a:off x="608" y="5500319"/>
              <a:ext cx="9167813" cy="996950"/>
              <a:chOff x="-7938" y="5668963"/>
              <a:chExt cx="9167813" cy="996950"/>
            </a:xfrm>
          </p:grpSpPr>
          <p:sp>
            <p:nvSpPr>
              <p:cNvPr id="58" name="Freeform 11"/>
              <p:cNvSpPr>
                <a:spLocks noEditPoints="1"/>
              </p:cNvSpPr>
              <p:nvPr userDrawn="1"/>
            </p:nvSpPr>
            <p:spPr bwMode="auto">
              <a:xfrm>
                <a:off x="-7938" y="5668963"/>
                <a:ext cx="9167813" cy="996950"/>
              </a:xfrm>
              <a:custGeom>
                <a:avLst/>
                <a:gdLst>
                  <a:gd name="T0" fmla="*/ 2880 w 2880"/>
                  <a:gd name="T1" fmla="*/ 20 h 313"/>
                  <a:gd name="T2" fmla="*/ 2789 w 2880"/>
                  <a:gd name="T3" fmla="*/ 20 h 313"/>
                  <a:gd name="T4" fmla="*/ 2313 w 2880"/>
                  <a:gd name="T5" fmla="*/ 137 h 313"/>
                  <a:gd name="T6" fmla="*/ 2784 w 2880"/>
                  <a:gd name="T7" fmla="*/ 313 h 313"/>
                  <a:gd name="T8" fmla="*/ 2880 w 2880"/>
                  <a:gd name="T9" fmla="*/ 313 h 313"/>
                  <a:gd name="T10" fmla="*/ 2880 w 2880"/>
                  <a:gd name="T11" fmla="*/ 20 h 313"/>
                  <a:gd name="T12" fmla="*/ 1860 w 2880"/>
                  <a:gd name="T13" fmla="*/ 0 h 313"/>
                  <a:gd name="T14" fmla="*/ 0 w 2880"/>
                  <a:gd name="T15" fmla="*/ 0 h 313"/>
                  <a:gd name="T16" fmla="*/ 0 w 2880"/>
                  <a:gd name="T17" fmla="*/ 157 h 313"/>
                  <a:gd name="T18" fmla="*/ 2030 w 2880"/>
                  <a:gd name="T19" fmla="*/ 157 h 313"/>
                  <a:gd name="T20" fmla="*/ 2313 w 2880"/>
                  <a:gd name="T21" fmla="*/ 137 h 313"/>
                  <a:gd name="T22" fmla="*/ 2313 w 2880"/>
                  <a:gd name="T23" fmla="*/ 137 h 313"/>
                  <a:gd name="T24" fmla="*/ 2313 w 2880"/>
                  <a:gd name="T25" fmla="*/ 137 h 313"/>
                  <a:gd name="T26" fmla="*/ 1860 w 2880"/>
                  <a:gd name="T27" fmla="*/ 0 h 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0" h="313">
                    <a:moveTo>
                      <a:pt x="2880" y="20"/>
                    </a:moveTo>
                    <a:cubicBezTo>
                      <a:pt x="2789" y="20"/>
                      <a:pt x="2789" y="20"/>
                      <a:pt x="2789" y="20"/>
                    </a:cubicBezTo>
                    <a:cubicBezTo>
                      <a:pt x="2500" y="20"/>
                      <a:pt x="2393" y="107"/>
                      <a:pt x="2313" y="137"/>
                    </a:cubicBezTo>
                    <a:cubicBezTo>
                      <a:pt x="2411" y="217"/>
                      <a:pt x="2542" y="313"/>
                      <a:pt x="2784" y="313"/>
                    </a:cubicBezTo>
                    <a:cubicBezTo>
                      <a:pt x="2842" y="313"/>
                      <a:pt x="2880" y="313"/>
                      <a:pt x="2880" y="313"/>
                    </a:cubicBezTo>
                    <a:cubicBezTo>
                      <a:pt x="2880" y="20"/>
                      <a:pt x="2880" y="20"/>
                      <a:pt x="2880" y="20"/>
                    </a:cubicBezTo>
                    <a:moveTo>
                      <a:pt x="186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57"/>
                      <a:pt x="0" y="157"/>
                      <a:pt x="0" y="157"/>
                    </a:cubicBezTo>
                    <a:cubicBezTo>
                      <a:pt x="2030" y="157"/>
                      <a:pt x="2030" y="157"/>
                      <a:pt x="2030" y="157"/>
                    </a:cubicBezTo>
                    <a:cubicBezTo>
                      <a:pt x="2214" y="157"/>
                      <a:pt x="2274" y="152"/>
                      <a:pt x="2313" y="137"/>
                    </a:cubicBezTo>
                    <a:cubicBezTo>
                      <a:pt x="2313" y="137"/>
                      <a:pt x="2313" y="137"/>
                      <a:pt x="2313" y="137"/>
                    </a:cubicBezTo>
                    <a:cubicBezTo>
                      <a:pt x="2313" y="137"/>
                      <a:pt x="2313" y="137"/>
                      <a:pt x="2313" y="137"/>
                    </a:cubicBezTo>
                    <a:cubicBezTo>
                      <a:pt x="2216" y="57"/>
                      <a:pt x="2053" y="0"/>
                      <a:pt x="1860" y="0"/>
                    </a:cubicBezTo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59" name="Freeform 24"/>
              <p:cNvSpPr>
                <a:spLocks/>
              </p:cNvSpPr>
              <p:nvPr userDrawn="1"/>
            </p:nvSpPr>
            <p:spPr bwMode="auto">
              <a:xfrm>
                <a:off x="-7938" y="5732463"/>
                <a:ext cx="7362826" cy="433387"/>
              </a:xfrm>
              <a:custGeom>
                <a:avLst/>
                <a:gdLst>
                  <a:gd name="T0" fmla="*/ 2313 w 2313"/>
                  <a:gd name="T1" fmla="*/ 117 h 136"/>
                  <a:gd name="T2" fmla="*/ 1860 w 2313"/>
                  <a:gd name="T3" fmla="*/ 0 h 136"/>
                  <a:gd name="T4" fmla="*/ 0 w 2313"/>
                  <a:gd name="T5" fmla="*/ 0 h 136"/>
                  <a:gd name="T6" fmla="*/ 0 w 2313"/>
                  <a:gd name="T7" fmla="*/ 136 h 136"/>
                  <a:gd name="T8" fmla="*/ 2030 w 2313"/>
                  <a:gd name="T9" fmla="*/ 136 h 136"/>
                  <a:gd name="T10" fmla="*/ 2313 w 2313"/>
                  <a:gd name="T11" fmla="*/ 117 h 1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313" h="136">
                    <a:moveTo>
                      <a:pt x="2313" y="117"/>
                    </a:moveTo>
                    <a:cubicBezTo>
                      <a:pt x="2204" y="55"/>
                      <a:pt x="2053" y="0"/>
                      <a:pt x="186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36"/>
                      <a:pt x="0" y="136"/>
                      <a:pt x="0" y="136"/>
                    </a:cubicBezTo>
                    <a:cubicBezTo>
                      <a:pt x="2030" y="136"/>
                      <a:pt x="2030" y="136"/>
                      <a:pt x="2030" y="136"/>
                    </a:cubicBezTo>
                    <a:cubicBezTo>
                      <a:pt x="2214" y="136"/>
                      <a:pt x="2274" y="132"/>
                      <a:pt x="2313" y="117"/>
                    </a:cubicBez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60" name="Freeform 25"/>
              <p:cNvSpPr>
                <a:spLocks/>
              </p:cNvSpPr>
              <p:nvPr userDrawn="1"/>
            </p:nvSpPr>
            <p:spPr bwMode="auto">
              <a:xfrm>
                <a:off x="7354888" y="5732463"/>
                <a:ext cx="1804987" cy="869950"/>
              </a:xfrm>
              <a:custGeom>
                <a:avLst/>
                <a:gdLst>
                  <a:gd name="T0" fmla="*/ 476 w 567"/>
                  <a:gd name="T1" fmla="*/ 0 h 273"/>
                  <a:gd name="T2" fmla="*/ 0 w 567"/>
                  <a:gd name="T3" fmla="*/ 117 h 273"/>
                  <a:gd name="T4" fmla="*/ 471 w 567"/>
                  <a:gd name="T5" fmla="*/ 273 h 273"/>
                  <a:gd name="T6" fmla="*/ 567 w 567"/>
                  <a:gd name="T7" fmla="*/ 273 h 273"/>
                  <a:gd name="T8" fmla="*/ 567 w 567"/>
                  <a:gd name="T9" fmla="*/ 0 h 273"/>
                  <a:gd name="T10" fmla="*/ 476 w 567"/>
                  <a:gd name="T11" fmla="*/ 0 h 2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7" h="273">
                    <a:moveTo>
                      <a:pt x="476" y="0"/>
                    </a:moveTo>
                    <a:cubicBezTo>
                      <a:pt x="187" y="0"/>
                      <a:pt x="80" y="87"/>
                      <a:pt x="0" y="117"/>
                    </a:cubicBezTo>
                    <a:cubicBezTo>
                      <a:pt x="128" y="190"/>
                      <a:pt x="229" y="273"/>
                      <a:pt x="471" y="273"/>
                    </a:cubicBezTo>
                    <a:cubicBezTo>
                      <a:pt x="529" y="273"/>
                      <a:pt x="567" y="273"/>
                      <a:pt x="567" y="273"/>
                    </a:cubicBezTo>
                    <a:cubicBezTo>
                      <a:pt x="567" y="0"/>
                      <a:pt x="567" y="0"/>
                      <a:pt x="567" y="0"/>
                    </a:cubicBezTo>
                    <a:lnTo>
                      <a:pt x="476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</p:grpSp>
        <p:pic>
          <p:nvPicPr>
            <p:cNvPr id="44" name="Picture 78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169275" y="5675743"/>
              <a:ext cx="655638" cy="6556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45" name="Group 19"/>
            <p:cNvGrpSpPr/>
            <p:nvPr userDrawn="1"/>
          </p:nvGrpSpPr>
          <p:grpSpPr>
            <a:xfrm>
              <a:off x="360000" y="5807505"/>
              <a:ext cx="814388" cy="95250"/>
              <a:chOff x="3495675" y="5969000"/>
              <a:chExt cx="814388" cy="95250"/>
            </a:xfrm>
            <a:solidFill>
              <a:schemeClr val="accent1"/>
            </a:solidFill>
          </p:grpSpPr>
          <p:sp>
            <p:nvSpPr>
              <p:cNvPr id="46" name="Freeform 26"/>
              <p:cNvSpPr>
                <a:spLocks/>
              </p:cNvSpPr>
              <p:nvPr/>
            </p:nvSpPr>
            <p:spPr bwMode="auto">
              <a:xfrm>
                <a:off x="3495675" y="5997575"/>
                <a:ext cx="98425" cy="66675"/>
              </a:xfrm>
              <a:custGeom>
                <a:avLst/>
                <a:gdLst>
                  <a:gd name="T0" fmla="*/ 31 w 31"/>
                  <a:gd name="T1" fmla="*/ 0 h 21"/>
                  <a:gd name="T2" fmla="*/ 25 w 31"/>
                  <a:gd name="T3" fmla="*/ 21 h 21"/>
                  <a:gd name="T4" fmla="*/ 19 w 31"/>
                  <a:gd name="T5" fmla="*/ 21 h 21"/>
                  <a:gd name="T6" fmla="*/ 16 w 31"/>
                  <a:gd name="T7" fmla="*/ 9 h 21"/>
                  <a:gd name="T8" fmla="*/ 15 w 31"/>
                  <a:gd name="T9" fmla="*/ 7 h 21"/>
                  <a:gd name="T10" fmla="*/ 15 w 31"/>
                  <a:gd name="T11" fmla="*/ 7 h 21"/>
                  <a:gd name="T12" fmla="*/ 15 w 31"/>
                  <a:gd name="T13" fmla="*/ 9 h 21"/>
                  <a:gd name="T14" fmla="*/ 12 w 31"/>
                  <a:gd name="T15" fmla="*/ 21 h 21"/>
                  <a:gd name="T16" fmla="*/ 6 w 31"/>
                  <a:gd name="T17" fmla="*/ 21 h 21"/>
                  <a:gd name="T18" fmla="*/ 0 w 31"/>
                  <a:gd name="T19" fmla="*/ 0 h 21"/>
                  <a:gd name="T20" fmla="*/ 5 w 31"/>
                  <a:gd name="T21" fmla="*/ 0 h 21"/>
                  <a:gd name="T22" fmla="*/ 8 w 31"/>
                  <a:gd name="T23" fmla="*/ 13 h 21"/>
                  <a:gd name="T24" fmla="*/ 9 w 31"/>
                  <a:gd name="T25" fmla="*/ 16 h 21"/>
                  <a:gd name="T26" fmla="*/ 9 w 31"/>
                  <a:gd name="T27" fmla="*/ 16 h 21"/>
                  <a:gd name="T28" fmla="*/ 10 w 31"/>
                  <a:gd name="T29" fmla="*/ 13 h 21"/>
                  <a:gd name="T30" fmla="*/ 13 w 31"/>
                  <a:gd name="T31" fmla="*/ 0 h 21"/>
                  <a:gd name="T32" fmla="*/ 18 w 31"/>
                  <a:gd name="T33" fmla="*/ 0 h 21"/>
                  <a:gd name="T34" fmla="*/ 21 w 31"/>
                  <a:gd name="T35" fmla="*/ 13 h 21"/>
                  <a:gd name="T36" fmla="*/ 22 w 31"/>
                  <a:gd name="T37" fmla="*/ 16 h 21"/>
                  <a:gd name="T38" fmla="*/ 22 w 31"/>
                  <a:gd name="T39" fmla="*/ 16 h 21"/>
                  <a:gd name="T40" fmla="*/ 23 w 31"/>
                  <a:gd name="T41" fmla="*/ 12 h 21"/>
                  <a:gd name="T42" fmla="*/ 26 w 31"/>
                  <a:gd name="T43" fmla="*/ 0 h 21"/>
                  <a:gd name="T44" fmla="*/ 31 w 31"/>
                  <a:gd name="T45" fmla="*/ 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1" h="21">
                    <a:moveTo>
                      <a:pt x="31" y="0"/>
                    </a:moveTo>
                    <a:cubicBezTo>
                      <a:pt x="29" y="7"/>
                      <a:pt x="27" y="14"/>
                      <a:pt x="25" y="21"/>
                    </a:cubicBezTo>
                    <a:cubicBezTo>
                      <a:pt x="19" y="21"/>
                      <a:pt x="19" y="21"/>
                      <a:pt x="19" y="21"/>
                    </a:cubicBezTo>
                    <a:cubicBezTo>
                      <a:pt x="16" y="9"/>
                      <a:pt x="16" y="9"/>
                      <a:pt x="16" y="9"/>
                    </a:cubicBezTo>
                    <a:cubicBezTo>
                      <a:pt x="15" y="7"/>
                      <a:pt x="15" y="7"/>
                      <a:pt x="15" y="7"/>
                    </a:cubicBezTo>
                    <a:cubicBezTo>
                      <a:pt x="15" y="7"/>
                      <a:pt x="15" y="7"/>
                      <a:pt x="15" y="7"/>
                    </a:cubicBezTo>
                    <a:cubicBezTo>
                      <a:pt x="15" y="9"/>
                      <a:pt x="15" y="9"/>
                      <a:pt x="15" y="9"/>
                    </a:cubicBezTo>
                    <a:cubicBezTo>
                      <a:pt x="12" y="21"/>
                      <a:pt x="12" y="21"/>
                      <a:pt x="12" y="21"/>
                    </a:cubicBezTo>
                    <a:cubicBezTo>
                      <a:pt x="6" y="21"/>
                      <a:pt x="6" y="21"/>
                      <a:pt x="6" y="21"/>
                    </a:cubicBezTo>
                    <a:cubicBezTo>
                      <a:pt x="4" y="14"/>
                      <a:pt x="1" y="7"/>
                      <a:pt x="0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6" y="5"/>
                      <a:pt x="7" y="9"/>
                      <a:pt x="8" y="13"/>
                    </a:cubicBezTo>
                    <a:cubicBezTo>
                      <a:pt x="8" y="14"/>
                      <a:pt x="9" y="15"/>
                      <a:pt x="9" y="16"/>
                    </a:cubicBezTo>
                    <a:cubicBezTo>
                      <a:pt x="9" y="16"/>
                      <a:pt x="9" y="16"/>
                      <a:pt x="9" y="16"/>
                    </a:cubicBezTo>
                    <a:cubicBezTo>
                      <a:pt x="10" y="13"/>
                      <a:pt x="10" y="13"/>
                      <a:pt x="10" y="13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21" y="13"/>
                      <a:pt x="21" y="13"/>
                      <a:pt x="21" y="13"/>
                    </a:cubicBezTo>
                    <a:cubicBezTo>
                      <a:pt x="22" y="16"/>
                      <a:pt x="22" y="16"/>
                      <a:pt x="22" y="16"/>
                    </a:cubicBezTo>
                    <a:cubicBezTo>
                      <a:pt x="22" y="16"/>
                      <a:pt x="22" y="16"/>
                      <a:pt x="22" y="16"/>
                    </a:cubicBezTo>
                    <a:cubicBezTo>
                      <a:pt x="23" y="15"/>
                      <a:pt x="23" y="13"/>
                      <a:pt x="23" y="12"/>
                    </a:cubicBezTo>
                    <a:cubicBezTo>
                      <a:pt x="24" y="8"/>
                      <a:pt x="25" y="4"/>
                      <a:pt x="26" y="0"/>
                    </a:cubicBezTo>
                    <a:lnTo>
                      <a:pt x="31" y="0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47" name="Freeform 27"/>
              <p:cNvSpPr>
                <a:spLocks/>
              </p:cNvSpPr>
              <p:nvPr/>
            </p:nvSpPr>
            <p:spPr bwMode="auto">
              <a:xfrm>
                <a:off x="3603625" y="5997575"/>
                <a:ext cx="98425" cy="66675"/>
              </a:xfrm>
              <a:custGeom>
                <a:avLst/>
                <a:gdLst>
                  <a:gd name="T0" fmla="*/ 31 w 31"/>
                  <a:gd name="T1" fmla="*/ 0 h 21"/>
                  <a:gd name="T2" fmla="*/ 25 w 31"/>
                  <a:gd name="T3" fmla="*/ 21 h 21"/>
                  <a:gd name="T4" fmla="*/ 19 w 31"/>
                  <a:gd name="T5" fmla="*/ 21 h 21"/>
                  <a:gd name="T6" fmla="*/ 16 w 31"/>
                  <a:gd name="T7" fmla="*/ 9 h 21"/>
                  <a:gd name="T8" fmla="*/ 15 w 31"/>
                  <a:gd name="T9" fmla="*/ 7 h 21"/>
                  <a:gd name="T10" fmla="*/ 15 w 31"/>
                  <a:gd name="T11" fmla="*/ 7 h 21"/>
                  <a:gd name="T12" fmla="*/ 15 w 31"/>
                  <a:gd name="T13" fmla="*/ 9 h 21"/>
                  <a:gd name="T14" fmla="*/ 12 w 31"/>
                  <a:gd name="T15" fmla="*/ 21 h 21"/>
                  <a:gd name="T16" fmla="*/ 6 w 31"/>
                  <a:gd name="T17" fmla="*/ 21 h 21"/>
                  <a:gd name="T18" fmla="*/ 0 w 31"/>
                  <a:gd name="T19" fmla="*/ 0 h 21"/>
                  <a:gd name="T20" fmla="*/ 5 w 31"/>
                  <a:gd name="T21" fmla="*/ 0 h 21"/>
                  <a:gd name="T22" fmla="*/ 8 w 31"/>
                  <a:gd name="T23" fmla="*/ 13 h 21"/>
                  <a:gd name="T24" fmla="*/ 9 w 31"/>
                  <a:gd name="T25" fmla="*/ 16 h 21"/>
                  <a:gd name="T26" fmla="*/ 9 w 31"/>
                  <a:gd name="T27" fmla="*/ 16 h 21"/>
                  <a:gd name="T28" fmla="*/ 10 w 31"/>
                  <a:gd name="T29" fmla="*/ 13 h 21"/>
                  <a:gd name="T30" fmla="*/ 13 w 31"/>
                  <a:gd name="T31" fmla="*/ 0 h 21"/>
                  <a:gd name="T32" fmla="*/ 18 w 31"/>
                  <a:gd name="T33" fmla="*/ 0 h 21"/>
                  <a:gd name="T34" fmla="*/ 22 w 31"/>
                  <a:gd name="T35" fmla="*/ 13 h 21"/>
                  <a:gd name="T36" fmla="*/ 22 w 31"/>
                  <a:gd name="T37" fmla="*/ 16 h 21"/>
                  <a:gd name="T38" fmla="*/ 22 w 31"/>
                  <a:gd name="T39" fmla="*/ 16 h 21"/>
                  <a:gd name="T40" fmla="*/ 23 w 31"/>
                  <a:gd name="T41" fmla="*/ 12 h 21"/>
                  <a:gd name="T42" fmla="*/ 26 w 31"/>
                  <a:gd name="T43" fmla="*/ 0 h 21"/>
                  <a:gd name="T44" fmla="*/ 31 w 31"/>
                  <a:gd name="T45" fmla="*/ 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1" h="21">
                    <a:moveTo>
                      <a:pt x="31" y="0"/>
                    </a:moveTo>
                    <a:cubicBezTo>
                      <a:pt x="29" y="7"/>
                      <a:pt x="27" y="14"/>
                      <a:pt x="25" y="21"/>
                    </a:cubicBezTo>
                    <a:cubicBezTo>
                      <a:pt x="19" y="21"/>
                      <a:pt x="19" y="21"/>
                      <a:pt x="19" y="21"/>
                    </a:cubicBezTo>
                    <a:cubicBezTo>
                      <a:pt x="16" y="9"/>
                      <a:pt x="16" y="9"/>
                      <a:pt x="16" y="9"/>
                    </a:cubicBezTo>
                    <a:cubicBezTo>
                      <a:pt x="15" y="7"/>
                      <a:pt x="15" y="7"/>
                      <a:pt x="15" y="7"/>
                    </a:cubicBezTo>
                    <a:cubicBezTo>
                      <a:pt x="15" y="7"/>
                      <a:pt x="15" y="7"/>
                      <a:pt x="15" y="7"/>
                    </a:cubicBezTo>
                    <a:cubicBezTo>
                      <a:pt x="15" y="9"/>
                      <a:pt x="15" y="9"/>
                      <a:pt x="15" y="9"/>
                    </a:cubicBezTo>
                    <a:cubicBezTo>
                      <a:pt x="12" y="21"/>
                      <a:pt x="12" y="21"/>
                      <a:pt x="12" y="21"/>
                    </a:cubicBezTo>
                    <a:cubicBezTo>
                      <a:pt x="6" y="21"/>
                      <a:pt x="6" y="21"/>
                      <a:pt x="6" y="21"/>
                    </a:cubicBezTo>
                    <a:cubicBezTo>
                      <a:pt x="4" y="14"/>
                      <a:pt x="2" y="7"/>
                      <a:pt x="0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6" y="5"/>
                      <a:pt x="7" y="9"/>
                      <a:pt x="8" y="13"/>
                    </a:cubicBezTo>
                    <a:cubicBezTo>
                      <a:pt x="8" y="14"/>
                      <a:pt x="9" y="15"/>
                      <a:pt x="9" y="16"/>
                    </a:cubicBezTo>
                    <a:cubicBezTo>
                      <a:pt x="9" y="16"/>
                      <a:pt x="9" y="16"/>
                      <a:pt x="9" y="16"/>
                    </a:cubicBezTo>
                    <a:cubicBezTo>
                      <a:pt x="10" y="13"/>
                      <a:pt x="10" y="13"/>
                      <a:pt x="10" y="13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22" y="13"/>
                      <a:pt x="22" y="13"/>
                      <a:pt x="22" y="13"/>
                    </a:cubicBezTo>
                    <a:cubicBezTo>
                      <a:pt x="22" y="16"/>
                      <a:pt x="22" y="16"/>
                      <a:pt x="22" y="16"/>
                    </a:cubicBezTo>
                    <a:cubicBezTo>
                      <a:pt x="22" y="16"/>
                      <a:pt x="22" y="16"/>
                      <a:pt x="22" y="16"/>
                    </a:cubicBezTo>
                    <a:cubicBezTo>
                      <a:pt x="23" y="15"/>
                      <a:pt x="23" y="13"/>
                      <a:pt x="23" y="12"/>
                    </a:cubicBezTo>
                    <a:cubicBezTo>
                      <a:pt x="24" y="8"/>
                      <a:pt x="25" y="4"/>
                      <a:pt x="26" y="0"/>
                    </a:cubicBezTo>
                    <a:lnTo>
                      <a:pt x="31" y="0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48" name="Freeform 28"/>
              <p:cNvSpPr>
                <a:spLocks/>
              </p:cNvSpPr>
              <p:nvPr/>
            </p:nvSpPr>
            <p:spPr bwMode="auto">
              <a:xfrm>
                <a:off x="3711575" y="5997575"/>
                <a:ext cx="98425" cy="66675"/>
              </a:xfrm>
              <a:custGeom>
                <a:avLst/>
                <a:gdLst>
                  <a:gd name="T0" fmla="*/ 31 w 31"/>
                  <a:gd name="T1" fmla="*/ 0 h 21"/>
                  <a:gd name="T2" fmla="*/ 25 w 31"/>
                  <a:gd name="T3" fmla="*/ 21 h 21"/>
                  <a:gd name="T4" fmla="*/ 19 w 31"/>
                  <a:gd name="T5" fmla="*/ 21 h 21"/>
                  <a:gd name="T6" fmla="*/ 16 w 31"/>
                  <a:gd name="T7" fmla="*/ 9 h 21"/>
                  <a:gd name="T8" fmla="*/ 15 w 31"/>
                  <a:gd name="T9" fmla="*/ 7 h 21"/>
                  <a:gd name="T10" fmla="*/ 15 w 31"/>
                  <a:gd name="T11" fmla="*/ 7 h 21"/>
                  <a:gd name="T12" fmla="*/ 15 w 31"/>
                  <a:gd name="T13" fmla="*/ 9 h 21"/>
                  <a:gd name="T14" fmla="*/ 12 w 31"/>
                  <a:gd name="T15" fmla="*/ 21 h 21"/>
                  <a:gd name="T16" fmla="*/ 6 w 31"/>
                  <a:gd name="T17" fmla="*/ 21 h 21"/>
                  <a:gd name="T18" fmla="*/ 0 w 31"/>
                  <a:gd name="T19" fmla="*/ 0 h 21"/>
                  <a:gd name="T20" fmla="*/ 5 w 31"/>
                  <a:gd name="T21" fmla="*/ 0 h 21"/>
                  <a:gd name="T22" fmla="*/ 8 w 31"/>
                  <a:gd name="T23" fmla="*/ 13 h 21"/>
                  <a:gd name="T24" fmla="*/ 9 w 31"/>
                  <a:gd name="T25" fmla="*/ 16 h 21"/>
                  <a:gd name="T26" fmla="*/ 9 w 31"/>
                  <a:gd name="T27" fmla="*/ 16 h 21"/>
                  <a:gd name="T28" fmla="*/ 10 w 31"/>
                  <a:gd name="T29" fmla="*/ 13 h 21"/>
                  <a:gd name="T30" fmla="*/ 13 w 31"/>
                  <a:gd name="T31" fmla="*/ 0 h 21"/>
                  <a:gd name="T32" fmla="*/ 18 w 31"/>
                  <a:gd name="T33" fmla="*/ 0 h 21"/>
                  <a:gd name="T34" fmla="*/ 22 w 31"/>
                  <a:gd name="T35" fmla="*/ 13 h 21"/>
                  <a:gd name="T36" fmla="*/ 22 w 31"/>
                  <a:gd name="T37" fmla="*/ 16 h 21"/>
                  <a:gd name="T38" fmla="*/ 22 w 31"/>
                  <a:gd name="T39" fmla="*/ 16 h 21"/>
                  <a:gd name="T40" fmla="*/ 23 w 31"/>
                  <a:gd name="T41" fmla="*/ 12 h 21"/>
                  <a:gd name="T42" fmla="*/ 26 w 31"/>
                  <a:gd name="T43" fmla="*/ 0 h 21"/>
                  <a:gd name="T44" fmla="*/ 31 w 31"/>
                  <a:gd name="T45" fmla="*/ 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1" h="21">
                    <a:moveTo>
                      <a:pt x="31" y="0"/>
                    </a:moveTo>
                    <a:cubicBezTo>
                      <a:pt x="29" y="7"/>
                      <a:pt x="27" y="14"/>
                      <a:pt x="25" y="21"/>
                    </a:cubicBezTo>
                    <a:cubicBezTo>
                      <a:pt x="19" y="21"/>
                      <a:pt x="19" y="21"/>
                      <a:pt x="19" y="21"/>
                    </a:cubicBezTo>
                    <a:cubicBezTo>
                      <a:pt x="16" y="9"/>
                      <a:pt x="16" y="9"/>
                      <a:pt x="16" y="9"/>
                    </a:cubicBezTo>
                    <a:cubicBezTo>
                      <a:pt x="15" y="7"/>
                      <a:pt x="15" y="7"/>
                      <a:pt x="15" y="7"/>
                    </a:cubicBezTo>
                    <a:cubicBezTo>
                      <a:pt x="15" y="7"/>
                      <a:pt x="15" y="7"/>
                      <a:pt x="15" y="7"/>
                    </a:cubicBezTo>
                    <a:cubicBezTo>
                      <a:pt x="15" y="9"/>
                      <a:pt x="15" y="9"/>
                      <a:pt x="15" y="9"/>
                    </a:cubicBezTo>
                    <a:cubicBezTo>
                      <a:pt x="12" y="21"/>
                      <a:pt x="12" y="21"/>
                      <a:pt x="12" y="21"/>
                    </a:cubicBezTo>
                    <a:cubicBezTo>
                      <a:pt x="6" y="21"/>
                      <a:pt x="6" y="21"/>
                      <a:pt x="6" y="21"/>
                    </a:cubicBezTo>
                    <a:cubicBezTo>
                      <a:pt x="4" y="14"/>
                      <a:pt x="2" y="7"/>
                      <a:pt x="0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6" y="5"/>
                      <a:pt x="7" y="9"/>
                      <a:pt x="8" y="13"/>
                    </a:cubicBezTo>
                    <a:cubicBezTo>
                      <a:pt x="9" y="14"/>
                      <a:pt x="9" y="15"/>
                      <a:pt x="9" y="16"/>
                    </a:cubicBezTo>
                    <a:cubicBezTo>
                      <a:pt x="9" y="16"/>
                      <a:pt x="9" y="16"/>
                      <a:pt x="9" y="16"/>
                    </a:cubicBezTo>
                    <a:cubicBezTo>
                      <a:pt x="10" y="13"/>
                      <a:pt x="10" y="13"/>
                      <a:pt x="10" y="13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22" y="13"/>
                      <a:pt x="22" y="13"/>
                      <a:pt x="22" y="13"/>
                    </a:cubicBezTo>
                    <a:cubicBezTo>
                      <a:pt x="22" y="16"/>
                      <a:pt x="22" y="16"/>
                      <a:pt x="22" y="16"/>
                    </a:cubicBezTo>
                    <a:cubicBezTo>
                      <a:pt x="22" y="16"/>
                      <a:pt x="22" y="16"/>
                      <a:pt x="22" y="16"/>
                    </a:cubicBezTo>
                    <a:cubicBezTo>
                      <a:pt x="23" y="15"/>
                      <a:pt x="23" y="13"/>
                      <a:pt x="23" y="12"/>
                    </a:cubicBezTo>
                    <a:cubicBezTo>
                      <a:pt x="24" y="8"/>
                      <a:pt x="25" y="4"/>
                      <a:pt x="26" y="0"/>
                    </a:cubicBezTo>
                    <a:lnTo>
                      <a:pt x="31" y="0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49" name="Oval 29"/>
              <p:cNvSpPr>
                <a:spLocks noChangeArrowheads="1"/>
              </p:cNvSpPr>
              <p:nvPr/>
            </p:nvSpPr>
            <p:spPr bwMode="auto">
              <a:xfrm>
                <a:off x="3819525" y="6042025"/>
                <a:ext cx="19050" cy="22225"/>
              </a:xfrm>
              <a:prstGeom prst="ellipse">
                <a:avLst/>
              </a:pr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50" name="Freeform 30"/>
              <p:cNvSpPr>
                <a:spLocks/>
              </p:cNvSpPr>
              <p:nvPr/>
            </p:nvSpPr>
            <p:spPr bwMode="auto">
              <a:xfrm>
                <a:off x="3851275" y="5997575"/>
                <a:ext cx="50800" cy="66675"/>
              </a:xfrm>
              <a:custGeom>
                <a:avLst/>
                <a:gdLst>
                  <a:gd name="T0" fmla="*/ 16 w 16"/>
                  <a:gd name="T1" fmla="*/ 20 h 21"/>
                  <a:gd name="T2" fmla="*/ 10 w 16"/>
                  <a:gd name="T3" fmla="*/ 21 h 21"/>
                  <a:gd name="T4" fmla="*/ 0 w 16"/>
                  <a:gd name="T5" fmla="*/ 11 h 21"/>
                  <a:gd name="T6" fmla="*/ 10 w 16"/>
                  <a:gd name="T7" fmla="*/ 0 h 21"/>
                  <a:gd name="T8" fmla="*/ 16 w 16"/>
                  <a:gd name="T9" fmla="*/ 1 h 21"/>
                  <a:gd name="T10" fmla="*/ 14 w 16"/>
                  <a:gd name="T11" fmla="*/ 5 h 21"/>
                  <a:gd name="T12" fmla="*/ 11 w 16"/>
                  <a:gd name="T13" fmla="*/ 4 h 21"/>
                  <a:gd name="T14" fmla="*/ 6 w 16"/>
                  <a:gd name="T15" fmla="*/ 10 h 21"/>
                  <a:gd name="T16" fmla="*/ 11 w 16"/>
                  <a:gd name="T17" fmla="*/ 17 h 21"/>
                  <a:gd name="T18" fmla="*/ 15 w 16"/>
                  <a:gd name="T19" fmla="*/ 16 h 21"/>
                  <a:gd name="T20" fmla="*/ 16 w 16"/>
                  <a:gd name="T21" fmla="*/ 2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6" h="21">
                    <a:moveTo>
                      <a:pt x="16" y="20"/>
                    </a:moveTo>
                    <a:cubicBezTo>
                      <a:pt x="14" y="21"/>
                      <a:pt x="12" y="21"/>
                      <a:pt x="10" y="21"/>
                    </a:cubicBezTo>
                    <a:cubicBezTo>
                      <a:pt x="3" y="21"/>
                      <a:pt x="0" y="17"/>
                      <a:pt x="0" y="11"/>
                    </a:cubicBezTo>
                    <a:cubicBezTo>
                      <a:pt x="0" y="4"/>
                      <a:pt x="4" y="0"/>
                      <a:pt x="10" y="0"/>
                    </a:cubicBezTo>
                    <a:cubicBezTo>
                      <a:pt x="12" y="0"/>
                      <a:pt x="14" y="0"/>
                      <a:pt x="16" y="1"/>
                    </a:cubicBezTo>
                    <a:cubicBezTo>
                      <a:pt x="14" y="5"/>
                      <a:pt x="14" y="5"/>
                      <a:pt x="14" y="5"/>
                    </a:cubicBezTo>
                    <a:cubicBezTo>
                      <a:pt x="13" y="4"/>
                      <a:pt x="12" y="4"/>
                      <a:pt x="11" y="4"/>
                    </a:cubicBezTo>
                    <a:cubicBezTo>
                      <a:pt x="7" y="4"/>
                      <a:pt x="6" y="6"/>
                      <a:pt x="6" y="10"/>
                    </a:cubicBezTo>
                    <a:cubicBezTo>
                      <a:pt x="6" y="15"/>
                      <a:pt x="7" y="17"/>
                      <a:pt x="11" y="17"/>
                    </a:cubicBezTo>
                    <a:cubicBezTo>
                      <a:pt x="12" y="17"/>
                      <a:pt x="14" y="17"/>
                      <a:pt x="15" y="16"/>
                    </a:cubicBezTo>
                    <a:lnTo>
                      <a:pt x="16" y="20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51" name="Freeform 31"/>
              <p:cNvSpPr>
                <a:spLocks/>
              </p:cNvSpPr>
              <p:nvPr/>
            </p:nvSpPr>
            <p:spPr bwMode="auto">
              <a:xfrm>
                <a:off x="3911600" y="5997575"/>
                <a:ext cx="47625" cy="66675"/>
              </a:xfrm>
              <a:custGeom>
                <a:avLst/>
                <a:gdLst>
                  <a:gd name="T0" fmla="*/ 6 w 15"/>
                  <a:gd name="T1" fmla="*/ 21 h 21"/>
                  <a:gd name="T2" fmla="*/ 0 w 15"/>
                  <a:gd name="T3" fmla="*/ 20 h 21"/>
                  <a:gd name="T4" fmla="*/ 1 w 15"/>
                  <a:gd name="T5" fmla="*/ 16 h 21"/>
                  <a:gd name="T6" fmla="*/ 6 w 15"/>
                  <a:gd name="T7" fmla="*/ 17 h 21"/>
                  <a:gd name="T8" fmla="*/ 9 w 15"/>
                  <a:gd name="T9" fmla="*/ 15 h 21"/>
                  <a:gd name="T10" fmla="*/ 6 w 15"/>
                  <a:gd name="T11" fmla="*/ 12 h 21"/>
                  <a:gd name="T12" fmla="*/ 0 w 15"/>
                  <a:gd name="T13" fmla="*/ 6 h 21"/>
                  <a:gd name="T14" fmla="*/ 8 w 15"/>
                  <a:gd name="T15" fmla="*/ 0 h 21"/>
                  <a:gd name="T16" fmla="*/ 13 w 15"/>
                  <a:gd name="T17" fmla="*/ 0 h 21"/>
                  <a:gd name="T18" fmla="*/ 13 w 15"/>
                  <a:gd name="T19" fmla="*/ 4 h 21"/>
                  <a:gd name="T20" fmla="*/ 9 w 15"/>
                  <a:gd name="T21" fmla="*/ 4 h 21"/>
                  <a:gd name="T22" fmla="*/ 6 w 15"/>
                  <a:gd name="T23" fmla="*/ 6 h 21"/>
                  <a:gd name="T24" fmla="*/ 9 w 15"/>
                  <a:gd name="T25" fmla="*/ 9 h 21"/>
                  <a:gd name="T26" fmla="*/ 15 w 15"/>
                  <a:gd name="T27" fmla="*/ 14 h 21"/>
                  <a:gd name="T28" fmla="*/ 6 w 15"/>
                  <a:gd name="T29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5" h="21">
                    <a:moveTo>
                      <a:pt x="6" y="21"/>
                    </a:moveTo>
                    <a:cubicBezTo>
                      <a:pt x="4" y="21"/>
                      <a:pt x="2" y="21"/>
                      <a:pt x="0" y="20"/>
                    </a:cubicBezTo>
                    <a:cubicBezTo>
                      <a:pt x="1" y="16"/>
                      <a:pt x="1" y="16"/>
                      <a:pt x="1" y="16"/>
                    </a:cubicBezTo>
                    <a:cubicBezTo>
                      <a:pt x="3" y="17"/>
                      <a:pt x="5" y="17"/>
                      <a:pt x="6" y="17"/>
                    </a:cubicBezTo>
                    <a:cubicBezTo>
                      <a:pt x="8" y="17"/>
                      <a:pt x="9" y="16"/>
                      <a:pt x="9" y="15"/>
                    </a:cubicBezTo>
                    <a:cubicBezTo>
                      <a:pt x="9" y="14"/>
                      <a:pt x="8" y="13"/>
                      <a:pt x="6" y="12"/>
                    </a:cubicBezTo>
                    <a:cubicBezTo>
                      <a:pt x="3" y="11"/>
                      <a:pt x="0" y="10"/>
                      <a:pt x="0" y="6"/>
                    </a:cubicBezTo>
                    <a:cubicBezTo>
                      <a:pt x="0" y="2"/>
                      <a:pt x="3" y="0"/>
                      <a:pt x="8" y="0"/>
                    </a:cubicBezTo>
                    <a:cubicBezTo>
                      <a:pt x="10" y="0"/>
                      <a:pt x="12" y="0"/>
                      <a:pt x="13" y="0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1" y="4"/>
                      <a:pt x="10" y="4"/>
                      <a:pt x="9" y="4"/>
                    </a:cubicBezTo>
                    <a:cubicBezTo>
                      <a:pt x="6" y="4"/>
                      <a:pt x="6" y="5"/>
                      <a:pt x="6" y="6"/>
                    </a:cubicBezTo>
                    <a:cubicBezTo>
                      <a:pt x="6" y="7"/>
                      <a:pt x="7" y="8"/>
                      <a:pt x="9" y="9"/>
                    </a:cubicBezTo>
                    <a:cubicBezTo>
                      <a:pt x="13" y="10"/>
                      <a:pt x="15" y="11"/>
                      <a:pt x="15" y="14"/>
                    </a:cubicBezTo>
                    <a:cubicBezTo>
                      <a:pt x="15" y="18"/>
                      <a:pt x="11" y="21"/>
                      <a:pt x="6" y="21"/>
                    </a:cubicBezTo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52" name="Freeform 32"/>
              <p:cNvSpPr>
                <a:spLocks noEditPoints="1"/>
              </p:cNvSpPr>
              <p:nvPr/>
            </p:nvSpPr>
            <p:spPr bwMode="auto">
              <a:xfrm>
                <a:off x="3965575" y="5969000"/>
                <a:ext cx="28575" cy="95250"/>
              </a:xfrm>
              <a:custGeom>
                <a:avLst/>
                <a:gdLst>
                  <a:gd name="T0" fmla="*/ 4 w 9"/>
                  <a:gd name="T1" fmla="*/ 30 h 30"/>
                  <a:gd name="T2" fmla="*/ 4 w 9"/>
                  <a:gd name="T3" fmla="*/ 13 h 30"/>
                  <a:gd name="T4" fmla="*/ 0 w 9"/>
                  <a:gd name="T5" fmla="*/ 13 h 30"/>
                  <a:gd name="T6" fmla="*/ 0 w 9"/>
                  <a:gd name="T7" fmla="*/ 9 h 30"/>
                  <a:gd name="T8" fmla="*/ 9 w 9"/>
                  <a:gd name="T9" fmla="*/ 9 h 30"/>
                  <a:gd name="T10" fmla="*/ 9 w 9"/>
                  <a:gd name="T11" fmla="*/ 30 h 30"/>
                  <a:gd name="T12" fmla="*/ 4 w 9"/>
                  <a:gd name="T13" fmla="*/ 30 h 30"/>
                  <a:gd name="T14" fmla="*/ 6 w 9"/>
                  <a:gd name="T15" fmla="*/ 6 h 30"/>
                  <a:gd name="T16" fmla="*/ 3 w 9"/>
                  <a:gd name="T17" fmla="*/ 3 h 30"/>
                  <a:gd name="T18" fmla="*/ 6 w 9"/>
                  <a:gd name="T19" fmla="*/ 0 h 30"/>
                  <a:gd name="T20" fmla="*/ 9 w 9"/>
                  <a:gd name="T21" fmla="*/ 3 h 30"/>
                  <a:gd name="T22" fmla="*/ 6 w 9"/>
                  <a:gd name="T23" fmla="*/ 6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9" h="30">
                    <a:moveTo>
                      <a:pt x="4" y="30"/>
                    </a:moveTo>
                    <a:cubicBezTo>
                      <a:pt x="4" y="13"/>
                      <a:pt x="4" y="13"/>
                      <a:pt x="4" y="13"/>
                    </a:cubicBezTo>
                    <a:cubicBezTo>
                      <a:pt x="0" y="13"/>
                      <a:pt x="0" y="13"/>
                      <a:pt x="0" y="13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9" y="9"/>
                      <a:pt x="9" y="9"/>
                      <a:pt x="9" y="9"/>
                    </a:cubicBezTo>
                    <a:cubicBezTo>
                      <a:pt x="9" y="30"/>
                      <a:pt x="9" y="30"/>
                      <a:pt x="9" y="30"/>
                    </a:cubicBezTo>
                    <a:lnTo>
                      <a:pt x="4" y="30"/>
                    </a:lnTo>
                    <a:close/>
                    <a:moveTo>
                      <a:pt x="6" y="6"/>
                    </a:moveTo>
                    <a:cubicBezTo>
                      <a:pt x="4" y="6"/>
                      <a:pt x="3" y="5"/>
                      <a:pt x="3" y="3"/>
                    </a:cubicBezTo>
                    <a:cubicBezTo>
                      <a:pt x="3" y="1"/>
                      <a:pt x="4" y="0"/>
                      <a:pt x="6" y="0"/>
                    </a:cubicBezTo>
                    <a:cubicBezTo>
                      <a:pt x="8" y="0"/>
                      <a:pt x="9" y="1"/>
                      <a:pt x="9" y="3"/>
                    </a:cubicBezTo>
                    <a:cubicBezTo>
                      <a:pt x="9" y="5"/>
                      <a:pt x="8" y="6"/>
                      <a:pt x="6" y="6"/>
                    </a:cubicBezTo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53" name="Freeform 33"/>
              <p:cNvSpPr>
                <a:spLocks/>
              </p:cNvSpPr>
              <p:nvPr/>
            </p:nvSpPr>
            <p:spPr bwMode="auto">
              <a:xfrm>
                <a:off x="4013200" y="5997575"/>
                <a:ext cx="39687" cy="66675"/>
              </a:xfrm>
              <a:custGeom>
                <a:avLst/>
                <a:gdLst>
                  <a:gd name="T0" fmla="*/ 11 w 12"/>
                  <a:gd name="T1" fmla="*/ 5 h 21"/>
                  <a:gd name="T2" fmla="*/ 9 w 12"/>
                  <a:gd name="T3" fmla="*/ 5 h 21"/>
                  <a:gd name="T4" fmla="*/ 5 w 12"/>
                  <a:gd name="T5" fmla="*/ 8 h 21"/>
                  <a:gd name="T6" fmla="*/ 5 w 12"/>
                  <a:gd name="T7" fmla="*/ 21 h 21"/>
                  <a:gd name="T8" fmla="*/ 0 w 12"/>
                  <a:gd name="T9" fmla="*/ 21 h 21"/>
                  <a:gd name="T10" fmla="*/ 0 w 12"/>
                  <a:gd name="T11" fmla="*/ 0 h 21"/>
                  <a:gd name="T12" fmla="*/ 4 w 12"/>
                  <a:gd name="T13" fmla="*/ 0 h 21"/>
                  <a:gd name="T14" fmla="*/ 4 w 12"/>
                  <a:gd name="T15" fmla="*/ 4 h 21"/>
                  <a:gd name="T16" fmla="*/ 10 w 12"/>
                  <a:gd name="T17" fmla="*/ 0 h 21"/>
                  <a:gd name="T18" fmla="*/ 12 w 12"/>
                  <a:gd name="T19" fmla="*/ 0 h 21"/>
                  <a:gd name="T20" fmla="*/ 11 w 12"/>
                  <a:gd name="T21" fmla="*/ 5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" h="21">
                    <a:moveTo>
                      <a:pt x="11" y="5"/>
                    </a:moveTo>
                    <a:cubicBezTo>
                      <a:pt x="11" y="5"/>
                      <a:pt x="10" y="5"/>
                      <a:pt x="9" y="5"/>
                    </a:cubicBezTo>
                    <a:cubicBezTo>
                      <a:pt x="8" y="5"/>
                      <a:pt x="7" y="6"/>
                      <a:pt x="5" y="8"/>
                    </a:cubicBezTo>
                    <a:cubicBezTo>
                      <a:pt x="5" y="21"/>
                      <a:pt x="5" y="21"/>
                      <a:pt x="5" y="21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4" y="4"/>
                      <a:pt x="4" y="4"/>
                      <a:pt x="4" y="4"/>
                    </a:cubicBezTo>
                    <a:cubicBezTo>
                      <a:pt x="6" y="1"/>
                      <a:pt x="8" y="0"/>
                      <a:pt x="10" y="0"/>
                    </a:cubicBezTo>
                    <a:cubicBezTo>
                      <a:pt x="11" y="0"/>
                      <a:pt x="11" y="0"/>
                      <a:pt x="12" y="0"/>
                    </a:cubicBezTo>
                    <a:lnTo>
                      <a:pt x="11" y="5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54" name="Freeform 34"/>
              <p:cNvSpPr>
                <a:spLocks noEditPoints="1"/>
              </p:cNvSpPr>
              <p:nvPr/>
            </p:nvSpPr>
            <p:spPr bwMode="auto">
              <a:xfrm>
                <a:off x="4062413" y="5997575"/>
                <a:ext cx="66675" cy="66675"/>
              </a:xfrm>
              <a:custGeom>
                <a:avLst/>
                <a:gdLst>
                  <a:gd name="T0" fmla="*/ 10 w 21"/>
                  <a:gd name="T1" fmla="*/ 21 h 21"/>
                  <a:gd name="T2" fmla="*/ 0 w 21"/>
                  <a:gd name="T3" fmla="*/ 11 h 21"/>
                  <a:gd name="T4" fmla="*/ 10 w 21"/>
                  <a:gd name="T5" fmla="*/ 0 h 21"/>
                  <a:gd name="T6" fmla="*/ 21 w 21"/>
                  <a:gd name="T7" fmla="*/ 10 h 21"/>
                  <a:gd name="T8" fmla="*/ 10 w 21"/>
                  <a:gd name="T9" fmla="*/ 21 h 21"/>
                  <a:gd name="T10" fmla="*/ 10 w 21"/>
                  <a:gd name="T11" fmla="*/ 4 h 21"/>
                  <a:gd name="T12" fmla="*/ 5 w 21"/>
                  <a:gd name="T13" fmla="*/ 10 h 21"/>
                  <a:gd name="T14" fmla="*/ 10 w 21"/>
                  <a:gd name="T15" fmla="*/ 17 h 21"/>
                  <a:gd name="T16" fmla="*/ 15 w 21"/>
                  <a:gd name="T17" fmla="*/ 11 h 21"/>
                  <a:gd name="T18" fmla="*/ 10 w 21"/>
                  <a:gd name="T19" fmla="*/ 4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1" h="21">
                    <a:moveTo>
                      <a:pt x="10" y="21"/>
                    </a:moveTo>
                    <a:cubicBezTo>
                      <a:pt x="3" y="21"/>
                      <a:pt x="0" y="17"/>
                      <a:pt x="0" y="11"/>
                    </a:cubicBezTo>
                    <a:cubicBezTo>
                      <a:pt x="0" y="4"/>
                      <a:pt x="3" y="0"/>
                      <a:pt x="10" y="0"/>
                    </a:cubicBezTo>
                    <a:cubicBezTo>
                      <a:pt x="17" y="0"/>
                      <a:pt x="21" y="4"/>
                      <a:pt x="21" y="10"/>
                    </a:cubicBezTo>
                    <a:cubicBezTo>
                      <a:pt x="21" y="17"/>
                      <a:pt x="17" y="21"/>
                      <a:pt x="10" y="21"/>
                    </a:cubicBezTo>
                    <a:moveTo>
                      <a:pt x="10" y="4"/>
                    </a:moveTo>
                    <a:cubicBezTo>
                      <a:pt x="7" y="4"/>
                      <a:pt x="5" y="7"/>
                      <a:pt x="5" y="10"/>
                    </a:cubicBezTo>
                    <a:cubicBezTo>
                      <a:pt x="5" y="14"/>
                      <a:pt x="6" y="17"/>
                      <a:pt x="10" y="17"/>
                    </a:cubicBezTo>
                    <a:cubicBezTo>
                      <a:pt x="14" y="17"/>
                      <a:pt x="15" y="14"/>
                      <a:pt x="15" y="11"/>
                    </a:cubicBezTo>
                    <a:cubicBezTo>
                      <a:pt x="15" y="6"/>
                      <a:pt x="14" y="4"/>
                      <a:pt x="10" y="4"/>
                    </a:cubicBezTo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55" name="Oval 35"/>
              <p:cNvSpPr>
                <a:spLocks noChangeArrowheads="1"/>
              </p:cNvSpPr>
              <p:nvPr/>
            </p:nvSpPr>
            <p:spPr bwMode="auto">
              <a:xfrm>
                <a:off x="4141788" y="6042025"/>
                <a:ext cx="19050" cy="22225"/>
              </a:xfrm>
              <a:prstGeom prst="ellipse">
                <a:avLst/>
              </a:pr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56" name="Freeform 36"/>
              <p:cNvSpPr>
                <a:spLocks noEditPoints="1"/>
              </p:cNvSpPr>
              <p:nvPr/>
            </p:nvSpPr>
            <p:spPr bwMode="auto">
              <a:xfrm>
                <a:off x="4176713" y="5997575"/>
                <a:ext cx="57150" cy="66675"/>
              </a:xfrm>
              <a:custGeom>
                <a:avLst/>
                <a:gdLst>
                  <a:gd name="T0" fmla="*/ 14 w 18"/>
                  <a:gd name="T1" fmla="*/ 21 h 21"/>
                  <a:gd name="T2" fmla="*/ 13 w 18"/>
                  <a:gd name="T3" fmla="*/ 19 h 21"/>
                  <a:gd name="T4" fmla="*/ 7 w 18"/>
                  <a:gd name="T5" fmla="*/ 21 h 21"/>
                  <a:gd name="T6" fmla="*/ 0 w 18"/>
                  <a:gd name="T7" fmla="*/ 15 h 21"/>
                  <a:gd name="T8" fmla="*/ 10 w 18"/>
                  <a:gd name="T9" fmla="*/ 8 h 21"/>
                  <a:gd name="T10" fmla="*/ 13 w 18"/>
                  <a:gd name="T11" fmla="*/ 8 h 21"/>
                  <a:gd name="T12" fmla="*/ 13 w 18"/>
                  <a:gd name="T13" fmla="*/ 7 h 21"/>
                  <a:gd name="T14" fmla="*/ 8 w 18"/>
                  <a:gd name="T15" fmla="*/ 4 h 21"/>
                  <a:gd name="T16" fmla="*/ 2 w 18"/>
                  <a:gd name="T17" fmla="*/ 5 h 21"/>
                  <a:gd name="T18" fmla="*/ 2 w 18"/>
                  <a:gd name="T19" fmla="*/ 1 h 21"/>
                  <a:gd name="T20" fmla="*/ 9 w 18"/>
                  <a:gd name="T21" fmla="*/ 0 h 21"/>
                  <a:gd name="T22" fmla="*/ 18 w 18"/>
                  <a:gd name="T23" fmla="*/ 7 h 21"/>
                  <a:gd name="T24" fmla="*/ 18 w 18"/>
                  <a:gd name="T25" fmla="*/ 21 h 21"/>
                  <a:gd name="T26" fmla="*/ 14 w 18"/>
                  <a:gd name="T27" fmla="*/ 21 h 21"/>
                  <a:gd name="T28" fmla="*/ 13 w 18"/>
                  <a:gd name="T29" fmla="*/ 12 h 21"/>
                  <a:gd name="T30" fmla="*/ 10 w 18"/>
                  <a:gd name="T31" fmla="*/ 12 h 21"/>
                  <a:gd name="T32" fmla="*/ 5 w 18"/>
                  <a:gd name="T33" fmla="*/ 15 h 21"/>
                  <a:gd name="T34" fmla="*/ 8 w 18"/>
                  <a:gd name="T35" fmla="*/ 17 h 21"/>
                  <a:gd name="T36" fmla="*/ 13 w 18"/>
                  <a:gd name="T37" fmla="*/ 15 h 21"/>
                  <a:gd name="T38" fmla="*/ 13 w 18"/>
                  <a:gd name="T39" fmla="*/ 12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8" h="21">
                    <a:moveTo>
                      <a:pt x="14" y="21"/>
                    </a:moveTo>
                    <a:cubicBezTo>
                      <a:pt x="13" y="19"/>
                      <a:pt x="13" y="19"/>
                      <a:pt x="13" y="19"/>
                    </a:cubicBezTo>
                    <a:cubicBezTo>
                      <a:pt x="12" y="20"/>
                      <a:pt x="10" y="21"/>
                      <a:pt x="7" y="21"/>
                    </a:cubicBezTo>
                    <a:cubicBezTo>
                      <a:pt x="3" y="21"/>
                      <a:pt x="0" y="19"/>
                      <a:pt x="0" y="15"/>
                    </a:cubicBezTo>
                    <a:cubicBezTo>
                      <a:pt x="0" y="10"/>
                      <a:pt x="4" y="8"/>
                      <a:pt x="10" y="8"/>
                    </a:cubicBezTo>
                    <a:cubicBezTo>
                      <a:pt x="13" y="8"/>
                      <a:pt x="13" y="8"/>
                      <a:pt x="13" y="8"/>
                    </a:cubicBezTo>
                    <a:cubicBezTo>
                      <a:pt x="13" y="7"/>
                      <a:pt x="13" y="7"/>
                      <a:pt x="13" y="7"/>
                    </a:cubicBezTo>
                    <a:cubicBezTo>
                      <a:pt x="13" y="5"/>
                      <a:pt x="12" y="4"/>
                      <a:pt x="8" y="4"/>
                    </a:cubicBezTo>
                    <a:cubicBezTo>
                      <a:pt x="6" y="4"/>
                      <a:pt x="4" y="4"/>
                      <a:pt x="2" y="5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4" y="0"/>
                      <a:pt x="6" y="0"/>
                      <a:pt x="9" y="0"/>
                    </a:cubicBezTo>
                    <a:cubicBezTo>
                      <a:pt x="15" y="0"/>
                      <a:pt x="18" y="2"/>
                      <a:pt x="18" y="7"/>
                    </a:cubicBezTo>
                    <a:cubicBezTo>
                      <a:pt x="18" y="21"/>
                      <a:pt x="18" y="21"/>
                      <a:pt x="18" y="21"/>
                    </a:cubicBezTo>
                    <a:lnTo>
                      <a:pt x="14" y="21"/>
                    </a:lnTo>
                    <a:close/>
                    <a:moveTo>
                      <a:pt x="13" y="12"/>
                    </a:moveTo>
                    <a:cubicBezTo>
                      <a:pt x="10" y="12"/>
                      <a:pt x="10" y="12"/>
                      <a:pt x="10" y="12"/>
                    </a:cubicBezTo>
                    <a:cubicBezTo>
                      <a:pt x="7" y="12"/>
                      <a:pt x="5" y="13"/>
                      <a:pt x="5" y="15"/>
                    </a:cubicBezTo>
                    <a:cubicBezTo>
                      <a:pt x="5" y="16"/>
                      <a:pt x="6" y="17"/>
                      <a:pt x="8" y="17"/>
                    </a:cubicBezTo>
                    <a:cubicBezTo>
                      <a:pt x="10" y="17"/>
                      <a:pt x="11" y="17"/>
                      <a:pt x="13" y="15"/>
                    </a:cubicBezTo>
                    <a:lnTo>
                      <a:pt x="13" y="12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57" name="Freeform 37"/>
              <p:cNvSpPr>
                <a:spLocks/>
              </p:cNvSpPr>
              <p:nvPr/>
            </p:nvSpPr>
            <p:spPr bwMode="auto">
              <a:xfrm>
                <a:off x="4252913" y="5997575"/>
                <a:ext cx="57150" cy="66675"/>
              </a:xfrm>
              <a:custGeom>
                <a:avLst/>
                <a:gdLst>
                  <a:gd name="T0" fmla="*/ 14 w 18"/>
                  <a:gd name="T1" fmla="*/ 21 h 21"/>
                  <a:gd name="T2" fmla="*/ 14 w 18"/>
                  <a:gd name="T3" fmla="*/ 18 h 21"/>
                  <a:gd name="T4" fmla="*/ 7 w 18"/>
                  <a:gd name="T5" fmla="*/ 21 h 21"/>
                  <a:gd name="T6" fmla="*/ 0 w 18"/>
                  <a:gd name="T7" fmla="*/ 13 h 21"/>
                  <a:gd name="T8" fmla="*/ 0 w 18"/>
                  <a:gd name="T9" fmla="*/ 0 h 21"/>
                  <a:gd name="T10" fmla="*/ 5 w 18"/>
                  <a:gd name="T11" fmla="*/ 0 h 21"/>
                  <a:gd name="T12" fmla="*/ 5 w 18"/>
                  <a:gd name="T13" fmla="*/ 12 h 21"/>
                  <a:gd name="T14" fmla="*/ 8 w 18"/>
                  <a:gd name="T15" fmla="*/ 17 h 21"/>
                  <a:gd name="T16" fmla="*/ 13 w 18"/>
                  <a:gd name="T17" fmla="*/ 14 h 21"/>
                  <a:gd name="T18" fmla="*/ 13 w 18"/>
                  <a:gd name="T19" fmla="*/ 0 h 21"/>
                  <a:gd name="T20" fmla="*/ 18 w 18"/>
                  <a:gd name="T21" fmla="*/ 0 h 21"/>
                  <a:gd name="T22" fmla="*/ 18 w 18"/>
                  <a:gd name="T23" fmla="*/ 21 h 21"/>
                  <a:gd name="T24" fmla="*/ 14 w 18"/>
                  <a:gd name="T25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8" h="21">
                    <a:moveTo>
                      <a:pt x="14" y="21"/>
                    </a:moveTo>
                    <a:cubicBezTo>
                      <a:pt x="14" y="18"/>
                      <a:pt x="14" y="18"/>
                      <a:pt x="14" y="18"/>
                    </a:cubicBezTo>
                    <a:cubicBezTo>
                      <a:pt x="12" y="20"/>
                      <a:pt x="10" y="21"/>
                      <a:pt x="7" y="21"/>
                    </a:cubicBezTo>
                    <a:cubicBezTo>
                      <a:pt x="2" y="21"/>
                      <a:pt x="0" y="18"/>
                      <a:pt x="0" y="13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5" y="12"/>
                      <a:pt x="5" y="12"/>
                      <a:pt x="5" y="12"/>
                    </a:cubicBezTo>
                    <a:cubicBezTo>
                      <a:pt x="5" y="15"/>
                      <a:pt x="6" y="17"/>
                      <a:pt x="8" y="17"/>
                    </a:cubicBezTo>
                    <a:cubicBezTo>
                      <a:pt x="10" y="17"/>
                      <a:pt x="11" y="16"/>
                      <a:pt x="13" y="14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18" y="21"/>
                      <a:pt x="18" y="21"/>
                      <a:pt x="18" y="21"/>
                    </a:cubicBezTo>
                    <a:lnTo>
                      <a:pt x="14" y="21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</p:grpSp>
      </p:grp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58774" y="2168860"/>
            <a:ext cx="6121438" cy="3087372"/>
          </a:xfrm>
        </p:spPr>
        <p:txBody>
          <a:bodyPr numCol="2" spcCol="360000">
            <a:normAutofit/>
          </a:bodyPr>
          <a:lstStyle>
            <a:lvl1pPr marL="0" indent="0" algn="l">
              <a:lnSpc>
                <a:spcPct val="90000"/>
              </a:lnSpc>
              <a:spcBef>
                <a:spcPts val="3000"/>
              </a:spcBef>
              <a:buNone/>
              <a:defRPr sz="1600" b="1">
                <a:solidFill>
                  <a:schemeClr val="bg1"/>
                </a:solidFill>
              </a:defRPr>
            </a:lvl1pPr>
            <a:lvl2pPr marL="0" indent="0" algn="l">
              <a:lnSpc>
                <a:spcPct val="90000"/>
              </a:lnSpc>
              <a:spcBef>
                <a:spcPts val="0"/>
              </a:spcBef>
              <a:spcAft>
                <a:spcPts val="563"/>
              </a:spcAft>
              <a:buNone/>
              <a:defRPr sz="1600">
                <a:solidFill>
                  <a:schemeClr val="bg1"/>
                </a:solidFill>
              </a:defRPr>
            </a:lvl2pPr>
            <a:lvl3pPr marL="266400" indent="-266400" algn="l">
              <a:lnSpc>
                <a:spcPct val="90000"/>
              </a:lnSpc>
              <a:spcBef>
                <a:spcPts val="0"/>
              </a:spcBef>
              <a:buNone/>
              <a:tabLst>
                <a:tab pos="356400" algn="l"/>
              </a:tabLst>
              <a:defRPr sz="1600">
                <a:solidFill>
                  <a:schemeClr val="bg1"/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Text Placeholder 14"/>
          <p:cNvSpPr>
            <a:spLocks noGrp="1"/>
          </p:cNvSpPr>
          <p:nvPr userDrawn="1">
            <p:ph type="body" sz="quarter" idx="17"/>
          </p:nvPr>
        </p:nvSpPr>
        <p:spPr>
          <a:xfrm>
            <a:off x="360000" y="5625959"/>
            <a:ext cx="4752000" cy="144000"/>
          </a:xfrm>
        </p:spPr>
        <p:txBody>
          <a:bodyPr anchor="ctr">
            <a:noAutofit/>
          </a:bodyPr>
          <a:lstStyle>
            <a:lvl1pPr>
              <a:buFontTx/>
              <a:buNone/>
              <a:defRPr sz="1200" b="1" cap="all" baseline="0">
                <a:solidFill>
                  <a:schemeClr val="bg1"/>
                </a:solidFill>
              </a:defRPr>
            </a:lvl1pPr>
            <a:lvl2pPr marL="0" indent="0">
              <a:buFontTx/>
              <a:buNone/>
              <a:defRPr sz="1200">
                <a:solidFill>
                  <a:schemeClr val="bg2"/>
                </a:solidFill>
              </a:defRPr>
            </a:lvl2pPr>
            <a:lvl3pPr marL="0" indent="0">
              <a:buFontTx/>
              <a:buNone/>
              <a:defRPr sz="1200">
                <a:solidFill>
                  <a:schemeClr val="bg2"/>
                </a:solidFill>
              </a:defRPr>
            </a:lvl3pPr>
            <a:lvl4pPr marL="0" indent="0">
              <a:buFontTx/>
              <a:buNone/>
              <a:defRPr sz="1200">
                <a:solidFill>
                  <a:schemeClr val="bg2"/>
                </a:solidFill>
              </a:defRPr>
            </a:lvl4pPr>
            <a:lvl5pPr marL="0" indent="0">
              <a:buFontTx/>
              <a:buNone/>
              <a:defRPr sz="1200">
                <a:solidFill>
                  <a:schemeClr val="bg2"/>
                </a:solidFill>
              </a:defRPr>
            </a:lvl5pPr>
            <a:lvl6pPr marL="0" indent="0">
              <a:buFontTx/>
              <a:buNone/>
              <a:defRPr sz="1200">
                <a:solidFill>
                  <a:schemeClr val="bg2"/>
                </a:solidFill>
              </a:defRPr>
            </a:lvl6pPr>
            <a:lvl7pPr marL="0" indent="0">
              <a:buFontTx/>
              <a:buNone/>
              <a:defRPr sz="1200">
                <a:solidFill>
                  <a:schemeClr val="bg2"/>
                </a:solidFill>
              </a:defRPr>
            </a:lvl7pPr>
            <a:lvl8pPr marL="0" indent="0">
              <a:buFontTx/>
              <a:buNone/>
              <a:defRPr sz="1200">
                <a:solidFill>
                  <a:schemeClr val="bg2"/>
                </a:solidFill>
              </a:defRPr>
            </a:lvl8pPr>
            <a:lvl9pPr marL="0" indent="0">
              <a:buFontTx/>
              <a:buNone/>
              <a:defRPr sz="1200">
                <a:solidFill>
                  <a:schemeClr val="bg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63021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lternative Title Slide + Collaborator logos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/>
          <p:cNvGrpSpPr/>
          <p:nvPr userDrawn="1"/>
        </p:nvGrpSpPr>
        <p:grpSpPr>
          <a:xfrm>
            <a:off x="-26988" y="357188"/>
            <a:ext cx="9199469" cy="6500812"/>
            <a:chOff x="-26988" y="357188"/>
            <a:chExt cx="9199469" cy="6500812"/>
          </a:xfrm>
        </p:grpSpPr>
        <p:grpSp>
          <p:nvGrpSpPr>
            <p:cNvPr id="29" name="Group 66"/>
            <p:cNvGrpSpPr>
              <a:grpSpLocks/>
            </p:cNvGrpSpPr>
            <p:nvPr userDrawn="1"/>
          </p:nvGrpSpPr>
          <p:grpSpPr bwMode="auto">
            <a:xfrm>
              <a:off x="-26988" y="357188"/>
              <a:ext cx="9178926" cy="2571750"/>
              <a:chOff x="-17463" y="357188"/>
              <a:chExt cx="9186863" cy="2571750"/>
            </a:xfrm>
          </p:grpSpPr>
          <p:sp>
            <p:nvSpPr>
              <p:cNvPr id="51" name="Freeform 17"/>
              <p:cNvSpPr>
                <a:spLocks/>
              </p:cNvSpPr>
              <p:nvPr userDrawn="1"/>
            </p:nvSpPr>
            <p:spPr bwMode="auto">
              <a:xfrm>
                <a:off x="-17463" y="1971675"/>
                <a:ext cx="9186863" cy="957263"/>
              </a:xfrm>
              <a:custGeom>
                <a:avLst/>
                <a:gdLst>
                  <a:gd name="T0" fmla="*/ 0 w 2880"/>
                  <a:gd name="T1" fmla="*/ 0 h 300"/>
                  <a:gd name="T2" fmla="*/ 372 w 2880"/>
                  <a:gd name="T3" fmla="*/ 0 h 300"/>
                  <a:gd name="T4" fmla="*/ 890 w 2880"/>
                  <a:gd name="T5" fmla="*/ 171 h 300"/>
                  <a:gd name="T6" fmla="*/ 1389 w 2880"/>
                  <a:gd name="T7" fmla="*/ 300 h 300"/>
                  <a:gd name="T8" fmla="*/ 2880 w 2880"/>
                  <a:gd name="T9" fmla="*/ 300 h 3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80" h="300">
                    <a:moveTo>
                      <a:pt x="0" y="0"/>
                    </a:moveTo>
                    <a:cubicBezTo>
                      <a:pt x="0" y="0"/>
                      <a:pt x="308" y="0"/>
                      <a:pt x="372" y="0"/>
                    </a:cubicBezTo>
                    <a:cubicBezTo>
                      <a:pt x="638" y="0"/>
                      <a:pt x="749" y="91"/>
                      <a:pt x="890" y="171"/>
                    </a:cubicBezTo>
                    <a:cubicBezTo>
                      <a:pt x="1011" y="240"/>
                      <a:pt x="1176" y="300"/>
                      <a:pt x="1389" y="300"/>
                    </a:cubicBezTo>
                    <a:cubicBezTo>
                      <a:pt x="2880" y="300"/>
                      <a:pt x="2880" y="300"/>
                      <a:pt x="2880" y="300"/>
                    </a:cubicBezTo>
                  </a:path>
                </a:pathLst>
              </a:custGeom>
              <a:noFill/>
              <a:ln w="19050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52" name="Freeform 18"/>
              <p:cNvSpPr>
                <a:spLocks/>
              </p:cNvSpPr>
              <p:nvPr userDrawn="1"/>
            </p:nvSpPr>
            <p:spPr bwMode="auto">
              <a:xfrm>
                <a:off x="-17463" y="2449513"/>
                <a:ext cx="9186863" cy="479425"/>
              </a:xfrm>
              <a:custGeom>
                <a:avLst/>
                <a:gdLst>
                  <a:gd name="T0" fmla="*/ 2880 w 2880"/>
                  <a:gd name="T1" fmla="*/ 0 h 150"/>
                  <a:gd name="T2" fmla="*/ 1202 w 2880"/>
                  <a:gd name="T3" fmla="*/ 0 h 150"/>
                  <a:gd name="T4" fmla="*/ 890 w 2880"/>
                  <a:gd name="T5" fmla="*/ 21 h 150"/>
                  <a:gd name="T6" fmla="*/ 366 w 2880"/>
                  <a:gd name="T7" fmla="*/ 150 h 150"/>
                  <a:gd name="T8" fmla="*/ 0 w 2880"/>
                  <a:gd name="T9" fmla="*/ 150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80" h="150">
                    <a:moveTo>
                      <a:pt x="2880" y="0"/>
                    </a:moveTo>
                    <a:cubicBezTo>
                      <a:pt x="1202" y="0"/>
                      <a:pt x="1202" y="0"/>
                      <a:pt x="1202" y="0"/>
                    </a:cubicBezTo>
                    <a:cubicBezTo>
                      <a:pt x="999" y="0"/>
                      <a:pt x="933" y="5"/>
                      <a:pt x="890" y="21"/>
                    </a:cubicBezTo>
                    <a:cubicBezTo>
                      <a:pt x="802" y="55"/>
                      <a:pt x="685" y="150"/>
                      <a:pt x="366" y="150"/>
                    </a:cubicBezTo>
                    <a:cubicBezTo>
                      <a:pt x="0" y="150"/>
                      <a:pt x="0" y="150"/>
                      <a:pt x="0" y="150"/>
                    </a:cubicBezTo>
                  </a:path>
                </a:pathLst>
              </a:custGeom>
              <a:noFill/>
              <a:ln w="19050" cap="flat">
                <a:solidFill>
                  <a:schemeClr val="accent2"/>
                </a:solidFill>
                <a:prstDash val="solid"/>
                <a:miter lim="800000"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53" name="Freeform 19"/>
              <p:cNvSpPr>
                <a:spLocks/>
              </p:cNvSpPr>
              <p:nvPr userDrawn="1"/>
            </p:nvSpPr>
            <p:spPr bwMode="auto">
              <a:xfrm>
                <a:off x="-17463" y="1655763"/>
                <a:ext cx="9186863" cy="954087"/>
              </a:xfrm>
              <a:custGeom>
                <a:avLst/>
                <a:gdLst>
                  <a:gd name="T0" fmla="*/ 0 w 2880"/>
                  <a:gd name="T1" fmla="*/ 0 h 299"/>
                  <a:gd name="T2" fmla="*/ 372 w 2880"/>
                  <a:gd name="T3" fmla="*/ 0 h 299"/>
                  <a:gd name="T4" fmla="*/ 890 w 2880"/>
                  <a:gd name="T5" fmla="*/ 170 h 299"/>
                  <a:gd name="T6" fmla="*/ 1389 w 2880"/>
                  <a:gd name="T7" fmla="*/ 299 h 299"/>
                  <a:gd name="T8" fmla="*/ 2880 w 2880"/>
                  <a:gd name="T9" fmla="*/ 299 h 2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80" h="299">
                    <a:moveTo>
                      <a:pt x="0" y="0"/>
                    </a:moveTo>
                    <a:cubicBezTo>
                      <a:pt x="0" y="0"/>
                      <a:pt x="308" y="0"/>
                      <a:pt x="372" y="0"/>
                    </a:cubicBezTo>
                    <a:cubicBezTo>
                      <a:pt x="638" y="0"/>
                      <a:pt x="749" y="90"/>
                      <a:pt x="890" y="170"/>
                    </a:cubicBezTo>
                    <a:cubicBezTo>
                      <a:pt x="1011" y="239"/>
                      <a:pt x="1176" y="299"/>
                      <a:pt x="1389" y="299"/>
                    </a:cubicBezTo>
                    <a:cubicBezTo>
                      <a:pt x="2880" y="299"/>
                      <a:pt x="2880" y="299"/>
                      <a:pt x="2880" y="299"/>
                    </a:cubicBezTo>
                  </a:path>
                </a:pathLst>
              </a:custGeom>
              <a:noFill/>
              <a:ln w="19050" cap="flat">
                <a:solidFill>
                  <a:schemeClr val="accent2">
                    <a:lumMod val="90000"/>
                    <a:lumOff val="10000"/>
                  </a:schemeClr>
                </a:solidFill>
                <a:prstDash val="solid"/>
                <a:miter lim="800000"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54" name="Freeform 20"/>
              <p:cNvSpPr>
                <a:spLocks/>
              </p:cNvSpPr>
              <p:nvPr userDrawn="1"/>
            </p:nvSpPr>
            <p:spPr bwMode="auto">
              <a:xfrm>
                <a:off x="-17463" y="2130425"/>
                <a:ext cx="9186863" cy="479425"/>
              </a:xfrm>
              <a:custGeom>
                <a:avLst/>
                <a:gdLst>
                  <a:gd name="T0" fmla="*/ 2880 w 2880"/>
                  <a:gd name="T1" fmla="*/ 0 h 150"/>
                  <a:gd name="T2" fmla="*/ 1202 w 2880"/>
                  <a:gd name="T3" fmla="*/ 0 h 150"/>
                  <a:gd name="T4" fmla="*/ 890 w 2880"/>
                  <a:gd name="T5" fmla="*/ 21 h 150"/>
                  <a:gd name="T6" fmla="*/ 366 w 2880"/>
                  <a:gd name="T7" fmla="*/ 150 h 150"/>
                  <a:gd name="T8" fmla="*/ 0 w 2880"/>
                  <a:gd name="T9" fmla="*/ 150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80" h="150">
                    <a:moveTo>
                      <a:pt x="2880" y="0"/>
                    </a:moveTo>
                    <a:cubicBezTo>
                      <a:pt x="1202" y="0"/>
                      <a:pt x="1202" y="0"/>
                      <a:pt x="1202" y="0"/>
                    </a:cubicBezTo>
                    <a:cubicBezTo>
                      <a:pt x="999" y="0"/>
                      <a:pt x="933" y="5"/>
                      <a:pt x="890" y="21"/>
                    </a:cubicBezTo>
                    <a:cubicBezTo>
                      <a:pt x="802" y="55"/>
                      <a:pt x="685" y="150"/>
                      <a:pt x="366" y="150"/>
                    </a:cubicBezTo>
                    <a:cubicBezTo>
                      <a:pt x="0" y="150"/>
                      <a:pt x="0" y="150"/>
                      <a:pt x="0" y="150"/>
                    </a:cubicBezTo>
                  </a:path>
                </a:pathLst>
              </a:custGeom>
              <a:noFill/>
              <a:ln w="19050" cap="flat">
                <a:solidFill>
                  <a:schemeClr val="accent1">
                    <a:lumMod val="75000"/>
                  </a:schemeClr>
                </a:solidFill>
                <a:prstDash val="solid"/>
                <a:miter lim="800000"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55" name="Freeform 21"/>
              <p:cNvSpPr>
                <a:spLocks/>
              </p:cNvSpPr>
              <p:nvPr userDrawn="1"/>
            </p:nvSpPr>
            <p:spPr bwMode="auto">
              <a:xfrm>
                <a:off x="-17463" y="1336675"/>
                <a:ext cx="9186863" cy="954088"/>
              </a:xfrm>
              <a:custGeom>
                <a:avLst/>
                <a:gdLst>
                  <a:gd name="T0" fmla="*/ 0 w 2880"/>
                  <a:gd name="T1" fmla="*/ 0 h 299"/>
                  <a:gd name="T2" fmla="*/ 372 w 2880"/>
                  <a:gd name="T3" fmla="*/ 0 h 299"/>
                  <a:gd name="T4" fmla="*/ 890 w 2880"/>
                  <a:gd name="T5" fmla="*/ 171 h 299"/>
                  <a:gd name="T6" fmla="*/ 1389 w 2880"/>
                  <a:gd name="T7" fmla="*/ 299 h 299"/>
                  <a:gd name="T8" fmla="*/ 2880 w 2880"/>
                  <a:gd name="T9" fmla="*/ 299 h 2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80" h="299">
                    <a:moveTo>
                      <a:pt x="0" y="0"/>
                    </a:moveTo>
                    <a:cubicBezTo>
                      <a:pt x="0" y="0"/>
                      <a:pt x="308" y="0"/>
                      <a:pt x="372" y="0"/>
                    </a:cubicBezTo>
                    <a:cubicBezTo>
                      <a:pt x="638" y="0"/>
                      <a:pt x="749" y="90"/>
                      <a:pt x="890" y="171"/>
                    </a:cubicBezTo>
                    <a:cubicBezTo>
                      <a:pt x="1011" y="239"/>
                      <a:pt x="1176" y="299"/>
                      <a:pt x="1389" y="299"/>
                    </a:cubicBezTo>
                    <a:cubicBezTo>
                      <a:pt x="2880" y="299"/>
                      <a:pt x="2880" y="299"/>
                      <a:pt x="2880" y="299"/>
                    </a:cubicBezTo>
                  </a:path>
                </a:pathLst>
              </a:custGeom>
              <a:noFill/>
              <a:ln w="19050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56" name="Freeform 22"/>
              <p:cNvSpPr>
                <a:spLocks/>
              </p:cNvSpPr>
              <p:nvPr userDrawn="1"/>
            </p:nvSpPr>
            <p:spPr bwMode="auto">
              <a:xfrm>
                <a:off x="-17463" y="1811338"/>
                <a:ext cx="9186863" cy="479425"/>
              </a:xfrm>
              <a:custGeom>
                <a:avLst/>
                <a:gdLst>
                  <a:gd name="T0" fmla="*/ 2880 w 2880"/>
                  <a:gd name="T1" fmla="*/ 0 h 150"/>
                  <a:gd name="T2" fmla="*/ 1202 w 2880"/>
                  <a:gd name="T3" fmla="*/ 0 h 150"/>
                  <a:gd name="T4" fmla="*/ 890 w 2880"/>
                  <a:gd name="T5" fmla="*/ 22 h 150"/>
                  <a:gd name="T6" fmla="*/ 366 w 2880"/>
                  <a:gd name="T7" fmla="*/ 150 h 150"/>
                  <a:gd name="T8" fmla="*/ 0 w 2880"/>
                  <a:gd name="T9" fmla="*/ 150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80" h="150">
                    <a:moveTo>
                      <a:pt x="2880" y="0"/>
                    </a:moveTo>
                    <a:cubicBezTo>
                      <a:pt x="1202" y="0"/>
                      <a:pt x="1202" y="0"/>
                      <a:pt x="1202" y="0"/>
                    </a:cubicBezTo>
                    <a:cubicBezTo>
                      <a:pt x="999" y="0"/>
                      <a:pt x="933" y="5"/>
                      <a:pt x="890" y="22"/>
                    </a:cubicBezTo>
                    <a:cubicBezTo>
                      <a:pt x="802" y="55"/>
                      <a:pt x="685" y="150"/>
                      <a:pt x="366" y="150"/>
                    </a:cubicBezTo>
                    <a:cubicBezTo>
                      <a:pt x="0" y="150"/>
                      <a:pt x="0" y="150"/>
                      <a:pt x="0" y="150"/>
                    </a:cubicBezTo>
                  </a:path>
                </a:pathLst>
              </a:custGeom>
              <a:noFill/>
              <a:ln w="19050" cap="flat">
                <a:solidFill>
                  <a:schemeClr val="accent2"/>
                </a:solidFill>
                <a:prstDash val="solid"/>
                <a:miter lim="800000"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57" name="Freeform 23"/>
              <p:cNvSpPr>
                <a:spLocks/>
              </p:cNvSpPr>
              <p:nvPr userDrawn="1"/>
            </p:nvSpPr>
            <p:spPr bwMode="auto">
              <a:xfrm>
                <a:off x="-17463" y="357188"/>
                <a:ext cx="9186863" cy="957262"/>
              </a:xfrm>
              <a:custGeom>
                <a:avLst/>
                <a:gdLst>
                  <a:gd name="T0" fmla="*/ 2880 w 2880"/>
                  <a:gd name="T1" fmla="*/ 300 h 300"/>
                  <a:gd name="T2" fmla="*/ 2501 w 2880"/>
                  <a:gd name="T3" fmla="*/ 300 h 300"/>
                  <a:gd name="T4" fmla="*/ 1984 w 2880"/>
                  <a:gd name="T5" fmla="*/ 129 h 300"/>
                  <a:gd name="T6" fmla="*/ 1485 w 2880"/>
                  <a:gd name="T7" fmla="*/ 0 h 300"/>
                  <a:gd name="T8" fmla="*/ 0 w 2880"/>
                  <a:gd name="T9" fmla="*/ 0 h 3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80" h="300">
                    <a:moveTo>
                      <a:pt x="2880" y="300"/>
                    </a:moveTo>
                    <a:cubicBezTo>
                      <a:pt x="2880" y="300"/>
                      <a:pt x="2565" y="300"/>
                      <a:pt x="2501" y="300"/>
                    </a:cubicBezTo>
                    <a:cubicBezTo>
                      <a:pt x="2236" y="300"/>
                      <a:pt x="2124" y="209"/>
                      <a:pt x="1984" y="129"/>
                    </a:cubicBezTo>
                    <a:cubicBezTo>
                      <a:pt x="1863" y="60"/>
                      <a:pt x="1698" y="0"/>
                      <a:pt x="1485" y="0"/>
                    </a:cubicBezTo>
                    <a:cubicBezTo>
                      <a:pt x="0" y="0"/>
                      <a:pt x="0" y="0"/>
                      <a:pt x="0" y="0"/>
                    </a:cubicBezTo>
                  </a:path>
                </a:pathLst>
              </a:custGeom>
              <a:noFill/>
              <a:ln w="19050" cap="flat">
                <a:solidFill>
                  <a:schemeClr val="accent2">
                    <a:lumMod val="90000"/>
                    <a:lumOff val="10000"/>
                  </a:schemeClr>
                </a:solidFill>
                <a:prstDash val="solid"/>
                <a:miter lim="800000"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58" name="Freeform 24"/>
              <p:cNvSpPr>
                <a:spLocks/>
              </p:cNvSpPr>
              <p:nvPr userDrawn="1"/>
            </p:nvSpPr>
            <p:spPr bwMode="auto">
              <a:xfrm>
                <a:off x="-17463" y="357188"/>
                <a:ext cx="9186863" cy="477837"/>
              </a:xfrm>
              <a:custGeom>
                <a:avLst/>
                <a:gdLst>
                  <a:gd name="T0" fmla="*/ 0 w 2880"/>
                  <a:gd name="T1" fmla="*/ 150 h 150"/>
                  <a:gd name="T2" fmla="*/ 1672 w 2880"/>
                  <a:gd name="T3" fmla="*/ 150 h 150"/>
                  <a:gd name="T4" fmla="*/ 1984 w 2880"/>
                  <a:gd name="T5" fmla="*/ 129 h 150"/>
                  <a:gd name="T6" fmla="*/ 2507 w 2880"/>
                  <a:gd name="T7" fmla="*/ 0 h 150"/>
                  <a:gd name="T8" fmla="*/ 2880 w 2880"/>
                  <a:gd name="T9" fmla="*/ 0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80" h="150">
                    <a:moveTo>
                      <a:pt x="0" y="150"/>
                    </a:moveTo>
                    <a:cubicBezTo>
                      <a:pt x="1672" y="150"/>
                      <a:pt x="1672" y="150"/>
                      <a:pt x="1672" y="150"/>
                    </a:cubicBezTo>
                    <a:cubicBezTo>
                      <a:pt x="1875" y="150"/>
                      <a:pt x="1941" y="145"/>
                      <a:pt x="1984" y="129"/>
                    </a:cubicBezTo>
                    <a:cubicBezTo>
                      <a:pt x="2071" y="95"/>
                      <a:pt x="2189" y="0"/>
                      <a:pt x="2507" y="0"/>
                    </a:cubicBezTo>
                    <a:cubicBezTo>
                      <a:pt x="2880" y="0"/>
                      <a:pt x="2880" y="0"/>
                      <a:pt x="2880" y="0"/>
                    </a:cubicBezTo>
                  </a:path>
                </a:pathLst>
              </a:custGeom>
              <a:noFill/>
              <a:ln w="19050" cap="flat">
                <a:solidFill>
                  <a:schemeClr val="accent2"/>
                </a:solidFill>
                <a:prstDash val="solid"/>
                <a:miter lim="800000"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59" name="Freeform 25"/>
              <p:cNvSpPr>
                <a:spLocks/>
              </p:cNvSpPr>
              <p:nvPr userDrawn="1"/>
            </p:nvSpPr>
            <p:spPr bwMode="auto">
              <a:xfrm>
                <a:off x="-17463" y="676275"/>
                <a:ext cx="9186863" cy="954088"/>
              </a:xfrm>
              <a:custGeom>
                <a:avLst/>
                <a:gdLst>
                  <a:gd name="T0" fmla="*/ 2880 w 2880"/>
                  <a:gd name="T1" fmla="*/ 299 h 299"/>
                  <a:gd name="T2" fmla="*/ 2501 w 2880"/>
                  <a:gd name="T3" fmla="*/ 299 h 299"/>
                  <a:gd name="T4" fmla="*/ 1984 w 2880"/>
                  <a:gd name="T5" fmla="*/ 129 h 299"/>
                  <a:gd name="T6" fmla="*/ 1485 w 2880"/>
                  <a:gd name="T7" fmla="*/ 0 h 299"/>
                  <a:gd name="T8" fmla="*/ 0 w 2880"/>
                  <a:gd name="T9" fmla="*/ 0 h 2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80" h="299">
                    <a:moveTo>
                      <a:pt x="2880" y="299"/>
                    </a:moveTo>
                    <a:cubicBezTo>
                      <a:pt x="2880" y="299"/>
                      <a:pt x="2565" y="299"/>
                      <a:pt x="2501" y="299"/>
                    </a:cubicBezTo>
                    <a:cubicBezTo>
                      <a:pt x="2236" y="299"/>
                      <a:pt x="2124" y="209"/>
                      <a:pt x="1984" y="129"/>
                    </a:cubicBezTo>
                    <a:cubicBezTo>
                      <a:pt x="1863" y="60"/>
                      <a:pt x="1698" y="0"/>
                      <a:pt x="1485" y="0"/>
                    </a:cubicBezTo>
                    <a:cubicBezTo>
                      <a:pt x="0" y="0"/>
                      <a:pt x="0" y="0"/>
                      <a:pt x="0" y="0"/>
                    </a:cubicBezTo>
                  </a:path>
                </a:pathLst>
              </a:custGeom>
              <a:noFill/>
              <a:ln w="19050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60" name="Freeform 26"/>
              <p:cNvSpPr>
                <a:spLocks/>
              </p:cNvSpPr>
              <p:nvPr userDrawn="1"/>
            </p:nvSpPr>
            <p:spPr bwMode="auto">
              <a:xfrm>
                <a:off x="-17463" y="676275"/>
                <a:ext cx="9186863" cy="477838"/>
              </a:xfrm>
              <a:custGeom>
                <a:avLst/>
                <a:gdLst>
                  <a:gd name="T0" fmla="*/ 0 w 2880"/>
                  <a:gd name="T1" fmla="*/ 150 h 150"/>
                  <a:gd name="T2" fmla="*/ 1672 w 2880"/>
                  <a:gd name="T3" fmla="*/ 150 h 150"/>
                  <a:gd name="T4" fmla="*/ 1984 w 2880"/>
                  <a:gd name="T5" fmla="*/ 129 h 150"/>
                  <a:gd name="T6" fmla="*/ 2507 w 2880"/>
                  <a:gd name="T7" fmla="*/ 0 h 150"/>
                  <a:gd name="T8" fmla="*/ 2880 w 2880"/>
                  <a:gd name="T9" fmla="*/ 0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80" h="150">
                    <a:moveTo>
                      <a:pt x="0" y="150"/>
                    </a:moveTo>
                    <a:cubicBezTo>
                      <a:pt x="1672" y="150"/>
                      <a:pt x="1672" y="150"/>
                      <a:pt x="1672" y="150"/>
                    </a:cubicBezTo>
                    <a:cubicBezTo>
                      <a:pt x="1875" y="150"/>
                      <a:pt x="1941" y="145"/>
                      <a:pt x="1984" y="129"/>
                    </a:cubicBezTo>
                    <a:cubicBezTo>
                      <a:pt x="2071" y="95"/>
                      <a:pt x="2189" y="0"/>
                      <a:pt x="2507" y="0"/>
                    </a:cubicBezTo>
                    <a:cubicBezTo>
                      <a:pt x="2880" y="0"/>
                      <a:pt x="2880" y="0"/>
                      <a:pt x="2880" y="0"/>
                    </a:cubicBezTo>
                  </a:path>
                </a:pathLst>
              </a:custGeom>
              <a:noFill/>
              <a:ln w="19050" cap="flat">
                <a:solidFill>
                  <a:schemeClr val="accent1">
                    <a:lumMod val="75000"/>
                  </a:schemeClr>
                </a:solidFill>
                <a:prstDash val="solid"/>
                <a:miter lim="800000"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61" name="Freeform 27"/>
              <p:cNvSpPr>
                <a:spLocks/>
              </p:cNvSpPr>
              <p:nvPr userDrawn="1"/>
            </p:nvSpPr>
            <p:spPr bwMode="auto">
              <a:xfrm>
                <a:off x="-17463" y="995363"/>
                <a:ext cx="9186863" cy="954087"/>
              </a:xfrm>
              <a:custGeom>
                <a:avLst/>
                <a:gdLst>
                  <a:gd name="T0" fmla="*/ 2880 w 2880"/>
                  <a:gd name="T1" fmla="*/ 299 h 299"/>
                  <a:gd name="T2" fmla="*/ 2501 w 2880"/>
                  <a:gd name="T3" fmla="*/ 299 h 299"/>
                  <a:gd name="T4" fmla="*/ 1984 w 2880"/>
                  <a:gd name="T5" fmla="*/ 128 h 299"/>
                  <a:gd name="T6" fmla="*/ 1485 w 2880"/>
                  <a:gd name="T7" fmla="*/ 0 h 299"/>
                  <a:gd name="T8" fmla="*/ 0 w 2880"/>
                  <a:gd name="T9" fmla="*/ 0 h 2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80" h="299">
                    <a:moveTo>
                      <a:pt x="2880" y="299"/>
                    </a:moveTo>
                    <a:cubicBezTo>
                      <a:pt x="2880" y="299"/>
                      <a:pt x="2565" y="299"/>
                      <a:pt x="2501" y="299"/>
                    </a:cubicBezTo>
                    <a:cubicBezTo>
                      <a:pt x="2236" y="299"/>
                      <a:pt x="2124" y="209"/>
                      <a:pt x="1984" y="128"/>
                    </a:cubicBezTo>
                    <a:cubicBezTo>
                      <a:pt x="1863" y="60"/>
                      <a:pt x="1698" y="0"/>
                      <a:pt x="1485" y="0"/>
                    </a:cubicBezTo>
                    <a:cubicBezTo>
                      <a:pt x="0" y="0"/>
                      <a:pt x="0" y="0"/>
                      <a:pt x="0" y="0"/>
                    </a:cubicBezTo>
                  </a:path>
                </a:pathLst>
              </a:custGeom>
              <a:noFill/>
              <a:ln w="19050" cap="flat">
                <a:solidFill>
                  <a:schemeClr val="accent2">
                    <a:lumMod val="90000"/>
                    <a:lumOff val="10000"/>
                  </a:schemeClr>
                </a:solidFill>
                <a:prstDash val="solid"/>
                <a:miter lim="800000"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62" name="Freeform 28"/>
              <p:cNvSpPr>
                <a:spLocks/>
              </p:cNvSpPr>
              <p:nvPr userDrawn="1"/>
            </p:nvSpPr>
            <p:spPr bwMode="auto">
              <a:xfrm>
                <a:off x="-17463" y="995363"/>
                <a:ext cx="9186863" cy="474662"/>
              </a:xfrm>
              <a:custGeom>
                <a:avLst/>
                <a:gdLst>
                  <a:gd name="T0" fmla="*/ 0 w 2880"/>
                  <a:gd name="T1" fmla="*/ 149 h 149"/>
                  <a:gd name="T2" fmla="*/ 1672 w 2880"/>
                  <a:gd name="T3" fmla="*/ 149 h 149"/>
                  <a:gd name="T4" fmla="*/ 1984 w 2880"/>
                  <a:gd name="T5" fmla="*/ 128 h 149"/>
                  <a:gd name="T6" fmla="*/ 2507 w 2880"/>
                  <a:gd name="T7" fmla="*/ 0 h 149"/>
                  <a:gd name="T8" fmla="*/ 2880 w 2880"/>
                  <a:gd name="T9" fmla="*/ 0 h 1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80" h="149">
                    <a:moveTo>
                      <a:pt x="0" y="149"/>
                    </a:moveTo>
                    <a:cubicBezTo>
                      <a:pt x="1672" y="149"/>
                      <a:pt x="1672" y="149"/>
                      <a:pt x="1672" y="149"/>
                    </a:cubicBezTo>
                    <a:cubicBezTo>
                      <a:pt x="1875" y="149"/>
                      <a:pt x="1941" y="145"/>
                      <a:pt x="1984" y="128"/>
                    </a:cubicBezTo>
                    <a:cubicBezTo>
                      <a:pt x="2071" y="95"/>
                      <a:pt x="2189" y="0"/>
                      <a:pt x="2507" y="0"/>
                    </a:cubicBezTo>
                    <a:cubicBezTo>
                      <a:pt x="2880" y="0"/>
                      <a:pt x="2880" y="0"/>
                      <a:pt x="2880" y="0"/>
                    </a:cubicBezTo>
                  </a:path>
                </a:pathLst>
              </a:custGeom>
              <a:noFill/>
              <a:ln w="19050" cap="flat">
                <a:solidFill>
                  <a:schemeClr val="accent2"/>
                </a:solidFill>
                <a:prstDash val="solid"/>
                <a:miter lim="800000"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</p:grpSp>
        <p:grpSp>
          <p:nvGrpSpPr>
            <p:cNvPr id="30" name="Group 29"/>
            <p:cNvGrpSpPr/>
            <p:nvPr userDrawn="1"/>
          </p:nvGrpSpPr>
          <p:grpSpPr>
            <a:xfrm>
              <a:off x="1497" y="5500319"/>
              <a:ext cx="9170984" cy="1357681"/>
              <a:chOff x="1497" y="5500319"/>
              <a:chExt cx="9170984" cy="1357681"/>
            </a:xfrm>
          </p:grpSpPr>
          <p:sp>
            <p:nvSpPr>
              <p:cNvPr id="31" name="Rectangle 30"/>
              <p:cNvSpPr/>
              <p:nvPr userDrawn="1"/>
            </p:nvSpPr>
            <p:spPr>
              <a:xfrm>
                <a:off x="1497" y="5940320"/>
                <a:ext cx="9158377" cy="91768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grpSp>
            <p:nvGrpSpPr>
              <p:cNvPr id="32" name="Group 31"/>
              <p:cNvGrpSpPr/>
              <p:nvPr userDrawn="1"/>
            </p:nvGrpSpPr>
            <p:grpSpPr>
              <a:xfrm>
                <a:off x="1497" y="5500319"/>
                <a:ext cx="9170984" cy="996231"/>
                <a:chOff x="1497" y="5500319"/>
                <a:chExt cx="9170984" cy="996231"/>
              </a:xfrm>
            </p:grpSpPr>
            <p:sp>
              <p:nvSpPr>
                <p:cNvPr id="47" name="Freeform 7"/>
                <p:cNvSpPr>
                  <a:spLocks noEditPoints="1"/>
                </p:cNvSpPr>
                <p:nvPr userDrawn="1"/>
              </p:nvSpPr>
              <p:spPr bwMode="auto">
                <a:xfrm>
                  <a:off x="1497" y="5563679"/>
                  <a:ext cx="9170984" cy="932871"/>
                </a:xfrm>
                <a:custGeom>
                  <a:avLst/>
                  <a:gdLst/>
                  <a:ahLst/>
                  <a:cxnLst>
                    <a:cxn ang="0">
                      <a:pos x="2313" y="117"/>
                    </a:cxn>
                    <a:cxn ang="0">
                      <a:pos x="0" y="117"/>
                    </a:cxn>
                    <a:cxn ang="0">
                      <a:pos x="0" y="137"/>
                    </a:cxn>
                    <a:cxn ang="0">
                      <a:pos x="2030" y="137"/>
                    </a:cxn>
                    <a:cxn ang="0">
                      <a:pos x="2313" y="117"/>
                    </a:cxn>
                    <a:cxn ang="0">
                      <a:pos x="2880" y="0"/>
                    </a:cxn>
                    <a:cxn ang="0">
                      <a:pos x="2880" y="0"/>
                    </a:cxn>
                    <a:cxn ang="0">
                      <a:pos x="2880" y="117"/>
                    </a:cxn>
                    <a:cxn ang="0">
                      <a:pos x="2313" y="117"/>
                    </a:cxn>
                    <a:cxn ang="0">
                      <a:pos x="2784" y="293"/>
                    </a:cxn>
                    <a:cxn ang="0">
                      <a:pos x="2880" y="293"/>
                    </a:cxn>
                    <a:cxn ang="0">
                      <a:pos x="2880" y="0"/>
                    </a:cxn>
                  </a:cxnLst>
                  <a:rect l="0" t="0" r="r" b="b"/>
                  <a:pathLst>
                    <a:path w="2880" h="293">
                      <a:moveTo>
                        <a:pt x="2313" y="117"/>
                      </a:moveTo>
                      <a:cubicBezTo>
                        <a:pt x="0" y="117"/>
                        <a:pt x="0" y="117"/>
                        <a:pt x="0" y="117"/>
                      </a:cubicBezTo>
                      <a:cubicBezTo>
                        <a:pt x="0" y="137"/>
                        <a:pt x="0" y="137"/>
                        <a:pt x="0" y="137"/>
                      </a:cubicBezTo>
                      <a:cubicBezTo>
                        <a:pt x="2030" y="137"/>
                        <a:pt x="2030" y="137"/>
                        <a:pt x="2030" y="137"/>
                      </a:cubicBezTo>
                      <a:cubicBezTo>
                        <a:pt x="2214" y="137"/>
                        <a:pt x="2274" y="132"/>
                        <a:pt x="2313" y="117"/>
                      </a:cubicBezTo>
                      <a:moveTo>
                        <a:pt x="2880" y="0"/>
                      </a:moveTo>
                      <a:cubicBezTo>
                        <a:pt x="2880" y="0"/>
                        <a:pt x="2880" y="0"/>
                        <a:pt x="2880" y="0"/>
                      </a:cubicBezTo>
                      <a:cubicBezTo>
                        <a:pt x="2880" y="117"/>
                        <a:pt x="2880" y="117"/>
                        <a:pt x="2880" y="117"/>
                      </a:cubicBezTo>
                      <a:cubicBezTo>
                        <a:pt x="2313" y="117"/>
                        <a:pt x="2313" y="117"/>
                        <a:pt x="2313" y="117"/>
                      </a:cubicBezTo>
                      <a:cubicBezTo>
                        <a:pt x="2411" y="197"/>
                        <a:pt x="2542" y="293"/>
                        <a:pt x="2784" y="293"/>
                      </a:cubicBezTo>
                      <a:cubicBezTo>
                        <a:pt x="2842" y="293"/>
                        <a:pt x="2880" y="293"/>
                        <a:pt x="2880" y="293"/>
                      </a:cubicBezTo>
                      <a:cubicBezTo>
                        <a:pt x="2880" y="0"/>
                        <a:pt x="2880" y="0"/>
                        <a:pt x="2880" y="0"/>
                      </a:cubicBezTo>
                    </a:path>
                  </a:pathLst>
                </a:custGeom>
                <a:solidFill>
                  <a:srgbClr val="BFBFB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AU"/>
                </a:p>
              </p:txBody>
            </p:sp>
            <p:sp>
              <p:nvSpPr>
                <p:cNvPr id="48" name="Freeform 8"/>
                <p:cNvSpPr>
                  <a:spLocks noEditPoints="1"/>
                </p:cNvSpPr>
                <p:nvPr userDrawn="1"/>
              </p:nvSpPr>
              <p:spPr bwMode="auto">
                <a:xfrm>
                  <a:off x="1497" y="5500319"/>
                  <a:ext cx="9170984" cy="435430"/>
                </a:xfrm>
                <a:custGeom>
                  <a:avLst/>
                  <a:gdLst/>
                  <a:ahLst/>
                  <a:cxnLst>
                    <a:cxn ang="0">
                      <a:pos x="2880" y="20"/>
                    </a:cxn>
                    <a:cxn ang="0">
                      <a:pos x="2789" y="20"/>
                    </a:cxn>
                    <a:cxn ang="0">
                      <a:pos x="2313" y="137"/>
                    </a:cxn>
                    <a:cxn ang="0">
                      <a:pos x="2313" y="137"/>
                    </a:cxn>
                    <a:cxn ang="0">
                      <a:pos x="2880" y="137"/>
                    </a:cxn>
                    <a:cxn ang="0">
                      <a:pos x="2880" y="20"/>
                    </a:cxn>
                    <a:cxn ang="0">
                      <a:pos x="1860" y="0"/>
                    </a:cxn>
                    <a:cxn ang="0">
                      <a:pos x="0" y="0"/>
                    </a:cxn>
                    <a:cxn ang="0">
                      <a:pos x="0" y="137"/>
                    </a:cxn>
                    <a:cxn ang="0">
                      <a:pos x="2313" y="137"/>
                    </a:cxn>
                    <a:cxn ang="0">
                      <a:pos x="2313" y="137"/>
                    </a:cxn>
                    <a:cxn ang="0">
                      <a:pos x="2313" y="137"/>
                    </a:cxn>
                    <a:cxn ang="0">
                      <a:pos x="2313" y="137"/>
                    </a:cxn>
                    <a:cxn ang="0">
                      <a:pos x="1860" y="0"/>
                    </a:cxn>
                  </a:cxnLst>
                  <a:rect l="0" t="0" r="r" b="b"/>
                  <a:pathLst>
                    <a:path w="2880" h="137">
                      <a:moveTo>
                        <a:pt x="2880" y="20"/>
                      </a:moveTo>
                      <a:cubicBezTo>
                        <a:pt x="2789" y="20"/>
                        <a:pt x="2789" y="20"/>
                        <a:pt x="2789" y="20"/>
                      </a:cubicBezTo>
                      <a:cubicBezTo>
                        <a:pt x="2500" y="20"/>
                        <a:pt x="2393" y="107"/>
                        <a:pt x="2313" y="137"/>
                      </a:cubicBezTo>
                      <a:cubicBezTo>
                        <a:pt x="2313" y="137"/>
                        <a:pt x="2313" y="137"/>
                        <a:pt x="2313" y="137"/>
                      </a:cubicBezTo>
                      <a:cubicBezTo>
                        <a:pt x="2880" y="137"/>
                        <a:pt x="2880" y="137"/>
                        <a:pt x="2880" y="137"/>
                      </a:cubicBezTo>
                      <a:cubicBezTo>
                        <a:pt x="2880" y="20"/>
                        <a:pt x="2880" y="20"/>
                        <a:pt x="2880" y="20"/>
                      </a:cubicBezTo>
                      <a:moveTo>
                        <a:pt x="186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37"/>
                        <a:pt x="0" y="137"/>
                        <a:pt x="0" y="137"/>
                      </a:cubicBezTo>
                      <a:cubicBezTo>
                        <a:pt x="2313" y="137"/>
                        <a:pt x="2313" y="137"/>
                        <a:pt x="2313" y="137"/>
                      </a:cubicBezTo>
                      <a:cubicBezTo>
                        <a:pt x="2313" y="137"/>
                        <a:pt x="2313" y="137"/>
                        <a:pt x="2313" y="137"/>
                      </a:cubicBezTo>
                      <a:cubicBezTo>
                        <a:pt x="2313" y="137"/>
                        <a:pt x="2313" y="137"/>
                        <a:pt x="2313" y="137"/>
                      </a:cubicBezTo>
                      <a:cubicBezTo>
                        <a:pt x="2313" y="137"/>
                        <a:pt x="2313" y="137"/>
                        <a:pt x="2313" y="137"/>
                      </a:cubicBezTo>
                      <a:cubicBezTo>
                        <a:pt x="2216" y="57"/>
                        <a:pt x="2053" y="0"/>
                        <a:pt x="1860" y="0"/>
                      </a:cubicBezTo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AU"/>
                </a:p>
              </p:txBody>
            </p:sp>
            <p:sp>
              <p:nvSpPr>
                <p:cNvPr id="49" name="Freeform 9"/>
                <p:cNvSpPr>
                  <a:spLocks/>
                </p:cNvSpPr>
                <p:nvPr userDrawn="1"/>
              </p:nvSpPr>
              <p:spPr bwMode="auto">
                <a:xfrm>
                  <a:off x="1497" y="5563679"/>
                  <a:ext cx="7365906" cy="432734"/>
                </a:xfrm>
                <a:custGeom>
                  <a:avLst/>
                  <a:gdLst/>
                  <a:ahLst/>
                  <a:cxnLst>
                    <a:cxn ang="0">
                      <a:pos x="2313" y="117"/>
                    </a:cxn>
                    <a:cxn ang="0">
                      <a:pos x="1860" y="0"/>
                    </a:cxn>
                    <a:cxn ang="0">
                      <a:pos x="0" y="0"/>
                    </a:cxn>
                    <a:cxn ang="0">
                      <a:pos x="0" y="136"/>
                    </a:cxn>
                    <a:cxn ang="0">
                      <a:pos x="2030" y="136"/>
                    </a:cxn>
                    <a:cxn ang="0">
                      <a:pos x="2313" y="117"/>
                    </a:cxn>
                  </a:cxnLst>
                  <a:rect l="0" t="0" r="r" b="b"/>
                  <a:pathLst>
                    <a:path w="2313" h="136">
                      <a:moveTo>
                        <a:pt x="2313" y="117"/>
                      </a:moveTo>
                      <a:cubicBezTo>
                        <a:pt x="2204" y="55"/>
                        <a:pt x="2053" y="0"/>
                        <a:pt x="186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36"/>
                        <a:pt x="0" y="136"/>
                        <a:pt x="0" y="136"/>
                      </a:cubicBezTo>
                      <a:cubicBezTo>
                        <a:pt x="2030" y="136"/>
                        <a:pt x="2030" y="136"/>
                        <a:pt x="2030" y="136"/>
                      </a:cubicBezTo>
                      <a:cubicBezTo>
                        <a:pt x="2214" y="136"/>
                        <a:pt x="2274" y="132"/>
                        <a:pt x="2313" y="117"/>
                      </a:cubicBezTo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AU"/>
                </a:p>
              </p:txBody>
            </p:sp>
            <p:sp>
              <p:nvSpPr>
                <p:cNvPr id="50" name="Freeform 10"/>
                <p:cNvSpPr>
                  <a:spLocks/>
                </p:cNvSpPr>
                <p:nvPr userDrawn="1"/>
              </p:nvSpPr>
              <p:spPr bwMode="auto">
                <a:xfrm>
                  <a:off x="7367402" y="5563679"/>
                  <a:ext cx="1805078" cy="869511"/>
                </a:xfrm>
                <a:custGeom>
                  <a:avLst/>
                  <a:gdLst/>
                  <a:ahLst/>
                  <a:cxnLst>
                    <a:cxn ang="0">
                      <a:pos x="476" y="0"/>
                    </a:cxn>
                    <a:cxn ang="0">
                      <a:pos x="0" y="117"/>
                    </a:cxn>
                    <a:cxn ang="0">
                      <a:pos x="471" y="273"/>
                    </a:cxn>
                    <a:cxn ang="0">
                      <a:pos x="567" y="273"/>
                    </a:cxn>
                    <a:cxn ang="0">
                      <a:pos x="567" y="0"/>
                    </a:cxn>
                    <a:cxn ang="0">
                      <a:pos x="476" y="0"/>
                    </a:cxn>
                  </a:cxnLst>
                  <a:rect l="0" t="0" r="r" b="b"/>
                  <a:pathLst>
                    <a:path w="567" h="273">
                      <a:moveTo>
                        <a:pt x="476" y="0"/>
                      </a:moveTo>
                      <a:cubicBezTo>
                        <a:pt x="187" y="0"/>
                        <a:pt x="80" y="87"/>
                        <a:pt x="0" y="117"/>
                      </a:cubicBezTo>
                      <a:cubicBezTo>
                        <a:pt x="128" y="190"/>
                        <a:pt x="229" y="273"/>
                        <a:pt x="471" y="273"/>
                      </a:cubicBezTo>
                      <a:cubicBezTo>
                        <a:pt x="529" y="273"/>
                        <a:pt x="567" y="273"/>
                        <a:pt x="567" y="273"/>
                      </a:cubicBezTo>
                      <a:cubicBezTo>
                        <a:pt x="567" y="0"/>
                        <a:pt x="567" y="0"/>
                        <a:pt x="567" y="0"/>
                      </a:cubicBezTo>
                      <a:lnTo>
                        <a:pt x="476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AU"/>
                </a:p>
              </p:txBody>
            </p:sp>
          </p:grpSp>
          <p:pic>
            <p:nvPicPr>
              <p:cNvPr id="33" name="Picture 78"/>
              <p:cNvPicPr>
                <a:picLocks noChangeAspect="1" noChangeArrowheads="1"/>
              </p:cNvPicPr>
              <p:nvPr userDrawn="1"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8169275" y="5675743"/>
                <a:ext cx="655638" cy="6556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grpSp>
            <p:nvGrpSpPr>
              <p:cNvPr id="34" name="Group 19"/>
              <p:cNvGrpSpPr/>
              <p:nvPr userDrawn="1"/>
            </p:nvGrpSpPr>
            <p:grpSpPr>
              <a:xfrm>
                <a:off x="360000" y="5807505"/>
                <a:ext cx="814388" cy="95250"/>
                <a:chOff x="3495675" y="5969000"/>
                <a:chExt cx="814388" cy="95250"/>
              </a:xfrm>
              <a:solidFill>
                <a:schemeClr val="accent1"/>
              </a:solidFill>
            </p:grpSpPr>
            <p:sp>
              <p:nvSpPr>
                <p:cNvPr id="35" name="Freeform 26"/>
                <p:cNvSpPr>
                  <a:spLocks/>
                </p:cNvSpPr>
                <p:nvPr/>
              </p:nvSpPr>
              <p:spPr bwMode="auto">
                <a:xfrm>
                  <a:off x="3495675" y="5997575"/>
                  <a:ext cx="98425" cy="66675"/>
                </a:xfrm>
                <a:custGeom>
                  <a:avLst/>
                  <a:gdLst>
                    <a:gd name="T0" fmla="*/ 31 w 31"/>
                    <a:gd name="T1" fmla="*/ 0 h 21"/>
                    <a:gd name="T2" fmla="*/ 25 w 31"/>
                    <a:gd name="T3" fmla="*/ 21 h 21"/>
                    <a:gd name="T4" fmla="*/ 19 w 31"/>
                    <a:gd name="T5" fmla="*/ 21 h 21"/>
                    <a:gd name="T6" fmla="*/ 16 w 31"/>
                    <a:gd name="T7" fmla="*/ 9 h 21"/>
                    <a:gd name="T8" fmla="*/ 15 w 31"/>
                    <a:gd name="T9" fmla="*/ 7 h 21"/>
                    <a:gd name="T10" fmla="*/ 15 w 31"/>
                    <a:gd name="T11" fmla="*/ 7 h 21"/>
                    <a:gd name="T12" fmla="*/ 15 w 31"/>
                    <a:gd name="T13" fmla="*/ 9 h 21"/>
                    <a:gd name="T14" fmla="*/ 12 w 31"/>
                    <a:gd name="T15" fmla="*/ 21 h 21"/>
                    <a:gd name="T16" fmla="*/ 6 w 31"/>
                    <a:gd name="T17" fmla="*/ 21 h 21"/>
                    <a:gd name="T18" fmla="*/ 0 w 31"/>
                    <a:gd name="T19" fmla="*/ 0 h 21"/>
                    <a:gd name="T20" fmla="*/ 5 w 31"/>
                    <a:gd name="T21" fmla="*/ 0 h 21"/>
                    <a:gd name="T22" fmla="*/ 8 w 31"/>
                    <a:gd name="T23" fmla="*/ 13 h 21"/>
                    <a:gd name="T24" fmla="*/ 9 w 31"/>
                    <a:gd name="T25" fmla="*/ 16 h 21"/>
                    <a:gd name="T26" fmla="*/ 9 w 31"/>
                    <a:gd name="T27" fmla="*/ 16 h 21"/>
                    <a:gd name="T28" fmla="*/ 10 w 31"/>
                    <a:gd name="T29" fmla="*/ 13 h 21"/>
                    <a:gd name="T30" fmla="*/ 13 w 31"/>
                    <a:gd name="T31" fmla="*/ 0 h 21"/>
                    <a:gd name="T32" fmla="*/ 18 w 31"/>
                    <a:gd name="T33" fmla="*/ 0 h 21"/>
                    <a:gd name="T34" fmla="*/ 21 w 31"/>
                    <a:gd name="T35" fmla="*/ 13 h 21"/>
                    <a:gd name="T36" fmla="*/ 22 w 31"/>
                    <a:gd name="T37" fmla="*/ 16 h 21"/>
                    <a:gd name="T38" fmla="*/ 22 w 31"/>
                    <a:gd name="T39" fmla="*/ 16 h 21"/>
                    <a:gd name="T40" fmla="*/ 23 w 31"/>
                    <a:gd name="T41" fmla="*/ 12 h 21"/>
                    <a:gd name="T42" fmla="*/ 26 w 31"/>
                    <a:gd name="T43" fmla="*/ 0 h 21"/>
                    <a:gd name="T44" fmla="*/ 31 w 31"/>
                    <a:gd name="T45" fmla="*/ 0 h 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31" h="21">
                      <a:moveTo>
                        <a:pt x="31" y="0"/>
                      </a:moveTo>
                      <a:cubicBezTo>
                        <a:pt x="29" y="7"/>
                        <a:pt x="27" y="14"/>
                        <a:pt x="25" y="21"/>
                      </a:cubicBezTo>
                      <a:cubicBezTo>
                        <a:pt x="19" y="21"/>
                        <a:pt x="19" y="21"/>
                        <a:pt x="19" y="21"/>
                      </a:cubicBezTo>
                      <a:cubicBezTo>
                        <a:pt x="16" y="9"/>
                        <a:pt x="16" y="9"/>
                        <a:pt x="16" y="9"/>
                      </a:cubicBezTo>
                      <a:cubicBezTo>
                        <a:pt x="15" y="7"/>
                        <a:pt x="15" y="7"/>
                        <a:pt x="15" y="7"/>
                      </a:cubicBezTo>
                      <a:cubicBezTo>
                        <a:pt x="15" y="7"/>
                        <a:pt x="15" y="7"/>
                        <a:pt x="15" y="7"/>
                      </a:cubicBezTo>
                      <a:cubicBezTo>
                        <a:pt x="15" y="9"/>
                        <a:pt x="15" y="9"/>
                        <a:pt x="15" y="9"/>
                      </a:cubicBezTo>
                      <a:cubicBezTo>
                        <a:pt x="12" y="21"/>
                        <a:pt x="12" y="21"/>
                        <a:pt x="12" y="21"/>
                      </a:cubicBezTo>
                      <a:cubicBezTo>
                        <a:pt x="6" y="21"/>
                        <a:pt x="6" y="21"/>
                        <a:pt x="6" y="21"/>
                      </a:cubicBezTo>
                      <a:cubicBezTo>
                        <a:pt x="4" y="14"/>
                        <a:pt x="1" y="7"/>
                        <a:pt x="0" y="0"/>
                      </a:cubicBezTo>
                      <a:cubicBezTo>
                        <a:pt x="5" y="0"/>
                        <a:pt x="5" y="0"/>
                        <a:pt x="5" y="0"/>
                      </a:cubicBezTo>
                      <a:cubicBezTo>
                        <a:pt x="6" y="5"/>
                        <a:pt x="7" y="9"/>
                        <a:pt x="8" y="13"/>
                      </a:cubicBezTo>
                      <a:cubicBezTo>
                        <a:pt x="8" y="14"/>
                        <a:pt x="9" y="15"/>
                        <a:pt x="9" y="16"/>
                      </a:cubicBezTo>
                      <a:cubicBezTo>
                        <a:pt x="9" y="16"/>
                        <a:pt x="9" y="16"/>
                        <a:pt x="9" y="16"/>
                      </a:cubicBezTo>
                      <a:cubicBezTo>
                        <a:pt x="10" y="13"/>
                        <a:pt x="10" y="13"/>
                        <a:pt x="10" y="13"/>
                      </a:cubicBezTo>
                      <a:cubicBezTo>
                        <a:pt x="13" y="0"/>
                        <a:pt x="13" y="0"/>
                        <a:pt x="13" y="0"/>
                      </a:cubicBezTo>
                      <a:cubicBezTo>
                        <a:pt x="18" y="0"/>
                        <a:pt x="18" y="0"/>
                        <a:pt x="18" y="0"/>
                      </a:cubicBezTo>
                      <a:cubicBezTo>
                        <a:pt x="21" y="13"/>
                        <a:pt x="21" y="13"/>
                        <a:pt x="21" y="13"/>
                      </a:cubicBezTo>
                      <a:cubicBezTo>
                        <a:pt x="22" y="16"/>
                        <a:pt x="22" y="16"/>
                        <a:pt x="22" y="16"/>
                      </a:cubicBezTo>
                      <a:cubicBezTo>
                        <a:pt x="22" y="16"/>
                        <a:pt x="22" y="16"/>
                        <a:pt x="22" y="16"/>
                      </a:cubicBezTo>
                      <a:cubicBezTo>
                        <a:pt x="23" y="15"/>
                        <a:pt x="23" y="13"/>
                        <a:pt x="23" y="12"/>
                      </a:cubicBezTo>
                      <a:cubicBezTo>
                        <a:pt x="24" y="8"/>
                        <a:pt x="25" y="4"/>
                        <a:pt x="26" y="0"/>
                      </a:cubicBezTo>
                      <a:lnTo>
                        <a:pt x="31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AU"/>
                </a:p>
              </p:txBody>
            </p:sp>
            <p:sp>
              <p:nvSpPr>
                <p:cNvPr id="36" name="Freeform 27"/>
                <p:cNvSpPr>
                  <a:spLocks/>
                </p:cNvSpPr>
                <p:nvPr/>
              </p:nvSpPr>
              <p:spPr bwMode="auto">
                <a:xfrm>
                  <a:off x="3603625" y="5997575"/>
                  <a:ext cx="98425" cy="66675"/>
                </a:xfrm>
                <a:custGeom>
                  <a:avLst/>
                  <a:gdLst>
                    <a:gd name="T0" fmla="*/ 31 w 31"/>
                    <a:gd name="T1" fmla="*/ 0 h 21"/>
                    <a:gd name="T2" fmla="*/ 25 w 31"/>
                    <a:gd name="T3" fmla="*/ 21 h 21"/>
                    <a:gd name="T4" fmla="*/ 19 w 31"/>
                    <a:gd name="T5" fmla="*/ 21 h 21"/>
                    <a:gd name="T6" fmla="*/ 16 w 31"/>
                    <a:gd name="T7" fmla="*/ 9 h 21"/>
                    <a:gd name="T8" fmla="*/ 15 w 31"/>
                    <a:gd name="T9" fmla="*/ 7 h 21"/>
                    <a:gd name="T10" fmla="*/ 15 w 31"/>
                    <a:gd name="T11" fmla="*/ 7 h 21"/>
                    <a:gd name="T12" fmla="*/ 15 w 31"/>
                    <a:gd name="T13" fmla="*/ 9 h 21"/>
                    <a:gd name="T14" fmla="*/ 12 w 31"/>
                    <a:gd name="T15" fmla="*/ 21 h 21"/>
                    <a:gd name="T16" fmla="*/ 6 w 31"/>
                    <a:gd name="T17" fmla="*/ 21 h 21"/>
                    <a:gd name="T18" fmla="*/ 0 w 31"/>
                    <a:gd name="T19" fmla="*/ 0 h 21"/>
                    <a:gd name="T20" fmla="*/ 5 w 31"/>
                    <a:gd name="T21" fmla="*/ 0 h 21"/>
                    <a:gd name="T22" fmla="*/ 8 w 31"/>
                    <a:gd name="T23" fmla="*/ 13 h 21"/>
                    <a:gd name="T24" fmla="*/ 9 w 31"/>
                    <a:gd name="T25" fmla="*/ 16 h 21"/>
                    <a:gd name="T26" fmla="*/ 9 w 31"/>
                    <a:gd name="T27" fmla="*/ 16 h 21"/>
                    <a:gd name="T28" fmla="*/ 10 w 31"/>
                    <a:gd name="T29" fmla="*/ 13 h 21"/>
                    <a:gd name="T30" fmla="*/ 13 w 31"/>
                    <a:gd name="T31" fmla="*/ 0 h 21"/>
                    <a:gd name="T32" fmla="*/ 18 w 31"/>
                    <a:gd name="T33" fmla="*/ 0 h 21"/>
                    <a:gd name="T34" fmla="*/ 22 w 31"/>
                    <a:gd name="T35" fmla="*/ 13 h 21"/>
                    <a:gd name="T36" fmla="*/ 22 w 31"/>
                    <a:gd name="T37" fmla="*/ 16 h 21"/>
                    <a:gd name="T38" fmla="*/ 22 w 31"/>
                    <a:gd name="T39" fmla="*/ 16 h 21"/>
                    <a:gd name="T40" fmla="*/ 23 w 31"/>
                    <a:gd name="T41" fmla="*/ 12 h 21"/>
                    <a:gd name="T42" fmla="*/ 26 w 31"/>
                    <a:gd name="T43" fmla="*/ 0 h 21"/>
                    <a:gd name="T44" fmla="*/ 31 w 31"/>
                    <a:gd name="T45" fmla="*/ 0 h 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31" h="21">
                      <a:moveTo>
                        <a:pt x="31" y="0"/>
                      </a:moveTo>
                      <a:cubicBezTo>
                        <a:pt x="29" y="7"/>
                        <a:pt x="27" y="14"/>
                        <a:pt x="25" y="21"/>
                      </a:cubicBezTo>
                      <a:cubicBezTo>
                        <a:pt x="19" y="21"/>
                        <a:pt x="19" y="21"/>
                        <a:pt x="19" y="21"/>
                      </a:cubicBezTo>
                      <a:cubicBezTo>
                        <a:pt x="16" y="9"/>
                        <a:pt x="16" y="9"/>
                        <a:pt x="16" y="9"/>
                      </a:cubicBezTo>
                      <a:cubicBezTo>
                        <a:pt x="15" y="7"/>
                        <a:pt x="15" y="7"/>
                        <a:pt x="15" y="7"/>
                      </a:cubicBezTo>
                      <a:cubicBezTo>
                        <a:pt x="15" y="7"/>
                        <a:pt x="15" y="7"/>
                        <a:pt x="15" y="7"/>
                      </a:cubicBezTo>
                      <a:cubicBezTo>
                        <a:pt x="15" y="9"/>
                        <a:pt x="15" y="9"/>
                        <a:pt x="15" y="9"/>
                      </a:cubicBezTo>
                      <a:cubicBezTo>
                        <a:pt x="12" y="21"/>
                        <a:pt x="12" y="21"/>
                        <a:pt x="12" y="21"/>
                      </a:cubicBezTo>
                      <a:cubicBezTo>
                        <a:pt x="6" y="21"/>
                        <a:pt x="6" y="21"/>
                        <a:pt x="6" y="21"/>
                      </a:cubicBezTo>
                      <a:cubicBezTo>
                        <a:pt x="4" y="14"/>
                        <a:pt x="2" y="7"/>
                        <a:pt x="0" y="0"/>
                      </a:cubicBezTo>
                      <a:cubicBezTo>
                        <a:pt x="5" y="0"/>
                        <a:pt x="5" y="0"/>
                        <a:pt x="5" y="0"/>
                      </a:cubicBezTo>
                      <a:cubicBezTo>
                        <a:pt x="6" y="5"/>
                        <a:pt x="7" y="9"/>
                        <a:pt x="8" y="13"/>
                      </a:cubicBezTo>
                      <a:cubicBezTo>
                        <a:pt x="8" y="14"/>
                        <a:pt x="9" y="15"/>
                        <a:pt x="9" y="16"/>
                      </a:cubicBezTo>
                      <a:cubicBezTo>
                        <a:pt x="9" y="16"/>
                        <a:pt x="9" y="16"/>
                        <a:pt x="9" y="16"/>
                      </a:cubicBezTo>
                      <a:cubicBezTo>
                        <a:pt x="10" y="13"/>
                        <a:pt x="10" y="13"/>
                        <a:pt x="10" y="13"/>
                      </a:cubicBezTo>
                      <a:cubicBezTo>
                        <a:pt x="13" y="0"/>
                        <a:pt x="13" y="0"/>
                        <a:pt x="13" y="0"/>
                      </a:cubicBezTo>
                      <a:cubicBezTo>
                        <a:pt x="18" y="0"/>
                        <a:pt x="18" y="0"/>
                        <a:pt x="18" y="0"/>
                      </a:cubicBezTo>
                      <a:cubicBezTo>
                        <a:pt x="22" y="13"/>
                        <a:pt x="22" y="13"/>
                        <a:pt x="22" y="13"/>
                      </a:cubicBezTo>
                      <a:cubicBezTo>
                        <a:pt x="22" y="16"/>
                        <a:pt x="22" y="16"/>
                        <a:pt x="22" y="16"/>
                      </a:cubicBezTo>
                      <a:cubicBezTo>
                        <a:pt x="22" y="16"/>
                        <a:pt x="22" y="16"/>
                        <a:pt x="22" y="16"/>
                      </a:cubicBezTo>
                      <a:cubicBezTo>
                        <a:pt x="23" y="15"/>
                        <a:pt x="23" y="13"/>
                        <a:pt x="23" y="12"/>
                      </a:cubicBezTo>
                      <a:cubicBezTo>
                        <a:pt x="24" y="8"/>
                        <a:pt x="25" y="4"/>
                        <a:pt x="26" y="0"/>
                      </a:cubicBezTo>
                      <a:lnTo>
                        <a:pt x="31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AU"/>
                </a:p>
              </p:txBody>
            </p:sp>
            <p:sp>
              <p:nvSpPr>
                <p:cNvPr id="37" name="Freeform 28"/>
                <p:cNvSpPr>
                  <a:spLocks/>
                </p:cNvSpPr>
                <p:nvPr/>
              </p:nvSpPr>
              <p:spPr bwMode="auto">
                <a:xfrm>
                  <a:off x="3711575" y="5997575"/>
                  <a:ext cx="98425" cy="66675"/>
                </a:xfrm>
                <a:custGeom>
                  <a:avLst/>
                  <a:gdLst>
                    <a:gd name="T0" fmla="*/ 31 w 31"/>
                    <a:gd name="T1" fmla="*/ 0 h 21"/>
                    <a:gd name="T2" fmla="*/ 25 w 31"/>
                    <a:gd name="T3" fmla="*/ 21 h 21"/>
                    <a:gd name="T4" fmla="*/ 19 w 31"/>
                    <a:gd name="T5" fmla="*/ 21 h 21"/>
                    <a:gd name="T6" fmla="*/ 16 w 31"/>
                    <a:gd name="T7" fmla="*/ 9 h 21"/>
                    <a:gd name="T8" fmla="*/ 15 w 31"/>
                    <a:gd name="T9" fmla="*/ 7 h 21"/>
                    <a:gd name="T10" fmla="*/ 15 w 31"/>
                    <a:gd name="T11" fmla="*/ 7 h 21"/>
                    <a:gd name="T12" fmla="*/ 15 w 31"/>
                    <a:gd name="T13" fmla="*/ 9 h 21"/>
                    <a:gd name="T14" fmla="*/ 12 w 31"/>
                    <a:gd name="T15" fmla="*/ 21 h 21"/>
                    <a:gd name="T16" fmla="*/ 6 w 31"/>
                    <a:gd name="T17" fmla="*/ 21 h 21"/>
                    <a:gd name="T18" fmla="*/ 0 w 31"/>
                    <a:gd name="T19" fmla="*/ 0 h 21"/>
                    <a:gd name="T20" fmla="*/ 5 w 31"/>
                    <a:gd name="T21" fmla="*/ 0 h 21"/>
                    <a:gd name="T22" fmla="*/ 8 w 31"/>
                    <a:gd name="T23" fmla="*/ 13 h 21"/>
                    <a:gd name="T24" fmla="*/ 9 w 31"/>
                    <a:gd name="T25" fmla="*/ 16 h 21"/>
                    <a:gd name="T26" fmla="*/ 9 w 31"/>
                    <a:gd name="T27" fmla="*/ 16 h 21"/>
                    <a:gd name="T28" fmla="*/ 10 w 31"/>
                    <a:gd name="T29" fmla="*/ 13 h 21"/>
                    <a:gd name="T30" fmla="*/ 13 w 31"/>
                    <a:gd name="T31" fmla="*/ 0 h 21"/>
                    <a:gd name="T32" fmla="*/ 18 w 31"/>
                    <a:gd name="T33" fmla="*/ 0 h 21"/>
                    <a:gd name="T34" fmla="*/ 22 w 31"/>
                    <a:gd name="T35" fmla="*/ 13 h 21"/>
                    <a:gd name="T36" fmla="*/ 22 w 31"/>
                    <a:gd name="T37" fmla="*/ 16 h 21"/>
                    <a:gd name="T38" fmla="*/ 22 w 31"/>
                    <a:gd name="T39" fmla="*/ 16 h 21"/>
                    <a:gd name="T40" fmla="*/ 23 w 31"/>
                    <a:gd name="T41" fmla="*/ 12 h 21"/>
                    <a:gd name="T42" fmla="*/ 26 w 31"/>
                    <a:gd name="T43" fmla="*/ 0 h 21"/>
                    <a:gd name="T44" fmla="*/ 31 w 31"/>
                    <a:gd name="T45" fmla="*/ 0 h 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31" h="21">
                      <a:moveTo>
                        <a:pt x="31" y="0"/>
                      </a:moveTo>
                      <a:cubicBezTo>
                        <a:pt x="29" y="7"/>
                        <a:pt x="27" y="14"/>
                        <a:pt x="25" y="21"/>
                      </a:cubicBezTo>
                      <a:cubicBezTo>
                        <a:pt x="19" y="21"/>
                        <a:pt x="19" y="21"/>
                        <a:pt x="19" y="21"/>
                      </a:cubicBezTo>
                      <a:cubicBezTo>
                        <a:pt x="16" y="9"/>
                        <a:pt x="16" y="9"/>
                        <a:pt x="16" y="9"/>
                      </a:cubicBezTo>
                      <a:cubicBezTo>
                        <a:pt x="15" y="7"/>
                        <a:pt x="15" y="7"/>
                        <a:pt x="15" y="7"/>
                      </a:cubicBezTo>
                      <a:cubicBezTo>
                        <a:pt x="15" y="7"/>
                        <a:pt x="15" y="7"/>
                        <a:pt x="15" y="7"/>
                      </a:cubicBezTo>
                      <a:cubicBezTo>
                        <a:pt x="15" y="9"/>
                        <a:pt x="15" y="9"/>
                        <a:pt x="15" y="9"/>
                      </a:cubicBezTo>
                      <a:cubicBezTo>
                        <a:pt x="12" y="21"/>
                        <a:pt x="12" y="21"/>
                        <a:pt x="12" y="21"/>
                      </a:cubicBezTo>
                      <a:cubicBezTo>
                        <a:pt x="6" y="21"/>
                        <a:pt x="6" y="21"/>
                        <a:pt x="6" y="21"/>
                      </a:cubicBezTo>
                      <a:cubicBezTo>
                        <a:pt x="4" y="14"/>
                        <a:pt x="2" y="7"/>
                        <a:pt x="0" y="0"/>
                      </a:cubicBezTo>
                      <a:cubicBezTo>
                        <a:pt x="5" y="0"/>
                        <a:pt x="5" y="0"/>
                        <a:pt x="5" y="0"/>
                      </a:cubicBezTo>
                      <a:cubicBezTo>
                        <a:pt x="6" y="5"/>
                        <a:pt x="7" y="9"/>
                        <a:pt x="8" y="13"/>
                      </a:cubicBezTo>
                      <a:cubicBezTo>
                        <a:pt x="9" y="14"/>
                        <a:pt x="9" y="15"/>
                        <a:pt x="9" y="16"/>
                      </a:cubicBezTo>
                      <a:cubicBezTo>
                        <a:pt x="9" y="16"/>
                        <a:pt x="9" y="16"/>
                        <a:pt x="9" y="16"/>
                      </a:cubicBezTo>
                      <a:cubicBezTo>
                        <a:pt x="10" y="13"/>
                        <a:pt x="10" y="13"/>
                        <a:pt x="10" y="13"/>
                      </a:cubicBezTo>
                      <a:cubicBezTo>
                        <a:pt x="13" y="0"/>
                        <a:pt x="13" y="0"/>
                        <a:pt x="13" y="0"/>
                      </a:cubicBezTo>
                      <a:cubicBezTo>
                        <a:pt x="18" y="0"/>
                        <a:pt x="18" y="0"/>
                        <a:pt x="18" y="0"/>
                      </a:cubicBezTo>
                      <a:cubicBezTo>
                        <a:pt x="22" y="13"/>
                        <a:pt x="22" y="13"/>
                        <a:pt x="22" y="13"/>
                      </a:cubicBezTo>
                      <a:cubicBezTo>
                        <a:pt x="22" y="16"/>
                        <a:pt x="22" y="16"/>
                        <a:pt x="22" y="16"/>
                      </a:cubicBezTo>
                      <a:cubicBezTo>
                        <a:pt x="22" y="16"/>
                        <a:pt x="22" y="16"/>
                        <a:pt x="22" y="16"/>
                      </a:cubicBezTo>
                      <a:cubicBezTo>
                        <a:pt x="23" y="15"/>
                        <a:pt x="23" y="13"/>
                        <a:pt x="23" y="12"/>
                      </a:cubicBezTo>
                      <a:cubicBezTo>
                        <a:pt x="24" y="8"/>
                        <a:pt x="25" y="4"/>
                        <a:pt x="26" y="0"/>
                      </a:cubicBezTo>
                      <a:lnTo>
                        <a:pt x="31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AU"/>
                </a:p>
              </p:txBody>
            </p:sp>
            <p:sp>
              <p:nvSpPr>
                <p:cNvPr id="38" name="Oval 29"/>
                <p:cNvSpPr>
                  <a:spLocks noChangeArrowheads="1"/>
                </p:cNvSpPr>
                <p:nvPr/>
              </p:nvSpPr>
              <p:spPr bwMode="auto">
                <a:xfrm>
                  <a:off x="3819525" y="6042025"/>
                  <a:ext cx="19050" cy="22225"/>
                </a:xfrm>
                <a:prstGeom prst="ellipse">
                  <a:avLst/>
                </a:pr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AU"/>
                </a:p>
              </p:txBody>
            </p:sp>
            <p:sp>
              <p:nvSpPr>
                <p:cNvPr id="39" name="Freeform 30"/>
                <p:cNvSpPr>
                  <a:spLocks/>
                </p:cNvSpPr>
                <p:nvPr/>
              </p:nvSpPr>
              <p:spPr bwMode="auto">
                <a:xfrm>
                  <a:off x="3851275" y="5997575"/>
                  <a:ext cx="50800" cy="66675"/>
                </a:xfrm>
                <a:custGeom>
                  <a:avLst/>
                  <a:gdLst>
                    <a:gd name="T0" fmla="*/ 16 w 16"/>
                    <a:gd name="T1" fmla="*/ 20 h 21"/>
                    <a:gd name="T2" fmla="*/ 10 w 16"/>
                    <a:gd name="T3" fmla="*/ 21 h 21"/>
                    <a:gd name="T4" fmla="*/ 0 w 16"/>
                    <a:gd name="T5" fmla="*/ 11 h 21"/>
                    <a:gd name="T6" fmla="*/ 10 w 16"/>
                    <a:gd name="T7" fmla="*/ 0 h 21"/>
                    <a:gd name="T8" fmla="*/ 16 w 16"/>
                    <a:gd name="T9" fmla="*/ 1 h 21"/>
                    <a:gd name="T10" fmla="*/ 14 w 16"/>
                    <a:gd name="T11" fmla="*/ 5 h 21"/>
                    <a:gd name="T12" fmla="*/ 11 w 16"/>
                    <a:gd name="T13" fmla="*/ 4 h 21"/>
                    <a:gd name="T14" fmla="*/ 6 w 16"/>
                    <a:gd name="T15" fmla="*/ 10 h 21"/>
                    <a:gd name="T16" fmla="*/ 11 w 16"/>
                    <a:gd name="T17" fmla="*/ 17 h 21"/>
                    <a:gd name="T18" fmla="*/ 15 w 16"/>
                    <a:gd name="T19" fmla="*/ 16 h 21"/>
                    <a:gd name="T20" fmla="*/ 16 w 16"/>
                    <a:gd name="T21" fmla="*/ 20 h 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6" h="21">
                      <a:moveTo>
                        <a:pt x="16" y="20"/>
                      </a:moveTo>
                      <a:cubicBezTo>
                        <a:pt x="14" y="21"/>
                        <a:pt x="12" y="21"/>
                        <a:pt x="10" y="21"/>
                      </a:cubicBezTo>
                      <a:cubicBezTo>
                        <a:pt x="3" y="21"/>
                        <a:pt x="0" y="17"/>
                        <a:pt x="0" y="11"/>
                      </a:cubicBezTo>
                      <a:cubicBezTo>
                        <a:pt x="0" y="4"/>
                        <a:pt x="4" y="0"/>
                        <a:pt x="10" y="0"/>
                      </a:cubicBezTo>
                      <a:cubicBezTo>
                        <a:pt x="12" y="0"/>
                        <a:pt x="14" y="0"/>
                        <a:pt x="16" y="1"/>
                      </a:cubicBezTo>
                      <a:cubicBezTo>
                        <a:pt x="14" y="5"/>
                        <a:pt x="14" y="5"/>
                        <a:pt x="14" y="5"/>
                      </a:cubicBezTo>
                      <a:cubicBezTo>
                        <a:pt x="13" y="4"/>
                        <a:pt x="12" y="4"/>
                        <a:pt x="11" y="4"/>
                      </a:cubicBezTo>
                      <a:cubicBezTo>
                        <a:pt x="7" y="4"/>
                        <a:pt x="6" y="6"/>
                        <a:pt x="6" y="10"/>
                      </a:cubicBezTo>
                      <a:cubicBezTo>
                        <a:pt x="6" y="15"/>
                        <a:pt x="7" y="17"/>
                        <a:pt x="11" y="17"/>
                      </a:cubicBezTo>
                      <a:cubicBezTo>
                        <a:pt x="12" y="17"/>
                        <a:pt x="14" y="17"/>
                        <a:pt x="15" y="16"/>
                      </a:cubicBezTo>
                      <a:lnTo>
                        <a:pt x="16" y="2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AU"/>
                </a:p>
              </p:txBody>
            </p:sp>
            <p:sp>
              <p:nvSpPr>
                <p:cNvPr id="40" name="Freeform 31"/>
                <p:cNvSpPr>
                  <a:spLocks/>
                </p:cNvSpPr>
                <p:nvPr/>
              </p:nvSpPr>
              <p:spPr bwMode="auto">
                <a:xfrm>
                  <a:off x="3911600" y="5997575"/>
                  <a:ext cx="47625" cy="66675"/>
                </a:xfrm>
                <a:custGeom>
                  <a:avLst/>
                  <a:gdLst>
                    <a:gd name="T0" fmla="*/ 6 w 15"/>
                    <a:gd name="T1" fmla="*/ 21 h 21"/>
                    <a:gd name="T2" fmla="*/ 0 w 15"/>
                    <a:gd name="T3" fmla="*/ 20 h 21"/>
                    <a:gd name="T4" fmla="*/ 1 w 15"/>
                    <a:gd name="T5" fmla="*/ 16 h 21"/>
                    <a:gd name="T6" fmla="*/ 6 w 15"/>
                    <a:gd name="T7" fmla="*/ 17 h 21"/>
                    <a:gd name="T8" fmla="*/ 9 w 15"/>
                    <a:gd name="T9" fmla="*/ 15 h 21"/>
                    <a:gd name="T10" fmla="*/ 6 w 15"/>
                    <a:gd name="T11" fmla="*/ 12 h 21"/>
                    <a:gd name="T12" fmla="*/ 0 w 15"/>
                    <a:gd name="T13" fmla="*/ 6 h 21"/>
                    <a:gd name="T14" fmla="*/ 8 w 15"/>
                    <a:gd name="T15" fmla="*/ 0 h 21"/>
                    <a:gd name="T16" fmla="*/ 13 w 15"/>
                    <a:gd name="T17" fmla="*/ 0 h 21"/>
                    <a:gd name="T18" fmla="*/ 13 w 15"/>
                    <a:gd name="T19" fmla="*/ 4 h 21"/>
                    <a:gd name="T20" fmla="*/ 9 w 15"/>
                    <a:gd name="T21" fmla="*/ 4 h 21"/>
                    <a:gd name="T22" fmla="*/ 6 w 15"/>
                    <a:gd name="T23" fmla="*/ 6 h 21"/>
                    <a:gd name="T24" fmla="*/ 9 w 15"/>
                    <a:gd name="T25" fmla="*/ 9 h 21"/>
                    <a:gd name="T26" fmla="*/ 15 w 15"/>
                    <a:gd name="T27" fmla="*/ 14 h 21"/>
                    <a:gd name="T28" fmla="*/ 6 w 15"/>
                    <a:gd name="T29" fmla="*/ 21 h 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15" h="21">
                      <a:moveTo>
                        <a:pt x="6" y="21"/>
                      </a:moveTo>
                      <a:cubicBezTo>
                        <a:pt x="4" y="21"/>
                        <a:pt x="2" y="21"/>
                        <a:pt x="0" y="20"/>
                      </a:cubicBezTo>
                      <a:cubicBezTo>
                        <a:pt x="1" y="16"/>
                        <a:pt x="1" y="16"/>
                        <a:pt x="1" y="16"/>
                      </a:cubicBezTo>
                      <a:cubicBezTo>
                        <a:pt x="3" y="17"/>
                        <a:pt x="5" y="17"/>
                        <a:pt x="6" y="17"/>
                      </a:cubicBezTo>
                      <a:cubicBezTo>
                        <a:pt x="8" y="17"/>
                        <a:pt x="9" y="16"/>
                        <a:pt x="9" y="15"/>
                      </a:cubicBezTo>
                      <a:cubicBezTo>
                        <a:pt x="9" y="14"/>
                        <a:pt x="8" y="13"/>
                        <a:pt x="6" y="12"/>
                      </a:cubicBezTo>
                      <a:cubicBezTo>
                        <a:pt x="3" y="11"/>
                        <a:pt x="0" y="10"/>
                        <a:pt x="0" y="6"/>
                      </a:cubicBezTo>
                      <a:cubicBezTo>
                        <a:pt x="0" y="2"/>
                        <a:pt x="3" y="0"/>
                        <a:pt x="8" y="0"/>
                      </a:cubicBezTo>
                      <a:cubicBezTo>
                        <a:pt x="10" y="0"/>
                        <a:pt x="12" y="0"/>
                        <a:pt x="13" y="0"/>
                      </a:cubicBezTo>
                      <a:cubicBezTo>
                        <a:pt x="13" y="4"/>
                        <a:pt x="13" y="4"/>
                        <a:pt x="13" y="4"/>
                      </a:cubicBezTo>
                      <a:cubicBezTo>
                        <a:pt x="11" y="4"/>
                        <a:pt x="10" y="4"/>
                        <a:pt x="9" y="4"/>
                      </a:cubicBezTo>
                      <a:cubicBezTo>
                        <a:pt x="6" y="4"/>
                        <a:pt x="6" y="5"/>
                        <a:pt x="6" y="6"/>
                      </a:cubicBezTo>
                      <a:cubicBezTo>
                        <a:pt x="6" y="7"/>
                        <a:pt x="7" y="8"/>
                        <a:pt x="9" y="9"/>
                      </a:cubicBezTo>
                      <a:cubicBezTo>
                        <a:pt x="13" y="10"/>
                        <a:pt x="15" y="11"/>
                        <a:pt x="15" y="14"/>
                      </a:cubicBezTo>
                      <a:cubicBezTo>
                        <a:pt x="15" y="18"/>
                        <a:pt x="11" y="21"/>
                        <a:pt x="6" y="21"/>
                      </a:cubicBezTo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AU"/>
                </a:p>
              </p:txBody>
            </p:sp>
            <p:sp>
              <p:nvSpPr>
                <p:cNvPr id="41" name="Freeform 32"/>
                <p:cNvSpPr>
                  <a:spLocks noEditPoints="1"/>
                </p:cNvSpPr>
                <p:nvPr/>
              </p:nvSpPr>
              <p:spPr bwMode="auto">
                <a:xfrm>
                  <a:off x="3965575" y="5969000"/>
                  <a:ext cx="28575" cy="95250"/>
                </a:xfrm>
                <a:custGeom>
                  <a:avLst/>
                  <a:gdLst>
                    <a:gd name="T0" fmla="*/ 4 w 9"/>
                    <a:gd name="T1" fmla="*/ 30 h 30"/>
                    <a:gd name="T2" fmla="*/ 4 w 9"/>
                    <a:gd name="T3" fmla="*/ 13 h 30"/>
                    <a:gd name="T4" fmla="*/ 0 w 9"/>
                    <a:gd name="T5" fmla="*/ 13 h 30"/>
                    <a:gd name="T6" fmla="*/ 0 w 9"/>
                    <a:gd name="T7" fmla="*/ 9 h 30"/>
                    <a:gd name="T8" fmla="*/ 9 w 9"/>
                    <a:gd name="T9" fmla="*/ 9 h 30"/>
                    <a:gd name="T10" fmla="*/ 9 w 9"/>
                    <a:gd name="T11" fmla="*/ 30 h 30"/>
                    <a:gd name="T12" fmla="*/ 4 w 9"/>
                    <a:gd name="T13" fmla="*/ 30 h 30"/>
                    <a:gd name="T14" fmla="*/ 6 w 9"/>
                    <a:gd name="T15" fmla="*/ 6 h 30"/>
                    <a:gd name="T16" fmla="*/ 3 w 9"/>
                    <a:gd name="T17" fmla="*/ 3 h 30"/>
                    <a:gd name="T18" fmla="*/ 6 w 9"/>
                    <a:gd name="T19" fmla="*/ 0 h 30"/>
                    <a:gd name="T20" fmla="*/ 9 w 9"/>
                    <a:gd name="T21" fmla="*/ 3 h 30"/>
                    <a:gd name="T22" fmla="*/ 6 w 9"/>
                    <a:gd name="T23" fmla="*/ 6 h 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9" h="30">
                      <a:moveTo>
                        <a:pt x="4" y="30"/>
                      </a:moveTo>
                      <a:cubicBezTo>
                        <a:pt x="4" y="13"/>
                        <a:pt x="4" y="13"/>
                        <a:pt x="4" y="13"/>
                      </a:cubicBezTo>
                      <a:cubicBezTo>
                        <a:pt x="0" y="13"/>
                        <a:pt x="0" y="13"/>
                        <a:pt x="0" y="13"/>
                      </a:cubicBezTo>
                      <a:cubicBezTo>
                        <a:pt x="0" y="9"/>
                        <a:pt x="0" y="9"/>
                        <a:pt x="0" y="9"/>
                      </a:cubicBezTo>
                      <a:cubicBezTo>
                        <a:pt x="9" y="9"/>
                        <a:pt x="9" y="9"/>
                        <a:pt x="9" y="9"/>
                      </a:cubicBezTo>
                      <a:cubicBezTo>
                        <a:pt x="9" y="30"/>
                        <a:pt x="9" y="30"/>
                        <a:pt x="9" y="30"/>
                      </a:cubicBezTo>
                      <a:lnTo>
                        <a:pt x="4" y="30"/>
                      </a:lnTo>
                      <a:close/>
                      <a:moveTo>
                        <a:pt x="6" y="6"/>
                      </a:moveTo>
                      <a:cubicBezTo>
                        <a:pt x="4" y="6"/>
                        <a:pt x="3" y="5"/>
                        <a:pt x="3" y="3"/>
                      </a:cubicBezTo>
                      <a:cubicBezTo>
                        <a:pt x="3" y="1"/>
                        <a:pt x="4" y="0"/>
                        <a:pt x="6" y="0"/>
                      </a:cubicBezTo>
                      <a:cubicBezTo>
                        <a:pt x="8" y="0"/>
                        <a:pt x="9" y="1"/>
                        <a:pt x="9" y="3"/>
                      </a:cubicBezTo>
                      <a:cubicBezTo>
                        <a:pt x="9" y="5"/>
                        <a:pt x="8" y="6"/>
                        <a:pt x="6" y="6"/>
                      </a:cubicBezTo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AU"/>
                </a:p>
              </p:txBody>
            </p:sp>
            <p:sp>
              <p:nvSpPr>
                <p:cNvPr id="42" name="Freeform 33"/>
                <p:cNvSpPr>
                  <a:spLocks/>
                </p:cNvSpPr>
                <p:nvPr/>
              </p:nvSpPr>
              <p:spPr bwMode="auto">
                <a:xfrm>
                  <a:off x="4013200" y="5997575"/>
                  <a:ext cx="39687" cy="66675"/>
                </a:xfrm>
                <a:custGeom>
                  <a:avLst/>
                  <a:gdLst>
                    <a:gd name="T0" fmla="*/ 11 w 12"/>
                    <a:gd name="T1" fmla="*/ 5 h 21"/>
                    <a:gd name="T2" fmla="*/ 9 w 12"/>
                    <a:gd name="T3" fmla="*/ 5 h 21"/>
                    <a:gd name="T4" fmla="*/ 5 w 12"/>
                    <a:gd name="T5" fmla="*/ 8 h 21"/>
                    <a:gd name="T6" fmla="*/ 5 w 12"/>
                    <a:gd name="T7" fmla="*/ 21 h 21"/>
                    <a:gd name="T8" fmla="*/ 0 w 12"/>
                    <a:gd name="T9" fmla="*/ 21 h 21"/>
                    <a:gd name="T10" fmla="*/ 0 w 12"/>
                    <a:gd name="T11" fmla="*/ 0 h 21"/>
                    <a:gd name="T12" fmla="*/ 4 w 12"/>
                    <a:gd name="T13" fmla="*/ 0 h 21"/>
                    <a:gd name="T14" fmla="*/ 4 w 12"/>
                    <a:gd name="T15" fmla="*/ 4 h 21"/>
                    <a:gd name="T16" fmla="*/ 10 w 12"/>
                    <a:gd name="T17" fmla="*/ 0 h 21"/>
                    <a:gd name="T18" fmla="*/ 12 w 12"/>
                    <a:gd name="T19" fmla="*/ 0 h 21"/>
                    <a:gd name="T20" fmla="*/ 11 w 12"/>
                    <a:gd name="T21" fmla="*/ 5 h 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2" h="21">
                      <a:moveTo>
                        <a:pt x="11" y="5"/>
                      </a:moveTo>
                      <a:cubicBezTo>
                        <a:pt x="11" y="5"/>
                        <a:pt x="10" y="5"/>
                        <a:pt x="9" y="5"/>
                      </a:cubicBezTo>
                      <a:cubicBezTo>
                        <a:pt x="8" y="5"/>
                        <a:pt x="7" y="6"/>
                        <a:pt x="5" y="8"/>
                      </a:cubicBezTo>
                      <a:cubicBezTo>
                        <a:pt x="5" y="21"/>
                        <a:pt x="5" y="21"/>
                        <a:pt x="5" y="21"/>
                      </a:cubicBezTo>
                      <a:cubicBezTo>
                        <a:pt x="0" y="21"/>
                        <a:pt x="0" y="21"/>
                        <a:pt x="0" y="21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4" y="0"/>
                        <a:pt x="4" y="0"/>
                        <a:pt x="4" y="0"/>
                      </a:cubicBezTo>
                      <a:cubicBezTo>
                        <a:pt x="4" y="4"/>
                        <a:pt x="4" y="4"/>
                        <a:pt x="4" y="4"/>
                      </a:cubicBezTo>
                      <a:cubicBezTo>
                        <a:pt x="6" y="1"/>
                        <a:pt x="8" y="0"/>
                        <a:pt x="10" y="0"/>
                      </a:cubicBezTo>
                      <a:cubicBezTo>
                        <a:pt x="11" y="0"/>
                        <a:pt x="11" y="0"/>
                        <a:pt x="12" y="0"/>
                      </a:cubicBezTo>
                      <a:lnTo>
                        <a:pt x="11" y="5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AU"/>
                </a:p>
              </p:txBody>
            </p:sp>
            <p:sp>
              <p:nvSpPr>
                <p:cNvPr id="43" name="Freeform 34"/>
                <p:cNvSpPr>
                  <a:spLocks noEditPoints="1"/>
                </p:cNvSpPr>
                <p:nvPr/>
              </p:nvSpPr>
              <p:spPr bwMode="auto">
                <a:xfrm>
                  <a:off x="4062413" y="5997575"/>
                  <a:ext cx="66675" cy="66675"/>
                </a:xfrm>
                <a:custGeom>
                  <a:avLst/>
                  <a:gdLst>
                    <a:gd name="T0" fmla="*/ 10 w 21"/>
                    <a:gd name="T1" fmla="*/ 21 h 21"/>
                    <a:gd name="T2" fmla="*/ 0 w 21"/>
                    <a:gd name="T3" fmla="*/ 11 h 21"/>
                    <a:gd name="T4" fmla="*/ 10 w 21"/>
                    <a:gd name="T5" fmla="*/ 0 h 21"/>
                    <a:gd name="T6" fmla="*/ 21 w 21"/>
                    <a:gd name="T7" fmla="*/ 10 h 21"/>
                    <a:gd name="T8" fmla="*/ 10 w 21"/>
                    <a:gd name="T9" fmla="*/ 21 h 21"/>
                    <a:gd name="T10" fmla="*/ 10 w 21"/>
                    <a:gd name="T11" fmla="*/ 4 h 21"/>
                    <a:gd name="T12" fmla="*/ 5 w 21"/>
                    <a:gd name="T13" fmla="*/ 10 h 21"/>
                    <a:gd name="T14" fmla="*/ 10 w 21"/>
                    <a:gd name="T15" fmla="*/ 17 h 21"/>
                    <a:gd name="T16" fmla="*/ 15 w 21"/>
                    <a:gd name="T17" fmla="*/ 11 h 21"/>
                    <a:gd name="T18" fmla="*/ 10 w 21"/>
                    <a:gd name="T19" fmla="*/ 4 h 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21" h="21">
                      <a:moveTo>
                        <a:pt x="10" y="21"/>
                      </a:moveTo>
                      <a:cubicBezTo>
                        <a:pt x="3" y="21"/>
                        <a:pt x="0" y="17"/>
                        <a:pt x="0" y="11"/>
                      </a:cubicBezTo>
                      <a:cubicBezTo>
                        <a:pt x="0" y="4"/>
                        <a:pt x="3" y="0"/>
                        <a:pt x="10" y="0"/>
                      </a:cubicBezTo>
                      <a:cubicBezTo>
                        <a:pt x="17" y="0"/>
                        <a:pt x="21" y="4"/>
                        <a:pt x="21" y="10"/>
                      </a:cubicBezTo>
                      <a:cubicBezTo>
                        <a:pt x="21" y="17"/>
                        <a:pt x="17" y="21"/>
                        <a:pt x="10" y="21"/>
                      </a:cubicBezTo>
                      <a:moveTo>
                        <a:pt x="10" y="4"/>
                      </a:moveTo>
                      <a:cubicBezTo>
                        <a:pt x="7" y="4"/>
                        <a:pt x="5" y="7"/>
                        <a:pt x="5" y="10"/>
                      </a:cubicBezTo>
                      <a:cubicBezTo>
                        <a:pt x="5" y="14"/>
                        <a:pt x="6" y="17"/>
                        <a:pt x="10" y="17"/>
                      </a:cubicBezTo>
                      <a:cubicBezTo>
                        <a:pt x="14" y="17"/>
                        <a:pt x="15" y="14"/>
                        <a:pt x="15" y="11"/>
                      </a:cubicBezTo>
                      <a:cubicBezTo>
                        <a:pt x="15" y="6"/>
                        <a:pt x="14" y="4"/>
                        <a:pt x="10" y="4"/>
                      </a:cubicBezTo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AU"/>
                </a:p>
              </p:txBody>
            </p:sp>
            <p:sp>
              <p:nvSpPr>
                <p:cNvPr id="44" name="Oval 35"/>
                <p:cNvSpPr>
                  <a:spLocks noChangeArrowheads="1"/>
                </p:cNvSpPr>
                <p:nvPr/>
              </p:nvSpPr>
              <p:spPr bwMode="auto">
                <a:xfrm>
                  <a:off x="4141788" y="6042025"/>
                  <a:ext cx="19050" cy="22225"/>
                </a:xfrm>
                <a:prstGeom prst="ellipse">
                  <a:avLst/>
                </a:pr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AU"/>
                </a:p>
              </p:txBody>
            </p:sp>
            <p:sp>
              <p:nvSpPr>
                <p:cNvPr id="45" name="Freeform 36"/>
                <p:cNvSpPr>
                  <a:spLocks noEditPoints="1"/>
                </p:cNvSpPr>
                <p:nvPr/>
              </p:nvSpPr>
              <p:spPr bwMode="auto">
                <a:xfrm>
                  <a:off x="4176713" y="5997575"/>
                  <a:ext cx="57150" cy="66675"/>
                </a:xfrm>
                <a:custGeom>
                  <a:avLst/>
                  <a:gdLst>
                    <a:gd name="T0" fmla="*/ 14 w 18"/>
                    <a:gd name="T1" fmla="*/ 21 h 21"/>
                    <a:gd name="T2" fmla="*/ 13 w 18"/>
                    <a:gd name="T3" fmla="*/ 19 h 21"/>
                    <a:gd name="T4" fmla="*/ 7 w 18"/>
                    <a:gd name="T5" fmla="*/ 21 h 21"/>
                    <a:gd name="T6" fmla="*/ 0 w 18"/>
                    <a:gd name="T7" fmla="*/ 15 h 21"/>
                    <a:gd name="T8" fmla="*/ 10 w 18"/>
                    <a:gd name="T9" fmla="*/ 8 h 21"/>
                    <a:gd name="T10" fmla="*/ 13 w 18"/>
                    <a:gd name="T11" fmla="*/ 8 h 21"/>
                    <a:gd name="T12" fmla="*/ 13 w 18"/>
                    <a:gd name="T13" fmla="*/ 7 h 21"/>
                    <a:gd name="T14" fmla="*/ 8 w 18"/>
                    <a:gd name="T15" fmla="*/ 4 h 21"/>
                    <a:gd name="T16" fmla="*/ 2 w 18"/>
                    <a:gd name="T17" fmla="*/ 5 h 21"/>
                    <a:gd name="T18" fmla="*/ 2 w 18"/>
                    <a:gd name="T19" fmla="*/ 1 h 21"/>
                    <a:gd name="T20" fmla="*/ 9 w 18"/>
                    <a:gd name="T21" fmla="*/ 0 h 21"/>
                    <a:gd name="T22" fmla="*/ 18 w 18"/>
                    <a:gd name="T23" fmla="*/ 7 h 21"/>
                    <a:gd name="T24" fmla="*/ 18 w 18"/>
                    <a:gd name="T25" fmla="*/ 21 h 21"/>
                    <a:gd name="T26" fmla="*/ 14 w 18"/>
                    <a:gd name="T27" fmla="*/ 21 h 21"/>
                    <a:gd name="T28" fmla="*/ 13 w 18"/>
                    <a:gd name="T29" fmla="*/ 12 h 21"/>
                    <a:gd name="T30" fmla="*/ 10 w 18"/>
                    <a:gd name="T31" fmla="*/ 12 h 21"/>
                    <a:gd name="T32" fmla="*/ 5 w 18"/>
                    <a:gd name="T33" fmla="*/ 15 h 21"/>
                    <a:gd name="T34" fmla="*/ 8 w 18"/>
                    <a:gd name="T35" fmla="*/ 17 h 21"/>
                    <a:gd name="T36" fmla="*/ 13 w 18"/>
                    <a:gd name="T37" fmla="*/ 15 h 21"/>
                    <a:gd name="T38" fmla="*/ 13 w 18"/>
                    <a:gd name="T39" fmla="*/ 12 h 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</a:cxnLst>
                  <a:rect l="0" t="0" r="r" b="b"/>
                  <a:pathLst>
                    <a:path w="18" h="21">
                      <a:moveTo>
                        <a:pt x="14" y="21"/>
                      </a:moveTo>
                      <a:cubicBezTo>
                        <a:pt x="13" y="19"/>
                        <a:pt x="13" y="19"/>
                        <a:pt x="13" y="19"/>
                      </a:cubicBezTo>
                      <a:cubicBezTo>
                        <a:pt x="12" y="20"/>
                        <a:pt x="10" y="21"/>
                        <a:pt x="7" y="21"/>
                      </a:cubicBezTo>
                      <a:cubicBezTo>
                        <a:pt x="3" y="21"/>
                        <a:pt x="0" y="19"/>
                        <a:pt x="0" y="15"/>
                      </a:cubicBezTo>
                      <a:cubicBezTo>
                        <a:pt x="0" y="10"/>
                        <a:pt x="4" y="8"/>
                        <a:pt x="10" y="8"/>
                      </a:cubicBezTo>
                      <a:cubicBezTo>
                        <a:pt x="13" y="8"/>
                        <a:pt x="13" y="8"/>
                        <a:pt x="13" y="8"/>
                      </a:cubicBezTo>
                      <a:cubicBezTo>
                        <a:pt x="13" y="7"/>
                        <a:pt x="13" y="7"/>
                        <a:pt x="13" y="7"/>
                      </a:cubicBezTo>
                      <a:cubicBezTo>
                        <a:pt x="13" y="5"/>
                        <a:pt x="12" y="4"/>
                        <a:pt x="8" y="4"/>
                      </a:cubicBezTo>
                      <a:cubicBezTo>
                        <a:pt x="6" y="4"/>
                        <a:pt x="4" y="4"/>
                        <a:pt x="2" y="5"/>
                      </a:cubicBezTo>
                      <a:cubicBezTo>
                        <a:pt x="2" y="1"/>
                        <a:pt x="2" y="1"/>
                        <a:pt x="2" y="1"/>
                      </a:cubicBezTo>
                      <a:cubicBezTo>
                        <a:pt x="4" y="0"/>
                        <a:pt x="6" y="0"/>
                        <a:pt x="9" y="0"/>
                      </a:cubicBezTo>
                      <a:cubicBezTo>
                        <a:pt x="15" y="0"/>
                        <a:pt x="18" y="2"/>
                        <a:pt x="18" y="7"/>
                      </a:cubicBezTo>
                      <a:cubicBezTo>
                        <a:pt x="18" y="21"/>
                        <a:pt x="18" y="21"/>
                        <a:pt x="18" y="21"/>
                      </a:cubicBezTo>
                      <a:lnTo>
                        <a:pt x="14" y="21"/>
                      </a:lnTo>
                      <a:close/>
                      <a:moveTo>
                        <a:pt x="13" y="12"/>
                      </a:moveTo>
                      <a:cubicBezTo>
                        <a:pt x="10" y="12"/>
                        <a:pt x="10" y="12"/>
                        <a:pt x="10" y="12"/>
                      </a:cubicBezTo>
                      <a:cubicBezTo>
                        <a:pt x="7" y="12"/>
                        <a:pt x="5" y="13"/>
                        <a:pt x="5" y="15"/>
                      </a:cubicBezTo>
                      <a:cubicBezTo>
                        <a:pt x="5" y="16"/>
                        <a:pt x="6" y="17"/>
                        <a:pt x="8" y="17"/>
                      </a:cubicBezTo>
                      <a:cubicBezTo>
                        <a:pt x="10" y="17"/>
                        <a:pt x="11" y="17"/>
                        <a:pt x="13" y="15"/>
                      </a:cubicBezTo>
                      <a:lnTo>
                        <a:pt x="13" y="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AU"/>
                </a:p>
              </p:txBody>
            </p:sp>
            <p:sp>
              <p:nvSpPr>
                <p:cNvPr id="46" name="Freeform 37"/>
                <p:cNvSpPr>
                  <a:spLocks/>
                </p:cNvSpPr>
                <p:nvPr/>
              </p:nvSpPr>
              <p:spPr bwMode="auto">
                <a:xfrm>
                  <a:off x="4252913" y="5997575"/>
                  <a:ext cx="57150" cy="66675"/>
                </a:xfrm>
                <a:custGeom>
                  <a:avLst/>
                  <a:gdLst>
                    <a:gd name="T0" fmla="*/ 14 w 18"/>
                    <a:gd name="T1" fmla="*/ 21 h 21"/>
                    <a:gd name="T2" fmla="*/ 14 w 18"/>
                    <a:gd name="T3" fmla="*/ 18 h 21"/>
                    <a:gd name="T4" fmla="*/ 7 w 18"/>
                    <a:gd name="T5" fmla="*/ 21 h 21"/>
                    <a:gd name="T6" fmla="*/ 0 w 18"/>
                    <a:gd name="T7" fmla="*/ 13 h 21"/>
                    <a:gd name="T8" fmla="*/ 0 w 18"/>
                    <a:gd name="T9" fmla="*/ 0 h 21"/>
                    <a:gd name="T10" fmla="*/ 5 w 18"/>
                    <a:gd name="T11" fmla="*/ 0 h 21"/>
                    <a:gd name="T12" fmla="*/ 5 w 18"/>
                    <a:gd name="T13" fmla="*/ 12 h 21"/>
                    <a:gd name="T14" fmla="*/ 8 w 18"/>
                    <a:gd name="T15" fmla="*/ 17 h 21"/>
                    <a:gd name="T16" fmla="*/ 13 w 18"/>
                    <a:gd name="T17" fmla="*/ 14 h 21"/>
                    <a:gd name="T18" fmla="*/ 13 w 18"/>
                    <a:gd name="T19" fmla="*/ 0 h 21"/>
                    <a:gd name="T20" fmla="*/ 18 w 18"/>
                    <a:gd name="T21" fmla="*/ 0 h 21"/>
                    <a:gd name="T22" fmla="*/ 18 w 18"/>
                    <a:gd name="T23" fmla="*/ 21 h 21"/>
                    <a:gd name="T24" fmla="*/ 14 w 18"/>
                    <a:gd name="T25" fmla="*/ 21 h 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18" h="21">
                      <a:moveTo>
                        <a:pt x="14" y="21"/>
                      </a:moveTo>
                      <a:cubicBezTo>
                        <a:pt x="14" y="18"/>
                        <a:pt x="14" y="18"/>
                        <a:pt x="14" y="18"/>
                      </a:cubicBezTo>
                      <a:cubicBezTo>
                        <a:pt x="12" y="20"/>
                        <a:pt x="10" y="21"/>
                        <a:pt x="7" y="21"/>
                      </a:cubicBezTo>
                      <a:cubicBezTo>
                        <a:pt x="2" y="21"/>
                        <a:pt x="0" y="18"/>
                        <a:pt x="0" y="13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5" y="0"/>
                        <a:pt x="5" y="0"/>
                        <a:pt x="5" y="0"/>
                      </a:cubicBezTo>
                      <a:cubicBezTo>
                        <a:pt x="5" y="12"/>
                        <a:pt x="5" y="12"/>
                        <a:pt x="5" y="12"/>
                      </a:cubicBezTo>
                      <a:cubicBezTo>
                        <a:pt x="5" y="15"/>
                        <a:pt x="6" y="17"/>
                        <a:pt x="8" y="17"/>
                      </a:cubicBezTo>
                      <a:cubicBezTo>
                        <a:pt x="10" y="17"/>
                        <a:pt x="11" y="16"/>
                        <a:pt x="13" y="14"/>
                      </a:cubicBezTo>
                      <a:cubicBezTo>
                        <a:pt x="13" y="0"/>
                        <a:pt x="13" y="0"/>
                        <a:pt x="13" y="0"/>
                      </a:cubicBezTo>
                      <a:cubicBezTo>
                        <a:pt x="18" y="0"/>
                        <a:pt x="18" y="0"/>
                        <a:pt x="18" y="0"/>
                      </a:cubicBezTo>
                      <a:cubicBezTo>
                        <a:pt x="18" y="21"/>
                        <a:pt x="18" y="21"/>
                        <a:pt x="18" y="21"/>
                      </a:cubicBezTo>
                      <a:lnTo>
                        <a:pt x="14" y="21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AU"/>
                </a:p>
              </p:txBody>
            </p:sp>
          </p:grp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4440" y="3122613"/>
            <a:ext cx="8467494" cy="1080000"/>
          </a:xfrm>
        </p:spPr>
        <p:txBody>
          <a:bodyPr anchor="b" anchorCtr="0">
            <a:normAutofit/>
          </a:bodyPr>
          <a:lstStyle>
            <a:lvl1pPr algn="l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4440" y="4257092"/>
            <a:ext cx="8475710" cy="360040"/>
          </a:xfrm>
        </p:spPr>
        <p:txBody>
          <a:bodyPr>
            <a:normAutofit/>
          </a:bodyPr>
          <a:lstStyle>
            <a:lvl1pPr marL="0" indent="0" algn="l">
              <a:buNone/>
              <a:defRPr sz="2200" b="1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AU" dirty="0"/>
          </a:p>
        </p:txBody>
      </p:sp>
      <p:sp>
        <p:nvSpPr>
          <p:cNvPr id="27" name="Text Placeholder 14"/>
          <p:cNvSpPr>
            <a:spLocks noGrp="1"/>
          </p:cNvSpPr>
          <p:nvPr>
            <p:ph type="body" sz="quarter" idx="17"/>
          </p:nvPr>
        </p:nvSpPr>
        <p:spPr>
          <a:xfrm>
            <a:off x="360000" y="5625959"/>
            <a:ext cx="4752000" cy="144000"/>
          </a:xfrm>
        </p:spPr>
        <p:txBody>
          <a:bodyPr anchor="ctr">
            <a:noAutofit/>
          </a:bodyPr>
          <a:lstStyle>
            <a:lvl1pPr>
              <a:buFontTx/>
              <a:buNone/>
              <a:defRPr sz="1200" b="1" cap="all" baseline="0">
                <a:solidFill>
                  <a:schemeClr val="bg1"/>
                </a:solidFill>
              </a:defRPr>
            </a:lvl1pPr>
            <a:lvl2pPr marL="0" indent="0">
              <a:buFontTx/>
              <a:buNone/>
              <a:defRPr sz="1200">
                <a:solidFill>
                  <a:schemeClr val="bg2"/>
                </a:solidFill>
              </a:defRPr>
            </a:lvl2pPr>
            <a:lvl3pPr marL="0" indent="0">
              <a:buFontTx/>
              <a:buNone/>
              <a:defRPr sz="1200">
                <a:solidFill>
                  <a:schemeClr val="bg2"/>
                </a:solidFill>
              </a:defRPr>
            </a:lvl3pPr>
            <a:lvl4pPr marL="0" indent="0">
              <a:buFontTx/>
              <a:buNone/>
              <a:defRPr sz="1200">
                <a:solidFill>
                  <a:schemeClr val="bg2"/>
                </a:solidFill>
              </a:defRPr>
            </a:lvl4pPr>
            <a:lvl5pPr marL="0" indent="0">
              <a:buFontTx/>
              <a:buNone/>
              <a:defRPr sz="1200">
                <a:solidFill>
                  <a:schemeClr val="bg2"/>
                </a:solidFill>
              </a:defRPr>
            </a:lvl5pPr>
            <a:lvl6pPr marL="0" indent="0">
              <a:buFontTx/>
              <a:buNone/>
              <a:defRPr sz="1200">
                <a:solidFill>
                  <a:schemeClr val="bg2"/>
                </a:solidFill>
              </a:defRPr>
            </a:lvl6pPr>
            <a:lvl7pPr marL="0" indent="0">
              <a:buFontTx/>
              <a:buNone/>
              <a:defRPr sz="1200">
                <a:solidFill>
                  <a:schemeClr val="bg2"/>
                </a:solidFill>
              </a:defRPr>
            </a:lvl7pPr>
            <a:lvl8pPr marL="0" indent="0">
              <a:buFontTx/>
              <a:buNone/>
              <a:defRPr sz="1200">
                <a:solidFill>
                  <a:schemeClr val="bg2"/>
                </a:solidFill>
              </a:defRPr>
            </a:lvl8pPr>
            <a:lvl9pPr marL="0" indent="0">
              <a:buFontTx/>
              <a:buNone/>
              <a:defRPr sz="1200">
                <a:solidFill>
                  <a:schemeClr val="bg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37967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 userDrawn="1"/>
        </p:nvGrpSpPr>
        <p:grpSpPr>
          <a:xfrm>
            <a:off x="608" y="5500319"/>
            <a:ext cx="9167813" cy="996950"/>
            <a:chOff x="608" y="5500319"/>
            <a:chExt cx="9167813" cy="996950"/>
          </a:xfrm>
        </p:grpSpPr>
        <p:grpSp>
          <p:nvGrpSpPr>
            <p:cNvPr id="43" name="Group 22"/>
            <p:cNvGrpSpPr>
              <a:grpSpLocks/>
            </p:cNvGrpSpPr>
            <p:nvPr userDrawn="1"/>
          </p:nvGrpSpPr>
          <p:grpSpPr bwMode="auto">
            <a:xfrm>
              <a:off x="608" y="5500319"/>
              <a:ext cx="9167813" cy="996950"/>
              <a:chOff x="-7938" y="5668963"/>
              <a:chExt cx="9167813" cy="996950"/>
            </a:xfrm>
          </p:grpSpPr>
          <p:sp>
            <p:nvSpPr>
              <p:cNvPr id="58" name="Freeform 11"/>
              <p:cNvSpPr>
                <a:spLocks noEditPoints="1"/>
              </p:cNvSpPr>
              <p:nvPr userDrawn="1"/>
            </p:nvSpPr>
            <p:spPr bwMode="auto">
              <a:xfrm>
                <a:off x="-7938" y="5668963"/>
                <a:ext cx="9167813" cy="996950"/>
              </a:xfrm>
              <a:custGeom>
                <a:avLst/>
                <a:gdLst>
                  <a:gd name="T0" fmla="*/ 2880 w 2880"/>
                  <a:gd name="T1" fmla="*/ 20 h 313"/>
                  <a:gd name="T2" fmla="*/ 2789 w 2880"/>
                  <a:gd name="T3" fmla="*/ 20 h 313"/>
                  <a:gd name="T4" fmla="*/ 2313 w 2880"/>
                  <a:gd name="T5" fmla="*/ 137 h 313"/>
                  <a:gd name="T6" fmla="*/ 2784 w 2880"/>
                  <a:gd name="T7" fmla="*/ 313 h 313"/>
                  <a:gd name="T8" fmla="*/ 2880 w 2880"/>
                  <a:gd name="T9" fmla="*/ 313 h 313"/>
                  <a:gd name="T10" fmla="*/ 2880 w 2880"/>
                  <a:gd name="T11" fmla="*/ 20 h 313"/>
                  <a:gd name="T12" fmla="*/ 1860 w 2880"/>
                  <a:gd name="T13" fmla="*/ 0 h 313"/>
                  <a:gd name="T14" fmla="*/ 0 w 2880"/>
                  <a:gd name="T15" fmla="*/ 0 h 313"/>
                  <a:gd name="T16" fmla="*/ 0 w 2880"/>
                  <a:gd name="T17" fmla="*/ 157 h 313"/>
                  <a:gd name="T18" fmla="*/ 2030 w 2880"/>
                  <a:gd name="T19" fmla="*/ 157 h 313"/>
                  <a:gd name="T20" fmla="*/ 2313 w 2880"/>
                  <a:gd name="T21" fmla="*/ 137 h 313"/>
                  <a:gd name="T22" fmla="*/ 2313 w 2880"/>
                  <a:gd name="T23" fmla="*/ 137 h 313"/>
                  <a:gd name="T24" fmla="*/ 2313 w 2880"/>
                  <a:gd name="T25" fmla="*/ 137 h 313"/>
                  <a:gd name="T26" fmla="*/ 1860 w 2880"/>
                  <a:gd name="T27" fmla="*/ 0 h 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0" h="313">
                    <a:moveTo>
                      <a:pt x="2880" y="20"/>
                    </a:moveTo>
                    <a:cubicBezTo>
                      <a:pt x="2789" y="20"/>
                      <a:pt x="2789" y="20"/>
                      <a:pt x="2789" y="20"/>
                    </a:cubicBezTo>
                    <a:cubicBezTo>
                      <a:pt x="2500" y="20"/>
                      <a:pt x="2393" y="107"/>
                      <a:pt x="2313" y="137"/>
                    </a:cubicBezTo>
                    <a:cubicBezTo>
                      <a:pt x="2411" y="217"/>
                      <a:pt x="2542" y="313"/>
                      <a:pt x="2784" y="313"/>
                    </a:cubicBezTo>
                    <a:cubicBezTo>
                      <a:pt x="2842" y="313"/>
                      <a:pt x="2880" y="313"/>
                      <a:pt x="2880" y="313"/>
                    </a:cubicBezTo>
                    <a:cubicBezTo>
                      <a:pt x="2880" y="20"/>
                      <a:pt x="2880" y="20"/>
                      <a:pt x="2880" y="20"/>
                    </a:cubicBezTo>
                    <a:moveTo>
                      <a:pt x="186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57"/>
                      <a:pt x="0" y="157"/>
                      <a:pt x="0" y="157"/>
                    </a:cubicBezTo>
                    <a:cubicBezTo>
                      <a:pt x="2030" y="157"/>
                      <a:pt x="2030" y="157"/>
                      <a:pt x="2030" y="157"/>
                    </a:cubicBezTo>
                    <a:cubicBezTo>
                      <a:pt x="2214" y="157"/>
                      <a:pt x="2274" y="152"/>
                      <a:pt x="2313" y="137"/>
                    </a:cubicBezTo>
                    <a:cubicBezTo>
                      <a:pt x="2313" y="137"/>
                      <a:pt x="2313" y="137"/>
                      <a:pt x="2313" y="137"/>
                    </a:cubicBezTo>
                    <a:cubicBezTo>
                      <a:pt x="2313" y="137"/>
                      <a:pt x="2313" y="137"/>
                      <a:pt x="2313" y="137"/>
                    </a:cubicBezTo>
                    <a:cubicBezTo>
                      <a:pt x="2216" y="57"/>
                      <a:pt x="2053" y="0"/>
                      <a:pt x="1860" y="0"/>
                    </a:cubicBezTo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59" name="Freeform 24"/>
              <p:cNvSpPr>
                <a:spLocks/>
              </p:cNvSpPr>
              <p:nvPr userDrawn="1"/>
            </p:nvSpPr>
            <p:spPr bwMode="auto">
              <a:xfrm>
                <a:off x="-7938" y="5732463"/>
                <a:ext cx="7362826" cy="433387"/>
              </a:xfrm>
              <a:custGeom>
                <a:avLst/>
                <a:gdLst>
                  <a:gd name="T0" fmla="*/ 2313 w 2313"/>
                  <a:gd name="T1" fmla="*/ 117 h 136"/>
                  <a:gd name="T2" fmla="*/ 1860 w 2313"/>
                  <a:gd name="T3" fmla="*/ 0 h 136"/>
                  <a:gd name="T4" fmla="*/ 0 w 2313"/>
                  <a:gd name="T5" fmla="*/ 0 h 136"/>
                  <a:gd name="T6" fmla="*/ 0 w 2313"/>
                  <a:gd name="T7" fmla="*/ 136 h 136"/>
                  <a:gd name="T8" fmla="*/ 2030 w 2313"/>
                  <a:gd name="T9" fmla="*/ 136 h 136"/>
                  <a:gd name="T10" fmla="*/ 2313 w 2313"/>
                  <a:gd name="T11" fmla="*/ 117 h 1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313" h="136">
                    <a:moveTo>
                      <a:pt x="2313" y="117"/>
                    </a:moveTo>
                    <a:cubicBezTo>
                      <a:pt x="2204" y="55"/>
                      <a:pt x="2053" y="0"/>
                      <a:pt x="186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36"/>
                      <a:pt x="0" y="136"/>
                      <a:pt x="0" y="136"/>
                    </a:cubicBezTo>
                    <a:cubicBezTo>
                      <a:pt x="2030" y="136"/>
                      <a:pt x="2030" y="136"/>
                      <a:pt x="2030" y="136"/>
                    </a:cubicBezTo>
                    <a:cubicBezTo>
                      <a:pt x="2214" y="136"/>
                      <a:pt x="2274" y="132"/>
                      <a:pt x="2313" y="117"/>
                    </a:cubicBez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60" name="Freeform 25"/>
              <p:cNvSpPr>
                <a:spLocks/>
              </p:cNvSpPr>
              <p:nvPr userDrawn="1"/>
            </p:nvSpPr>
            <p:spPr bwMode="auto">
              <a:xfrm>
                <a:off x="7354888" y="5732463"/>
                <a:ext cx="1804987" cy="869950"/>
              </a:xfrm>
              <a:custGeom>
                <a:avLst/>
                <a:gdLst>
                  <a:gd name="T0" fmla="*/ 476 w 567"/>
                  <a:gd name="T1" fmla="*/ 0 h 273"/>
                  <a:gd name="T2" fmla="*/ 0 w 567"/>
                  <a:gd name="T3" fmla="*/ 117 h 273"/>
                  <a:gd name="T4" fmla="*/ 471 w 567"/>
                  <a:gd name="T5" fmla="*/ 273 h 273"/>
                  <a:gd name="T6" fmla="*/ 567 w 567"/>
                  <a:gd name="T7" fmla="*/ 273 h 273"/>
                  <a:gd name="T8" fmla="*/ 567 w 567"/>
                  <a:gd name="T9" fmla="*/ 0 h 273"/>
                  <a:gd name="T10" fmla="*/ 476 w 567"/>
                  <a:gd name="T11" fmla="*/ 0 h 2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7" h="273">
                    <a:moveTo>
                      <a:pt x="476" y="0"/>
                    </a:moveTo>
                    <a:cubicBezTo>
                      <a:pt x="187" y="0"/>
                      <a:pt x="80" y="87"/>
                      <a:pt x="0" y="117"/>
                    </a:cubicBezTo>
                    <a:cubicBezTo>
                      <a:pt x="128" y="190"/>
                      <a:pt x="229" y="273"/>
                      <a:pt x="471" y="273"/>
                    </a:cubicBezTo>
                    <a:cubicBezTo>
                      <a:pt x="529" y="273"/>
                      <a:pt x="567" y="273"/>
                      <a:pt x="567" y="273"/>
                    </a:cubicBezTo>
                    <a:cubicBezTo>
                      <a:pt x="567" y="0"/>
                      <a:pt x="567" y="0"/>
                      <a:pt x="567" y="0"/>
                    </a:cubicBezTo>
                    <a:lnTo>
                      <a:pt x="476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</p:grpSp>
        <p:pic>
          <p:nvPicPr>
            <p:cNvPr id="44" name="Picture 78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169275" y="5675743"/>
              <a:ext cx="655638" cy="6556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45" name="Group 19"/>
            <p:cNvGrpSpPr/>
            <p:nvPr userDrawn="1"/>
          </p:nvGrpSpPr>
          <p:grpSpPr>
            <a:xfrm>
              <a:off x="360000" y="5807505"/>
              <a:ext cx="814388" cy="95250"/>
              <a:chOff x="3495675" y="5969000"/>
              <a:chExt cx="814388" cy="95250"/>
            </a:xfrm>
            <a:solidFill>
              <a:schemeClr val="accent1"/>
            </a:solidFill>
          </p:grpSpPr>
          <p:sp>
            <p:nvSpPr>
              <p:cNvPr id="46" name="Freeform 26"/>
              <p:cNvSpPr>
                <a:spLocks/>
              </p:cNvSpPr>
              <p:nvPr/>
            </p:nvSpPr>
            <p:spPr bwMode="auto">
              <a:xfrm>
                <a:off x="3495675" y="5997575"/>
                <a:ext cx="98425" cy="66675"/>
              </a:xfrm>
              <a:custGeom>
                <a:avLst/>
                <a:gdLst>
                  <a:gd name="T0" fmla="*/ 31 w 31"/>
                  <a:gd name="T1" fmla="*/ 0 h 21"/>
                  <a:gd name="T2" fmla="*/ 25 w 31"/>
                  <a:gd name="T3" fmla="*/ 21 h 21"/>
                  <a:gd name="T4" fmla="*/ 19 w 31"/>
                  <a:gd name="T5" fmla="*/ 21 h 21"/>
                  <a:gd name="T6" fmla="*/ 16 w 31"/>
                  <a:gd name="T7" fmla="*/ 9 h 21"/>
                  <a:gd name="T8" fmla="*/ 15 w 31"/>
                  <a:gd name="T9" fmla="*/ 7 h 21"/>
                  <a:gd name="T10" fmla="*/ 15 w 31"/>
                  <a:gd name="T11" fmla="*/ 7 h 21"/>
                  <a:gd name="T12" fmla="*/ 15 w 31"/>
                  <a:gd name="T13" fmla="*/ 9 h 21"/>
                  <a:gd name="T14" fmla="*/ 12 w 31"/>
                  <a:gd name="T15" fmla="*/ 21 h 21"/>
                  <a:gd name="T16" fmla="*/ 6 w 31"/>
                  <a:gd name="T17" fmla="*/ 21 h 21"/>
                  <a:gd name="T18" fmla="*/ 0 w 31"/>
                  <a:gd name="T19" fmla="*/ 0 h 21"/>
                  <a:gd name="T20" fmla="*/ 5 w 31"/>
                  <a:gd name="T21" fmla="*/ 0 h 21"/>
                  <a:gd name="T22" fmla="*/ 8 w 31"/>
                  <a:gd name="T23" fmla="*/ 13 h 21"/>
                  <a:gd name="T24" fmla="*/ 9 w 31"/>
                  <a:gd name="T25" fmla="*/ 16 h 21"/>
                  <a:gd name="T26" fmla="*/ 9 w 31"/>
                  <a:gd name="T27" fmla="*/ 16 h 21"/>
                  <a:gd name="T28" fmla="*/ 10 w 31"/>
                  <a:gd name="T29" fmla="*/ 13 h 21"/>
                  <a:gd name="T30" fmla="*/ 13 w 31"/>
                  <a:gd name="T31" fmla="*/ 0 h 21"/>
                  <a:gd name="T32" fmla="*/ 18 w 31"/>
                  <a:gd name="T33" fmla="*/ 0 h 21"/>
                  <a:gd name="T34" fmla="*/ 21 w 31"/>
                  <a:gd name="T35" fmla="*/ 13 h 21"/>
                  <a:gd name="T36" fmla="*/ 22 w 31"/>
                  <a:gd name="T37" fmla="*/ 16 h 21"/>
                  <a:gd name="T38" fmla="*/ 22 w 31"/>
                  <a:gd name="T39" fmla="*/ 16 h 21"/>
                  <a:gd name="T40" fmla="*/ 23 w 31"/>
                  <a:gd name="T41" fmla="*/ 12 h 21"/>
                  <a:gd name="T42" fmla="*/ 26 w 31"/>
                  <a:gd name="T43" fmla="*/ 0 h 21"/>
                  <a:gd name="T44" fmla="*/ 31 w 31"/>
                  <a:gd name="T45" fmla="*/ 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1" h="21">
                    <a:moveTo>
                      <a:pt x="31" y="0"/>
                    </a:moveTo>
                    <a:cubicBezTo>
                      <a:pt x="29" y="7"/>
                      <a:pt x="27" y="14"/>
                      <a:pt x="25" y="21"/>
                    </a:cubicBezTo>
                    <a:cubicBezTo>
                      <a:pt x="19" y="21"/>
                      <a:pt x="19" y="21"/>
                      <a:pt x="19" y="21"/>
                    </a:cubicBezTo>
                    <a:cubicBezTo>
                      <a:pt x="16" y="9"/>
                      <a:pt x="16" y="9"/>
                      <a:pt x="16" y="9"/>
                    </a:cubicBezTo>
                    <a:cubicBezTo>
                      <a:pt x="15" y="7"/>
                      <a:pt x="15" y="7"/>
                      <a:pt x="15" y="7"/>
                    </a:cubicBezTo>
                    <a:cubicBezTo>
                      <a:pt x="15" y="7"/>
                      <a:pt x="15" y="7"/>
                      <a:pt x="15" y="7"/>
                    </a:cubicBezTo>
                    <a:cubicBezTo>
                      <a:pt x="15" y="9"/>
                      <a:pt x="15" y="9"/>
                      <a:pt x="15" y="9"/>
                    </a:cubicBezTo>
                    <a:cubicBezTo>
                      <a:pt x="12" y="21"/>
                      <a:pt x="12" y="21"/>
                      <a:pt x="12" y="21"/>
                    </a:cubicBezTo>
                    <a:cubicBezTo>
                      <a:pt x="6" y="21"/>
                      <a:pt x="6" y="21"/>
                      <a:pt x="6" y="21"/>
                    </a:cubicBezTo>
                    <a:cubicBezTo>
                      <a:pt x="4" y="14"/>
                      <a:pt x="1" y="7"/>
                      <a:pt x="0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6" y="5"/>
                      <a:pt x="7" y="9"/>
                      <a:pt x="8" y="13"/>
                    </a:cubicBezTo>
                    <a:cubicBezTo>
                      <a:pt x="8" y="14"/>
                      <a:pt x="9" y="15"/>
                      <a:pt x="9" y="16"/>
                    </a:cubicBezTo>
                    <a:cubicBezTo>
                      <a:pt x="9" y="16"/>
                      <a:pt x="9" y="16"/>
                      <a:pt x="9" y="16"/>
                    </a:cubicBezTo>
                    <a:cubicBezTo>
                      <a:pt x="10" y="13"/>
                      <a:pt x="10" y="13"/>
                      <a:pt x="10" y="13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21" y="13"/>
                      <a:pt x="21" y="13"/>
                      <a:pt x="21" y="13"/>
                    </a:cubicBezTo>
                    <a:cubicBezTo>
                      <a:pt x="22" y="16"/>
                      <a:pt x="22" y="16"/>
                      <a:pt x="22" y="16"/>
                    </a:cubicBezTo>
                    <a:cubicBezTo>
                      <a:pt x="22" y="16"/>
                      <a:pt x="22" y="16"/>
                      <a:pt x="22" y="16"/>
                    </a:cubicBezTo>
                    <a:cubicBezTo>
                      <a:pt x="23" y="15"/>
                      <a:pt x="23" y="13"/>
                      <a:pt x="23" y="12"/>
                    </a:cubicBezTo>
                    <a:cubicBezTo>
                      <a:pt x="24" y="8"/>
                      <a:pt x="25" y="4"/>
                      <a:pt x="26" y="0"/>
                    </a:cubicBezTo>
                    <a:lnTo>
                      <a:pt x="31" y="0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47" name="Freeform 27"/>
              <p:cNvSpPr>
                <a:spLocks/>
              </p:cNvSpPr>
              <p:nvPr/>
            </p:nvSpPr>
            <p:spPr bwMode="auto">
              <a:xfrm>
                <a:off x="3603625" y="5997575"/>
                <a:ext cx="98425" cy="66675"/>
              </a:xfrm>
              <a:custGeom>
                <a:avLst/>
                <a:gdLst>
                  <a:gd name="T0" fmla="*/ 31 w 31"/>
                  <a:gd name="T1" fmla="*/ 0 h 21"/>
                  <a:gd name="T2" fmla="*/ 25 w 31"/>
                  <a:gd name="T3" fmla="*/ 21 h 21"/>
                  <a:gd name="T4" fmla="*/ 19 w 31"/>
                  <a:gd name="T5" fmla="*/ 21 h 21"/>
                  <a:gd name="T6" fmla="*/ 16 w 31"/>
                  <a:gd name="T7" fmla="*/ 9 h 21"/>
                  <a:gd name="T8" fmla="*/ 15 w 31"/>
                  <a:gd name="T9" fmla="*/ 7 h 21"/>
                  <a:gd name="T10" fmla="*/ 15 w 31"/>
                  <a:gd name="T11" fmla="*/ 7 h 21"/>
                  <a:gd name="T12" fmla="*/ 15 w 31"/>
                  <a:gd name="T13" fmla="*/ 9 h 21"/>
                  <a:gd name="T14" fmla="*/ 12 w 31"/>
                  <a:gd name="T15" fmla="*/ 21 h 21"/>
                  <a:gd name="T16" fmla="*/ 6 w 31"/>
                  <a:gd name="T17" fmla="*/ 21 h 21"/>
                  <a:gd name="T18" fmla="*/ 0 w 31"/>
                  <a:gd name="T19" fmla="*/ 0 h 21"/>
                  <a:gd name="T20" fmla="*/ 5 w 31"/>
                  <a:gd name="T21" fmla="*/ 0 h 21"/>
                  <a:gd name="T22" fmla="*/ 8 w 31"/>
                  <a:gd name="T23" fmla="*/ 13 h 21"/>
                  <a:gd name="T24" fmla="*/ 9 w 31"/>
                  <a:gd name="T25" fmla="*/ 16 h 21"/>
                  <a:gd name="T26" fmla="*/ 9 w 31"/>
                  <a:gd name="T27" fmla="*/ 16 h 21"/>
                  <a:gd name="T28" fmla="*/ 10 w 31"/>
                  <a:gd name="T29" fmla="*/ 13 h 21"/>
                  <a:gd name="T30" fmla="*/ 13 w 31"/>
                  <a:gd name="T31" fmla="*/ 0 h 21"/>
                  <a:gd name="T32" fmla="*/ 18 w 31"/>
                  <a:gd name="T33" fmla="*/ 0 h 21"/>
                  <a:gd name="T34" fmla="*/ 22 w 31"/>
                  <a:gd name="T35" fmla="*/ 13 h 21"/>
                  <a:gd name="T36" fmla="*/ 22 w 31"/>
                  <a:gd name="T37" fmla="*/ 16 h 21"/>
                  <a:gd name="T38" fmla="*/ 22 w 31"/>
                  <a:gd name="T39" fmla="*/ 16 h 21"/>
                  <a:gd name="T40" fmla="*/ 23 w 31"/>
                  <a:gd name="T41" fmla="*/ 12 h 21"/>
                  <a:gd name="T42" fmla="*/ 26 w 31"/>
                  <a:gd name="T43" fmla="*/ 0 h 21"/>
                  <a:gd name="T44" fmla="*/ 31 w 31"/>
                  <a:gd name="T45" fmla="*/ 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1" h="21">
                    <a:moveTo>
                      <a:pt x="31" y="0"/>
                    </a:moveTo>
                    <a:cubicBezTo>
                      <a:pt x="29" y="7"/>
                      <a:pt x="27" y="14"/>
                      <a:pt x="25" y="21"/>
                    </a:cubicBezTo>
                    <a:cubicBezTo>
                      <a:pt x="19" y="21"/>
                      <a:pt x="19" y="21"/>
                      <a:pt x="19" y="21"/>
                    </a:cubicBezTo>
                    <a:cubicBezTo>
                      <a:pt x="16" y="9"/>
                      <a:pt x="16" y="9"/>
                      <a:pt x="16" y="9"/>
                    </a:cubicBezTo>
                    <a:cubicBezTo>
                      <a:pt x="15" y="7"/>
                      <a:pt x="15" y="7"/>
                      <a:pt x="15" y="7"/>
                    </a:cubicBezTo>
                    <a:cubicBezTo>
                      <a:pt x="15" y="7"/>
                      <a:pt x="15" y="7"/>
                      <a:pt x="15" y="7"/>
                    </a:cubicBezTo>
                    <a:cubicBezTo>
                      <a:pt x="15" y="9"/>
                      <a:pt x="15" y="9"/>
                      <a:pt x="15" y="9"/>
                    </a:cubicBezTo>
                    <a:cubicBezTo>
                      <a:pt x="12" y="21"/>
                      <a:pt x="12" y="21"/>
                      <a:pt x="12" y="21"/>
                    </a:cubicBezTo>
                    <a:cubicBezTo>
                      <a:pt x="6" y="21"/>
                      <a:pt x="6" y="21"/>
                      <a:pt x="6" y="21"/>
                    </a:cubicBezTo>
                    <a:cubicBezTo>
                      <a:pt x="4" y="14"/>
                      <a:pt x="2" y="7"/>
                      <a:pt x="0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6" y="5"/>
                      <a:pt x="7" y="9"/>
                      <a:pt x="8" y="13"/>
                    </a:cubicBezTo>
                    <a:cubicBezTo>
                      <a:pt x="8" y="14"/>
                      <a:pt x="9" y="15"/>
                      <a:pt x="9" y="16"/>
                    </a:cubicBezTo>
                    <a:cubicBezTo>
                      <a:pt x="9" y="16"/>
                      <a:pt x="9" y="16"/>
                      <a:pt x="9" y="16"/>
                    </a:cubicBezTo>
                    <a:cubicBezTo>
                      <a:pt x="10" y="13"/>
                      <a:pt x="10" y="13"/>
                      <a:pt x="10" y="13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22" y="13"/>
                      <a:pt x="22" y="13"/>
                      <a:pt x="22" y="13"/>
                    </a:cubicBezTo>
                    <a:cubicBezTo>
                      <a:pt x="22" y="16"/>
                      <a:pt x="22" y="16"/>
                      <a:pt x="22" y="16"/>
                    </a:cubicBezTo>
                    <a:cubicBezTo>
                      <a:pt x="22" y="16"/>
                      <a:pt x="22" y="16"/>
                      <a:pt x="22" y="16"/>
                    </a:cubicBezTo>
                    <a:cubicBezTo>
                      <a:pt x="23" y="15"/>
                      <a:pt x="23" y="13"/>
                      <a:pt x="23" y="12"/>
                    </a:cubicBezTo>
                    <a:cubicBezTo>
                      <a:pt x="24" y="8"/>
                      <a:pt x="25" y="4"/>
                      <a:pt x="26" y="0"/>
                    </a:cubicBezTo>
                    <a:lnTo>
                      <a:pt x="31" y="0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48" name="Freeform 28"/>
              <p:cNvSpPr>
                <a:spLocks/>
              </p:cNvSpPr>
              <p:nvPr/>
            </p:nvSpPr>
            <p:spPr bwMode="auto">
              <a:xfrm>
                <a:off x="3711575" y="5997575"/>
                <a:ext cx="98425" cy="66675"/>
              </a:xfrm>
              <a:custGeom>
                <a:avLst/>
                <a:gdLst>
                  <a:gd name="T0" fmla="*/ 31 w 31"/>
                  <a:gd name="T1" fmla="*/ 0 h 21"/>
                  <a:gd name="T2" fmla="*/ 25 w 31"/>
                  <a:gd name="T3" fmla="*/ 21 h 21"/>
                  <a:gd name="T4" fmla="*/ 19 w 31"/>
                  <a:gd name="T5" fmla="*/ 21 h 21"/>
                  <a:gd name="T6" fmla="*/ 16 w 31"/>
                  <a:gd name="T7" fmla="*/ 9 h 21"/>
                  <a:gd name="T8" fmla="*/ 15 w 31"/>
                  <a:gd name="T9" fmla="*/ 7 h 21"/>
                  <a:gd name="T10" fmla="*/ 15 w 31"/>
                  <a:gd name="T11" fmla="*/ 7 h 21"/>
                  <a:gd name="T12" fmla="*/ 15 w 31"/>
                  <a:gd name="T13" fmla="*/ 9 h 21"/>
                  <a:gd name="T14" fmla="*/ 12 w 31"/>
                  <a:gd name="T15" fmla="*/ 21 h 21"/>
                  <a:gd name="T16" fmla="*/ 6 w 31"/>
                  <a:gd name="T17" fmla="*/ 21 h 21"/>
                  <a:gd name="T18" fmla="*/ 0 w 31"/>
                  <a:gd name="T19" fmla="*/ 0 h 21"/>
                  <a:gd name="T20" fmla="*/ 5 w 31"/>
                  <a:gd name="T21" fmla="*/ 0 h 21"/>
                  <a:gd name="T22" fmla="*/ 8 w 31"/>
                  <a:gd name="T23" fmla="*/ 13 h 21"/>
                  <a:gd name="T24" fmla="*/ 9 w 31"/>
                  <a:gd name="T25" fmla="*/ 16 h 21"/>
                  <a:gd name="T26" fmla="*/ 9 w 31"/>
                  <a:gd name="T27" fmla="*/ 16 h 21"/>
                  <a:gd name="T28" fmla="*/ 10 w 31"/>
                  <a:gd name="T29" fmla="*/ 13 h 21"/>
                  <a:gd name="T30" fmla="*/ 13 w 31"/>
                  <a:gd name="T31" fmla="*/ 0 h 21"/>
                  <a:gd name="T32" fmla="*/ 18 w 31"/>
                  <a:gd name="T33" fmla="*/ 0 h 21"/>
                  <a:gd name="T34" fmla="*/ 22 w 31"/>
                  <a:gd name="T35" fmla="*/ 13 h 21"/>
                  <a:gd name="T36" fmla="*/ 22 w 31"/>
                  <a:gd name="T37" fmla="*/ 16 h 21"/>
                  <a:gd name="T38" fmla="*/ 22 w 31"/>
                  <a:gd name="T39" fmla="*/ 16 h 21"/>
                  <a:gd name="T40" fmla="*/ 23 w 31"/>
                  <a:gd name="T41" fmla="*/ 12 h 21"/>
                  <a:gd name="T42" fmla="*/ 26 w 31"/>
                  <a:gd name="T43" fmla="*/ 0 h 21"/>
                  <a:gd name="T44" fmla="*/ 31 w 31"/>
                  <a:gd name="T45" fmla="*/ 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1" h="21">
                    <a:moveTo>
                      <a:pt x="31" y="0"/>
                    </a:moveTo>
                    <a:cubicBezTo>
                      <a:pt x="29" y="7"/>
                      <a:pt x="27" y="14"/>
                      <a:pt x="25" y="21"/>
                    </a:cubicBezTo>
                    <a:cubicBezTo>
                      <a:pt x="19" y="21"/>
                      <a:pt x="19" y="21"/>
                      <a:pt x="19" y="21"/>
                    </a:cubicBezTo>
                    <a:cubicBezTo>
                      <a:pt x="16" y="9"/>
                      <a:pt x="16" y="9"/>
                      <a:pt x="16" y="9"/>
                    </a:cubicBezTo>
                    <a:cubicBezTo>
                      <a:pt x="15" y="7"/>
                      <a:pt x="15" y="7"/>
                      <a:pt x="15" y="7"/>
                    </a:cubicBezTo>
                    <a:cubicBezTo>
                      <a:pt x="15" y="7"/>
                      <a:pt x="15" y="7"/>
                      <a:pt x="15" y="7"/>
                    </a:cubicBezTo>
                    <a:cubicBezTo>
                      <a:pt x="15" y="9"/>
                      <a:pt x="15" y="9"/>
                      <a:pt x="15" y="9"/>
                    </a:cubicBezTo>
                    <a:cubicBezTo>
                      <a:pt x="12" y="21"/>
                      <a:pt x="12" y="21"/>
                      <a:pt x="12" y="21"/>
                    </a:cubicBezTo>
                    <a:cubicBezTo>
                      <a:pt x="6" y="21"/>
                      <a:pt x="6" y="21"/>
                      <a:pt x="6" y="21"/>
                    </a:cubicBezTo>
                    <a:cubicBezTo>
                      <a:pt x="4" y="14"/>
                      <a:pt x="2" y="7"/>
                      <a:pt x="0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6" y="5"/>
                      <a:pt x="7" y="9"/>
                      <a:pt x="8" y="13"/>
                    </a:cubicBezTo>
                    <a:cubicBezTo>
                      <a:pt x="9" y="14"/>
                      <a:pt x="9" y="15"/>
                      <a:pt x="9" y="16"/>
                    </a:cubicBezTo>
                    <a:cubicBezTo>
                      <a:pt x="9" y="16"/>
                      <a:pt x="9" y="16"/>
                      <a:pt x="9" y="16"/>
                    </a:cubicBezTo>
                    <a:cubicBezTo>
                      <a:pt x="10" y="13"/>
                      <a:pt x="10" y="13"/>
                      <a:pt x="10" y="13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22" y="13"/>
                      <a:pt x="22" y="13"/>
                      <a:pt x="22" y="13"/>
                    </a:cubicBezTo>
                    <a:cubicBezTo>
                      <a:pt x="22" y="16"/>
                      <a:pt x="22" y="16"/>
                      <a:pt x="22" y="16"/>
                    </a:cubicBezTo>
                    <a:cubicBezTo>
                      <a:pt x="22" y="16"/>
                      <a:pt x="22" y="16"/>
                      <a:pt x="22" y="16"/>
                    </a:cubicBezTo>
                    <a:cubicBezTo>
                      <a:pt x="23" y="15"/>
                      <a:pt x="23" y="13"/>
                      <a:pt x="23" y="12"/>
                    </a:cubicBezTo>
                    <a:cubicBezTo>
                      <a:pt x="24" y="8"/>
                      <a:pt x="25" y="4"/>
                      <a:pt x="26" y="0"/>
                    </a:cubicBezTo>
                    <a:lnTo>
                      <a:pt x="31" y="0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49" name="Oval 29"/>
              <p:cNvSpPr>
                <a:spLocks noChangeArrowheads="1"/>
              </p:cNvSpPr>
              <p:nvPr/>
            </p:nvSpPr>
            <p:spPr bwMode="auto">
              <a:xfrm>
                <a:off x="3819525" y="6042025"/>
                <a:ext cx="19050" cy="22225"/>
              </a:xfrm>
              <a:prstGeom prst="ellipse">
                <a:avLst/>
              </a:pr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50" name="Freeform 30"/>
              <p:cNvSpPr>
                <a:spLocks/>
              </p:cNvSpPr>
              <p:nvPr/>
            </p:nvSpPr>
            <p:spPr bwMode="auto">
              <a:xfrm>
                <a:off x="3851275" y="5997575"/>
                <a:ext cx="50800" cy="66675"/>
              </a:xfrm>
              <a:custGeom>
                <a:avLst/>
                <a:gdLst>
                  <a:gd name="T0" fmla="*/ 16 w 16"/>
                  <a:gd name="T1" fmla="*/ 20 h 21"/>
                  <a:gd name="T2" fmla="*/ 10 w 16"/>
                  <a:gd name="T3" fmla="*/ 21 h 21"/>
                  <a:gd name="T4" fmla="*/ 0 w 16"/>
                  <a:gd name="T5" fmla="*/ 11 h 21"/>
                  <a:gd name="T6" fmla="*/ 10 w 16"/>
                  <a:gd name="T7" fmla="*/ 0 h 21"/>
                  <a:gd name="T8" fmla="*/ 16 w 16"/>
                  <a:gd name="T9" fmla="*/ 1 h 21"/>
                  <a:gd name="T10" fmla="*/ 14 w 16"/>
                  <a:gd name="T11" fmla="*/ 5 h 21"/>
                  <a:gd name="T12" fmla="*/ 11 w 16"/>
                  <a:gd name="T13" fmla="*/ 4 h 21"/>
                  <a:gd name="T14" fmla="*/ 6 w 16"/>
                  <a:gd name="T15" fmla="*/ 10 h 21"/>
                  <a:gd name="T16" fmla="*/ 11 w 16"/>
                  <a:gd name="T17" fmla="*/ 17 h 21"/>
                  <a:gd name="T18" fmla="*/ 15 w 16"/>
                  <a:gd name="T19" fmla="*/ 16 h 21"/>
                  <a:gd name="T20" fmla="*/ 16 w 16"/>
                  <a:gd name="T21" fmla="*/ 2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6" h="21">
                    <a:moveTo>
                      <a:pt x="16" y="20"/>
                    </a:moveTo>
                    <a:cubicBezTo>
                      <a:pt x="14" y="21"/>
                      <a:pt x="12" y="21"/>
                      <a:pt x="10" y="21"/>
                    </a:cubicBezTo>
                    <a:cubicBezTo>
                      <a:pt x="3" y="21"/>
                      <a:pt x="0" y="17"/>
                      <a:pt x="0" y="11"/>
                    </a:cubicBezTo>
                    <a:cubicBezTo>
                      <a:pt x="0" y="4"/>
                      <a:pt x="4" y="0"/>
                      <a:pt x="10" y="0"/>
                    </a:cubicBezTo>
                    <a:cubicBezTo>
                      <a:pt x="12" y="0"/>
                      <a:pt x="14" y="0"/>
                      <a:pt x="16" y="1"/>
                    </a:cubicBezTo>
                    <a:cubicBezTo>
                      <a:pt x="14" y="5"/>
                      <a:pt x="14" y="5"/>
                      <a:pt x="14" y="5"/>
                    </a:cubicBezTo>
                    <a:cubicBezTo>
                      <a:pt x="13" y="4"/>
                      <a:pt x="12" y="4"/>
                      <a:pt x="11" y="4"/>
                    </a:cubicBezTo>
                    <a:cubicBezTo>
                      <a:pt x="7" y="4"/>
                      <a:pt x="6" y="6"/>
                      <a:pt x="6" y="10"/>
                    </a:cubicBezTo>
                    <a:cubicBezTo>
                      <a:pt x="6" y="15"/>
                      <a:pt x="7" y="17"/>
                      <a:pt x="11" y="17"/>
                    </a:cubicBezTo>
                    <a:cubicBezTo>
                      <a:pt x="12" y="17"/>
                      <a:pt x="14" y="17"/>
                      <a:pt x="15" y="16"/>
                    </a:cubicBezTo>
                    <a:lnTo>
                      <a:pt x="16" y="20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51" name="Freeform 31"/>
              <p:cNvSpPr>
                <a:spLocks/>
              </p:cNvSpPr>
              <p:nvPr/>
            </p:nvSpPr>
            <p:spPr bwMode="auto">
              <a:xfrm>
                <a:off x="3911600" y="5997575"/>
                <a:ext cx="47625" cy="66675"/>
              </a:xfrm>
              <a:custGeom>
                <a:avLst/>
                <a:gdLst>
                  <a:gd name="T0" fmla="*/ 6 w 15"/>
                  <a:gd name="T1" fmla="*/ 21 h 21"/>
                  <a:gd name="T2" fmla="*/ 0 w 15"/>
                  <a:gd name="T3" fmla="*/ 20 h 21"/>
                  <a:gd name="T4" fmla="*/ 1 w 15"/>
                  <a:gd name="T5" fmla="*/ 16 h 21"/>
                  <a:gd name="T6" fmla="*/ 6 w 15"/>
                  <a:gd name="T7" fmla="*/ 17 h 21"/>
                  <a:gd name="T8" fmla="*/ 9 w 15"/>
                  <a:gd name="T9" fmla="*/ 15 h 21"/>
                  <a:gd name="T10" fmla="*/ 6 w 15"/>
                  <a:gd name="T11" fmla="*/ 12 h 21"/>
                  <a:gd name="T12" fmla="*/ 0 w 15"/>
                  <a:gd name="T13" fmla="*/ 6 h 21"/>
                  <a:gd name="T14" fmla="*/ 8 w 15"/>
                  <a:gd name="T15" fmla="*/ 0 h 21"/>
                  <a:gd name="T16" fmla="*/ 13 w 15"/>
                  <a:gd name="T17" fmla="*/ 0 h 21"/>
                  <a:gd name="T18" fmla="*/ 13 w 15"/>
                  <a:gd name="T19" fmla="*/ 4 h 21"/>
                  <a:gd name="T20" fmla="*/ 9 w 15"/>
                  <a:gd name="T21" fmla="*/ 4 h 21"/>
                  <a:gd name="T22" fmla="*/ 6 w 15"/>
                  <a:gd name="T23" fmla="*/ 6 h 21"/>
                  <a:gd name="T24" fmla="*/ 9 w 15"/>
                  <a:gd name="T25" fmla="*/ 9 h 21"/>
                  <a:gd name="T26" fmla="*/ 15 w 15"/>
                  <a:gd name="T27" fmla="*/ 14 h 21"/>
                  <a:gd name="T28" fmla="*/ 6 w 15"/>
                  <a:gd name="T29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5" h="21">
                    <a:moveTo>
                      <a:pt x="6" y="21"/>
                    </a:moveTo>
                    <a:cubicBezTo>
                      <a:pt x="4" y="21"/>
                      <a:pt x="2" y="21"/>
                      <a:pt x="0" y="20"/>
                    </a:cubicBezTo>
                    <a:cubicBezTo>
                      <a:pt x="1" y="16"/>
                      <a:pt x="1" y="16"/>
                      <a:pt x="1" y="16"/>
                    </a:cubicBezTo>
                    <a:cubicBezTo>
                      <a:pt x="3" y="17"/>
                      <a:pt x="5" y="17"/>
                      <a:pt x="6" y="17"/>
                    </a:cubicBezTo>
                    <a:cubicBezTo>
                      <a:pt x="8" y="17"/>
                      <a:pt x="9" y="16"/>
                      <a:pt x="9" y="15"/>
                    </a:cubicBezTo>
                    <a:cubicBezTo>
                      <a:pt x="9" y="14"/>
                      <a:pt x="8" y="13"/>
                      <a:pt x="6" y="12"/>
                    </a:cubicBezTo>
                    <a:cubicBezTo>
                      <a:pt x="3" y="11"/>
                      <a:pt x="0" y="10"/>
                      <a:pt x="0" y="6"/>
                    </a:cubicBezTo>
                    <a:cubicBezTo>
                      <a:pt x="0" y="2"/>
                      <a:pt x="3" y="0"/>
                      <a:pt x="8" y="0"/>
                    </a:cubicBezTo>
                    <a:cubicBezTo>
                      <a:pt x="10" y="0"/>
                      <a:pt x="12" y="0"/>
                      <a:pt x="13" y="0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1" y="4"/>
                      <a:pt x="10" y="4"/>
                      <a:pt x="9" y="4"/>
                    </a:cubicBezTo>
                    <a:cubicBezTo>
                      <a:pt x="6" y="4"/>
                      <a:pt x="6" y="5"/>
                      <a:pt x="6" y="6"/>
                    </a:cubicBezTo>
                    <a:cubicBezTo>
                      <a:pt x="6" y="7"/>
                      <a:pt x="7" y="8"/>
                      <a:pt x="9" y="9"/>
                    </a:cubicBezTo>
                    <a:cubicBezTo>
                      <a:pt x="13" y="10"/>
                      <a:pt x="15" y="11"/>
                      <a:pt x="15" y="14"/>
                    </a:cubicBezTo>
                    <a:cubicBezTo>
                      <a:pt x="15" y="18"/>
                      <a:pt x="11" y="21"/>
                      <a:pt x="6" y="21"/>
                    </a:cubicBezTo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52" name="Freeform 32"/>
              <p:cNvSpPr>
                <a:spLocks noEditPoints="1"/>
              </p:cNvSpPr>
              <p:nvPr/>
            </p:nvSpPr>
            <p:spPr bwMode="auto">
              <a:xfrm>
                <a:off x="3965575" y="5969000"/>
                <a:ext cx="28575" cy="95250"/>
              </a:xfrm>
              <a:custGeom>
                <a:avLst/>
                <a:gdLst>
                  <a:gd name="T0" fmla="*/ 4 w 9"/>
                  <a:gd name="T1" fmla="*/ 30 h 30"/>
                  <a:gd name="T2" fmla="*/ 4 w 9"/>
                  <a:gd name="T3" fmla="*/ 13 h 30"/>
                  <a:gd name="T4" fmla="*/ 0 w 9"/>
                  <a:gd name="T5" fmla="*/ 13 h 30"/>
                  <a:gd name="T6" fmla="*/ 0 w 9"/>
                  <a:gd name="T7" fmla="*/ 9 h 30"/>
                  <a:gd name="T8" fmla="*/ 9 w 9"/>
                  <a:gd name="T9" fmla="*/ 9 h 30"/>
                  <a:gd name="T10" fmla="*/ 9 w 9"/>
                  <a:gd name="T11" fmla="*/ 30 h 30"/>
                  <a:gd name="T12" fmla="*/ 4 w 9"/>
                  <a:gd name="T13" fmla="*/ 30 h 30"/>
                  <a:gd name="T14" fmla="*/ 6 w 9"/>
                  <a:gd name="T15" fmla="*/ 6 h 30"/>
                  <a:gd name="T16" fmla="*/ 3 w 9"/>
                  <a:gd name="T17" fmla="*/ 3 h 30"/>
                  <a:gd name="T18" fmla="*/ 6 w 9"/>
                  <a:gd name="T19" fmla="*/ 0 h 30"/>
                  <a:gd name="T20" fmla="*/ 9 w 9"/>
                  <a:gd name="T21" fmla="*/ 3 h 30"/>
                  <a:gd name="T22" fmla="*/ 6 w 9"/>
                  <a:gd name="T23" fmla="*/ 6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9" h="30">
                    <a:moveTo>
                      <a:pt x="4" y="30"/>
                    </a:moveTo>
                    <a:cubicBezTo>
                      <a:pt x="4" y="13"/>
                      <a:pt x="4" y="13"/>
                      <a:pt x="4" y="13"/>
                    </a:cubicBezTo>
                    <a:cubicBezTo>
                      <a:pt x="0" y="13"/>
                      <a:pt x="0" y="13"/>
                      <a:pt x="0" y="13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9" y="9"/>
                      <a:pt x="9" y="9"/>
                      <a:pt x="9" y="9"/>
                    </a:cubicBezTo>
                    <a:cubicBezTo>
                      <a:pt x="9" y="30"/>
                      <a:pt x="9" y="30"/>
                      <a:pt x="9" y="30"/>
                    </a:cubicBezTo>
                    <a:lnTo>
                      <a:pt x="4" y="30"/>
                    </a:lnTo>
                    <a:close/>
                    <a:moveTo>
                      <a:pt x="6" y="6"/>
                    </a:moveTo>
                    <a:cubicBezTo>
                      <a:pt x="4" y="6"/>
                      <a:pt x="3" y="5"/>
                      <a:pt x="3" y="3"/>
                    </a:cubicBezTo>
                    <a:cubicBezTo>
                      <a:pt x="3" y="1"/>
                      <a:pt x="4" y="0"/>
                      <a:pt x="6" y="0"/>
                    </a:cubicBezTo>
                    <a:cubicBezTo>
                      <a:pt x="8" y="0"/>
                      <a:pt x="9" y="1"/>
                      <a:pt x="9" y="3"/>
                    </a:cubicBezTo>
                    <a:cubicBezTo>
                      <a:pt x="9" y="5"/>
                      <a:pt x="8" y="6"/>
                      <a:pt x="6" y="6"/>
                    </a:cubicBezTo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53" name="Freeform 33"/>
              <p:cNvSpPr>
                <a:spLocks/>
              </p:cNvSpPr>
              <p:nvPr/>
            </p:nvSpPr>
            <p:spPr bwMode="auto">
              <a:xfrm>
                <a:off x="4013200" y="5997575"/>
                <a:ext cx="39687" cy="66675"/>
              </a:xfrm>
              <a:custGeom>
                <a:avLst/>
                <a:gdLst>
                  <a:gd name="T0" fmla="*/ 11 w 12"/>
                  <a:gd name="T1" fmla="*/ 5 h 21"/>
                  <a:gd name="T2" fmla="*/ 9 w 12"/>
                  <a:gd name="T3" fmla="*/ 5 h 21"/>
                  <a:gd name="T4" fmla="*/ 5 w 12"/>
                  <a:gd name="T5" fmla="*/ 8 h 21"/>
                  <a:gd name="T6" fmla="*/ 5 w 12"/>
                  <a:gd name="T7" fmla="*/ 21 h 21"/>
                  <a:gd name="T8" fmla="*/ 0 w 12"/>
                  <a:gd name="T9" fmla="*/ 21 h 21"/>
                  <a:gd name="T10" fmla="*/ 0 w 12"/>
                  <a:gd name="T11" fmla="*/ 0 h 21"/>
                  <a:gd name="T12" fmla="*/ 4 w 12"/>
                  <a:gd name="T13" fmla="*/ 0 h 21"/>
                  <a:gd name="T14" fmla="*/ 4 w 12"/>
                  <a:gd name="T15" fmla="*/ 4 h 21"/>
                  <a:gd name="T16" fmla="*/ 10 w 12"/>
                  <a:gd name="T17" fmla="*/ 0 h 21"/>
                  <a:gd name="T18" fmla="*/ 12 w 12"/>
                  <a:gd name="T19" fmla="*/ 0 h 21"/>
                  <a:gd name="T20" fmla="*/ 11 w 12"/>
                  <a:gd name="T21" fmla="*/ 5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" h="21">
                    <a:moveTo>
                      <a:pt x="11" y="5"/>
                    </a:moveTo>
                    <a:cubicBezTo>
                      <a:pt x="11" y="5"/>
                      <a:pt x="10" y="5"/>
                      <a:pt x="9" y="5"/>
                    </a:cubicBezTo>
                    <a:cubicBezTo>
                      <a:pt x="8" y="5"/>
                      <a:pt x="7" y="6"/>
                      <a:pt x="5" y="8"/>
                    </a:cubicBezTo>
                    <a:cubicBezTo>
                      <a:pt x="5" y="21"/>
                      <a:pt x="5" y="21"/>
                      <a:pt x="5" y="21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4" y="4"/>
                      <a:pt x="4" y="4"/>
                      <a:pt x="4" y="4"/>
                    </a:cubicBezTo>
                    <a:cubicBezTo>
                      <a:pt x="6" y="1"/>
                      <a:pt x="8" y="0"/>
                      <a:pt x="10" y="0"/>
                    </a:cubicBezTo>
                    <a:cubicBezTo>
                      <a:pt x="11" y="0"/>
                      <a:pt x="11" y="0"/>
                      <a:pt x="12" y="0"/>
                    </a:cubicBezTo>
                    <a:lnTo>
                      <a:pt x="11" y="5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54" name="Freeform 34"/>
              <p:cNvSpPr>
                <a:spLocks noEditPoints="1"/>
              </p:cNvSpPr>
              <p:nvPr/>
            </p:nvSpPr>
            <p:spPr bwMode="auto">
              <a:xfrm>
                <a:off x="4062413" y="5997575"/>
                <a:ext cx="66675" cy="66675"/>
              </a:xfrm>
              <a:custGeom>
                <a:avLst/>
                <a:gdLst>
                  <a:gd name="T0" fmla="*/ 10 w 21"/>
                  <a:gd name="T1" fmla="*/ 21 h 21"/>
                  <a:gd name="T2" fmla="*/ 0 w 21"/>
                  <a:gd name="T3" fmla="*/ 11 h 21"/>
                  <a:gd name="T4" fmla="*/ 10 w 21"/>
                  <a:gd name="T5" fmla="*/ 0 h 21"/>
                  <a:gd name="T6" fmla="*/ 21 w 21"/>
                  <a:gd name="T7" fmla="*/ 10 h 21"/>
                  <a:gd name="T8" fmla="*/ 10 w 21"/>
                  <a:gd name="T9" fmla="*/ 21 h 21"/>
                  <a:gd name="T10" fmla="*/ 10 w 21"/>
                  <a:gd name="T11" fmla="*/ 4 h 21"/>
                  <a:gd name="T12" fmla="*/ 5 w 21"/>
                  <a:gd name="T13" fmla="*/ 10 h 21"/>
                  <a:gd name="T14" fmla="*/ 10 w 21"/>
                  <a:gd name="T15" fmla="*/ 17 h 21"/>
                  <a:gd name="T16" fmla="*/ 15 w 21"/>
                  <a:gd name="T17" fmla="*/ 11 h 21"/>
                  <a:gd name="T18" fmla="*/ 10 w 21"/>
                  <a:gd name="T19" fmla="*/ 4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1" h="21">
                    <a:moveTo>
                      <a:pt x="10" y="21"/>
                    </a:moveTo>
                    <a:cubicBezTo>
                      <a:pt x="3" y="21"/>
                      <a:pt x="0" y="17"/>
                      <a:pt x="0" y="11"/>
                    </a:cubicBezTo>
                    <a:cubicBezTo>
                      <a:pt x="0" y="4"/>
                      <a:pt x="3" y="0"/>
                      <a:pt x="10" y="0"/>
                    </a:cubicBezTo>
                    <a:cubicBezTo>
                      <a:pt x="17" y="0"/>
                      <a:pt x="21" y="4"/>
                      <a:pt x="21" y="10"/>
                    </a:cubicBezTo>
                    <a:cubicBezTo>
                      <a:pt x="21" y="17"/>
                      <a:pt x="17" y="21"/>
                      <a:pt x="10" y="21"/>
                    </a:cubicBezTo>
                    <a:moveTo>
                      <a:pt x="10" y="4"/>
                    </a:moveTo>
                    <a:cubicBezTo>
                      <a:pt x="7" y="4"/>
                      <a:pt x="5" y="7"/>
                      <a:pt x="5" y="10"/>
                    </a:cubicBezTo>
                    <a:cubicBezTo>
                      <a:pt x="5" y="14"/>
                      <a:pt x="6" y="17"/>
                      <a:pt x="10" y="17"/>
                    </a:cubicBezTo>
                    <a:cubicBezTo>
                      <a:pt x="14" y="17"/>
                      <a:pt x="15" y="14"/>
                      <a:pt x="15" y="11"/>
                    </a:cubicBezTo>
                    <a:cubicBezTo>
                      <a:pt x="15" y="6"/>
                      <a:pt x="14" y="4"/>
                      <a:pt x="10" y="4"/>
                    </a:cubicBezTo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55" name="Oval 35"/>
              <p:cNvSpPr>
                <a:spLocks noChangeArrowheads="1"/>
              </p:cNvSpPr>
              <p:nvPr/>
            </p:nvSpPr>
            <p:spPr bwMode="auto">
              <a:xfrm>
                <a:off x="4141788" y="6042025"/>
                <a:ext cx="19050" cy="22225"/>
              </a:xfrm>
              <a:prstGeom prst="ellipse">
                <a:avLst/>
              </a:pr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56" name="Freeform 36"/>
              <p:cNvSpPr>
                <a:spLocks noEditPoints="1"/>
              </p:cNvSpPr>
              <p:nvPr/>
            </p:nvSpPr>
            <p:spPr bwMode="auto">
              <a:xfrm>
                <a:off x="4176713" y="5997575"/>
                <a:ext cx="57150" cy="66675"/>
              </a:xfrm>
              <a:custGeom>
                <a:avLst/>
                <a:gdLst>
                  <a:gd name="T0" fmla="*/ 14 w 18"/>
                  <a:gd name="T1" fmla="*/ 21 h 21"/>
                  <a:gd name="T2" fmla="*/ 13 w 18"/>
                  <a:gd name="T3" fmla="*/ 19 h 21"/>
                  <a:gd name="T4" fmla="*/ 7 w 18"/>
                  <a:gd name="T5" fmla="*/ 21 h 21"/>
                  <a:gd name="T6" fmla="*/ 0 w 18"/>
                  <a:gd name="T7" fmla="*/ 15 h 21"/>
                  <a:gd name="T8" fmla="*/ 10 w 18"/>
                  <a:gd name="T9" fmla="*/ 8 h 21"/>
                  <a:gd name="T10" fmla="*/ 13 w 18"/>
                  <a:gd name="T11" fmla="*/ 8 h 21"/>
                  <a:gd name="T12" fmla="*/ 13 w 18"/>
                  <a:gd name="T13" fmla="*/ 7 h 21"/>
                  <a:gd name="T14" fmla="*/ 8 w 18"/>
                  <a:gd name="T15" fmla="*/ 4 h 21"/>
                  <a:gd name="T16" fmla="*/ 2 w 18"/>
                  <a:gd name="T17" fmla="*/ 5 h 21"/>
                  <a:gd name="T18" fmla="*/ 2 w 18"/>
                  <a:gd name="T19" fmla="*/ 1 h 21"/>
                  <a:gd name="T20" fmla="*/ 9 w 18"/>
                  <a:gd name="T21" fmla="*/ 0 h 21"/>
                  <a:gd name="T22" fmla="*/ 18 w 18"/>
                  <a:gd name="T23" fmla="*/ 7 h 21"/>
                  <a:gd name="T24" fmla="*/ 18 w 18"/>
                  <a:gd name="T25" fmla="*/ 21 h 21"/>
                  <a:gd name="T26" fmla="*/ 14 w 18"/>
                  <a:gd name="T27" fmla="*/ 21 h 21"/>
                  <a:gd name="T28" fmla="*/ 13 w 18"/>
                  <a:gd name="T29" fmla="*/ 12 h 21"/>
                  <a:gd name="T30" fmla="*/ 10 w 18"/>
                  <a:gd name="T31" fmla="*/ 12 h 21"/>
                  <a:gd name="T32" fmla="*/ 5 w 18"/>
                  <a:gd name="T33" fmla="*/ 15 h 21"/>
                  <a:gd name="T34" fmla="*/ 8 w 18"/>
                  <a:gd name="T35" fmla="*/ 17 h 21"/>
                  <a:gd name="T36" fmla="*/ 13 w 18"/>
                  <a:gd name="T37" fmla="*/ 15 h 21"/>
                  <a:gd name="T38" fmla="*/ 13 w 18"/>
                  <a:gd name="T39" fmla="*/ 12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8" h="21">
                    <a:moveTo>
                      <a:pt x="14" y="21"/>
                    </a:moveTo>
                    <a:cubicBezTo>
                      <a:pt x="13" y="19"/>
                      <a:pt x="13" y="19"/>
                      <a:pt x="13" y="19"/>
                    </a:cubicBezTo>
                    <a:cubicBezTo>
                      <a:pt x="12" y="20"/>
                      <a:pt x="10" y="21"/>
                      <a:pt x="7" y="21"/>
                    </a:cubicBezTo>
                    <a:cubicBezTo>
                      <a:pt x="3" y="21"/>
                      <a:pt x="0" y="19"/>
                      <a:pt x="0" y="15"/>
                    </a:cubicBezTo>
                    <a:cubicBezTo>
                      <a:pt x="0" y="10"/>
                      <a:pt x="4" y="8"/>
                      <a:pt x="10" y="8"/>
                    </a:cubicBezTo>
                    <a:cubicBezTo>
                      <a:pt x="13" y="8"/>
                      <a:pt x="13" y="8"/>
                      <a:pt x="13" y="8"/>
                    </a:cubicBezTo>
                    <a:cubicBezTo>
                      <a:pt x="13" y="7"/>
                      <a:pt x="13" y="7"/>
                      <a:pt x="13" y="7"/>
                    </a:cubicBezTo>
                    <a:cubicBezTo>
                      <a:pt x="13" y="5"/>
                      <a:pt x="12" y="4"/>
                      <a:pt x="8" y="4"/>
                    </a:cubicBezTo>
                    <a:cubicBezTo>
                      <a:pt x="6" y="4"/>
                      <a:pt x="4" y="4"/>
                      <a:pt x="2" y="5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4" y="0"/>
                      <a:pt x="6" y="0"/>
                      <a:pt x="9" y="0"/>
                    </a:cubicBezTo>
                    <a:cubicBezTo>
                      <a:pt x="15" y="0"/>
                      <a:pt x="18" y="2"/>
                      <a:pt x="18" y="7"/>
                    </a:cubicBezTo>
                    <a:cubicBezTo>
                      <a:pt x="18" y="21"/>
                      <a:pt x="18" y="21"/>
                      <a:pt x="18" y="21"/>
                    </a:cubicBezTo>
                    <a:lnTo>
                      <a:pt x="14" y="21"/>
                    </a:lnTo>
                    <a:close/>
                    <a:moveTo>
                      <a:pt x="13" y="12"/>
                    </a:moveTo>
                    <a:cubicBezTo>
                      <a:pt x="10" y="12"/>
                      <a:pt x="10" y="12"/>
                      <a:pt x="10" y="12"/>
                    </a:cubicBezTo>
                    <a:cubicBezTo>
                      <a:pt x="7" y="12"/>
                      <a:pt x="5" y="13"/>
                      <a:pt x="5" y="15"/>
                    </a:cubicBezTo>
                    <a:cubicBezTo>
                      <a:pt x="5" y="16"/>
                      <a:pt x="6" y="17"/>
                      <a:pt x="8" y="17"/>
                    </a:cubicBezTo>
                    <a:cubicBezTo>
                      <a:pt x="10" y="17"/>
                      <a:pt x="11" y="17"/>
                      <a:pt x="13" y="15"/>
                    </a:cubicBezTo>
                    <a:lnTo>
                      <a:pt x="13" y="12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57" name="Freeform 37"/>
              <p:cNvSpPr>
                <a:spLocks/>
              </p:cNvSpPr>
              <p:nvPr/>
            </p:nvSpPr>
            <p:spPr bwMode="auto">
              <a:xfrm>
                <a:off x="4252913" y="5997575"/>
                <a:ext cx="57150" cy="66675"/>
              </a:xfrm>
              <a:custGeom>
                <a:avLst/>
                <a:gdLst>
                  <a:gd name="T0" fmla="*/ 14 w 18"/>
                  <a:gd name="T1" fmla="*/ 21 h 21"/>
                  <a:gd name="T2" fmla="*/ 14 w 18"/>
                  <a:gd name="T3" fmla="*/ 18 h 21"/>
                  <a:gd name="T4" fmla="*/ 7 w 18"/>
                  <a:gd name="T5" fmla="*/ 21 h 21"/>
                  <a:gd name="T6" fmla="*/ 0 w 18"/>
                  <a:gd name="T7" fmla="*/ 13 h 21"/>
                  <a:gd name="T8" fmla="*/ 0 w 18"/>
                  <a:gd name="T9" fmla="*/ 0 h 21"/>
                  <a:gd name="T10" fmla="*/ 5 w 18"/>
                  <a:gd name="T11" fmla="*/ 0 h 21"/>
                  <a:gd name="T12" fmla="*/ 5 w 18"/>
                  <a:gd name="T13" fmla="*/ 12 h 21"/>
                  <a:gd name="T14" fmla="*/ 8 w 18"/>
                  <a:gd name="T15" fmla="*/ 17 h 21"/>
                  <a:gd name="T16" fmla="*/ 13 w 18"/>
                  <a:gd name="T17" fmla="*/ 14 h 21"/>
                  <a:gd name="T18" fmla="*/ 13 w 18"/>
                  <a:gd name="T19" fmla="*/ 0 h 21"/>
                  <a:gd name="T20" fmla="*/ 18 w 18"/>
                  <a:gd name="T21" fmla="*/ 0 h 21"/>
                  <a:gd name="T22" fmla="*/ 18 w 18"/>
                  <a:gd name="T23" fmla="*/ 21 h 21"/>
                  <a:gd name="T24" fmla="*/ 14 w 18"/>
                  <a:gd name="T25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8" h="21">
                    <a:moveTo>
                      <a:pt x="14" y="21"/>
                    </a:moveTo>
                    <a:cubicBezTo>
                      <a:pt x="14" y="18"/>
                      <a:pt x="14" y="18"/>
                      <a:pt x="14" y="18"/>
                    </a:cubicBezTo>
                    <a:cubicBezTo>
                      <a:pt x="12" y="20"/>
                      <a:pt x="10" y="21"/>
                      <a:pt x="7" y="21"/>
                    </a:cubicBezTo>
                    <a:cubicBezTo>
                      <a:pt x="2" y="21"/>
                      <a:pt x="0" y="18"/>
                      <a:pt x="0" y="13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5" y="12"/>
                      <a:pt x="5" y="12"/>
                      <a:pt x="5" y="12"/>
                    </a:cubicBezTo>
                    <a:cubicBezTo>
                      <a:pt x="5" y="15"/>
                      <a:pt x="6" y="17"/>
                      <a:pt x="8" y="17"/>
                    </a:cubicBezTo>
                    <a:cubicBezTo>
                      <a:pt x="10" y="17"/>
                      <a:pt x="11" y="16"/>
                      <a:pt x="13" y="14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18" y="21"/>
                      <a:pt x="18" y="21"/>
                      <a:pt x="18" y="21"/>
                    </a:cubicBezTo>
                    <a:lnTo>
                      <a:pt x="14" y="21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</p:grpSp>
      </p:grpSp>
      <p:sp>
        <p:nvSpPr>
          <p:cNvPr id="2" name="Title 1"/>
          <p:cNvSpPr>
            <a:spLocks noGrp="1"/>
          </p:cNvSpPr>
          <p:nvPr userDrawn="1">
            <p:ph type="ctrTitle"/>
          </p:nvPr>
        </p:nvSpPr>
        <p:spPr>
          <a:xfrm>
            <a:off x="344440" y="3122613"/>
            <a:ext cx="8467494" cy="1080000"/>
          </a:xfrm>
        </p:spPr>
        <p:txBody>
          <a:bodyPr anchor="b" anchorCtr="0">
            <a:normAutofit/>
          </a:bodyPr>
          <a:lstStyle>
            <a:lvl1pPr algn="l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/>
          </p:nvPr>
        </p:nvSpPr>
        <p:spPr>
          <a:xfrm>
            <a:off x="344440" y="4257092"/>
            <a:ext cx="8475710" cy="360040"/>
          </a:xfrm>
        </p:spPr>
        <p:txBody>
          <a:bodyPr>
            <a:normAutofit/>
          </a:bodyPr>
          <a:lstStyle>
            <a:lvl1pPr marL="0" indent="0" algn="l">
              <a:buNone/>
              <a:defRPr sz="2200" b="1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AU" dirty="0"/>
          </a:p>
        </p:txBody>
      </p:sp>
      <p:sp>
        <p:nvSpPr>
          <p:cNvPr id="27" name="Text Placeholder 14"/>
          <p:cNvSpPr>
            <a:spLocks noGrp="1"/>
          </p:cNvSpPr>
          <p:nvPr userDrawn="1">
            <p:ph type="body" sz="quarter" idx="17"/>
          </p:nvPr>
        </p:nvSpPr>
        <p:spPr>
          <a:xfrm>
            <a:off x="360000" y="5625959"/>
            <a:ext cx="4752000" cy="144000"/>
          </a:xfrm>
        </p:spPr>
        <p:txBody>
          <a:bodyPr anchor="ctr">
            <a:noAutofit/>
          </a:bodyPr>
          <a:lstStyle>
            <a:lvl1pPr>
              <a:buFontTx/>
              <a:buNone/>
              <a:defRPr sz="1200" b="1" cap="all" baseline="0">
                <a:solidFill>
                  <a:schemeClr val="bg1"/>
                </a:solidFill>
              </a:defRPr>
            </a:lvl1pPr>
            <a:lvl2pPr marL="0" indent="0">
              <a:buFontTx/>
              <a:buNone/>
              <a:defRPr sz="1200">
                <a:solidFill>
                  <a:schemeClr val="bg2"/>
                </a:solidFill>
              </a:defRPr>
            </a:lvl2pPr>
            <a:lvl3pPr marL="0" indent="0">
              <a:buFontTx/>
              <a:buNone/>
              <a:defRPr sz="1200">
                <a:solidFill>
                  <a:schemeClr val="bg2"/>
                </a:solidFill>
              </a:defRPr>
            </a:lvl3pPr>
            <a:lvl4pPr marL="0" indent="0">
              <a:buFontTx/>
              <a:buNone/>
              <a:defRPr sz="1200">
                <a:solidFill>
                  <a:schemeClr val="bg2"/>
                </a:solidFill>
              </a:defRPr>
            </a:lvl4pPr>
            <a:lvl5pPr marL="0" indent="0">
              <a:buFontTx/>
              <a:buNone/>
              <a:defRPr sz="1200">
                <a:solidFill>
                  <a:schemeClr val="bg2"/>
                </a:solidFill>
              </a:defRPr>
            </a:lvl5pPr>
            <a:lvl6pPr marL="0" indent="0">
              <a:buFontTx/>
              <a:buNone/>
              <a:defRPr sz="1200">
                <a:solidFill>
                  <a:schemeClr val="bg2"/>
                </a:solidFill>
              </a:defRPr>
            </a:lvl6pPr>
            <a:lvl7pPr marL="0" indent="0">
              <a:buFontTx/>
              <a:buNone/>
              <a:defRPr sz="1200">
                <a:solidFill>
                  <a:schemeClr val="bg2"/>
                </a:solidFill>
              </a:defRPr>
            </a:lvl7pPr>
            <a:lvl8pPr marL="0" indent="0">
              <a:buFontTx/>
              <a:buNone/>
              <a:defRPr sz="1200">
                <a:solidFill>
                  <a:schemeClr val="bg2"/>
                </a:solidFill>
              </a:defRPr>
            </a:lvl8pPr>
            <a:lvl9pPr marL="0" indent="0">
              <a:buFontTx/>
              <a:buNone/>
              <a:defRPr sz="1200">
                <a:solidFill>
                  <a:schemeClr val="bg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75978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lternative 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/>
          <p:cNvGrpSpPr/>
          <p:nvPr userDrawn="1"/>
        </p:nvGrpSpPr>
        <p:grpSpPr>
          <a:xfrm>
            <a:off x="-26988" y="357188"/>
            <a:ext cx="9195409" cy="6140081"/>
            <a:chOff x="-26988" y="357188"/>
            <a:chExt cx="9195409" cy="6140081"/>
          </a:xfrm>
        </p:grpSpPr>
        <p:grpSp>
          <p:nvGrpSpPr>
            <p:cNvPr id="29" name="Group 28"/>
            <p:cNvGrpSpPr/>
            <p:nvPr userDrawn="1"/>
          </p:nvGrpSpPr>
          <p:grpSpPr>
            <a:xfrm>
              <a:off x="608" y="5500319"/>
              <a:ext cx="9167813" cy="996950"/>
              <a:chOff x="608" y="5500319"/>
              <a:chExt cx="9167813" cy="996950"/>
            </a:xfrm>
          </p:grpSpPr>
          <p:grpSp>
            <p:nvGrpSpPr>
              <p:cNvPr id="43" name="Group 22"/>
              <p:cNvGrpSpPr>
                <a:grpSpLocks/>
              </p:cNvGrpSpPr>
              <p:nvPr userDrawn="1"/>
            </p:nvGrpSpPr>
            <p:grpSpPr bwMode="auto">
              <a:xfrm>
                <a:off x="608" y="5500319"/>
                <a:ext cx="9167813" cy="996950"/>
                <a:chOff x="-7938" y="5668963"/>
                <a:chExt cx="9167813" cy="996950"/>
              </a:xfrm>
            </p:grpSpPr>
            <p:sp>
              <p:nvSpPr>
                <p:cNvPr id="58" name="Freeform 11"/>
                <p:cNvSpPr>
                  <a:spLocks noEditPoints="1"/>
                </p:cNvSpPr>
                <p:nvPr userDrawn="1"/>
              </p:nvSpPr>
              <p:spPr bwMode="auto">
                <a:xfrm>
                  <a:off x="-7938" y="5668963"/>
                  <a:ext cx="9167813" cy="996950"/>
                </a:xfrm>
                <a:custGeom>
                  <a:avLst/>
                  <a:gdLst>
                    <a:gd name="T0" fmla="*/ 2880 w 2880"/>
                    <a:gd name="T1" fmla="*/ 20 h 313"/>
                    <a:gd name="T2" fmla="*/ 2789 w 2880"/>
                    <a:gd name="T3" fmla="*/ 20 h 313"/>
                    <a:gd name="T4" fmla="*/ 2313 w 2880"/>
                    <a:gd name="T5" fmla="*/ 137 h 313"/>
                    <a:gd name="T6" fmla="*/ 2784 w 2880"/>
                    <a:gd name="T7" fmla="*/ 313 h 313"/>
                    <a:gd name="T8" fmla="*/ 2880 w 2880"/>
                    <a:gd name="T9" fmla="*/ 313 h 313"/>
                    <a:gd name="T10" fmla="*/ 2880 w 2880"/>
                    <a:gd name="T11" fmla="*/ 20 h 313"/>
                    <a:gd name="T12" fmla="*/ 1860 w 2880"/>
                    <a:gd name="T13" fmla="*/ 0 h 313"/>
                    <a:gd name="T14" fmla="*/ 0 w 2880"/>
                    <a:gd name="T15" fmla="*/ 0 h 313"/>
                    <a:gd name="T16" fmla="*/ 0 w 2880"/>
                    <a:gd name="T17" fmla="*/ 157 h 313"/>
                    <a:gd name="T18" fmla="*/ 2030 w 2880"/>
                    <a:gd name="T19" fmla="*/ 157 h 313"/>
                    <a:gd name="T20" fmla="*/ 2313 w 2880"/>
                    <a:gd name="T21" fmla="*/ 137 h 313"/>
                    <a:gd name="T22" fmla="*/ 2313 w 2880"/>
                    <a:gd name="T23" fmla="*/ 137 h 313"/>
                    <a:gd name="T24" fmla="*/ 2313 w 2880"/>
                    <a:gd name="T25" fmla="*/ 137 h 313"/>
                    <a:gd name="T26" fmla="*/ 1860 w 2880"/>
                    <a:gd name="T27" fmla="*/ 0 h 31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2880" h="313">
                      <a:moveTo>
                        <a:pt x="2880" y="20"/>
                      </a:moveTo>
                      <a:cubicBezTo>
                        <a:pt x="2789" y="20"/>
                        <a:pt x="2789" y="20"/>
                        <a:pt x="2789" y="20"/>
                      </a:cubicBezTo>
                      <a:cubicBezTo>
                        <a:pt x="2500" y="20"/>
                        <a:pt x="2393" y="107"/>
                        <a:pt x="2313" y="137"/>
                      </a:cubicBezTo>
                      <a:cubicBezTo>
                        <a:pt x="2411" y="217"/>
                        <a:pt x="2542" y="313"/>
                        <a:pt x="2784" y="313"/>
                      </a:cubicBezTo>
                      <a:cubicBezTo>
                        <a:pt x="2842" y="313"/>
                        <a:pt x="2880" y="313"/>
                        <a:pt x="2880" y="313"/>
                      </a:cubicBezTo>
                      <a:cubicBezTo>
                        <a:pt x="2880" y="20"/>
                        <a:pt x="2880" y="20"/>
                        <a:pt x="2880" y="20"/>
                      </a:cubicBezTo>
                      <a:moveTo>
                        <a:pt x="186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57"/>
                        <a:pt x="0" y="157"/>
                        <a:pt x="0" y="157"/>
                      </a:cubicBezTo>
                      <a:cubicBezTo>
                        <a:pt x="2030" y="157"/>
                        <a:pt x="2030" y="157"/>
                        <a:pt x="2030" y="157"/>
                      </a:cubicBezTo>
                      <a:cubicBezTo>
                        <a:pt x="2214" y="157"/>
                        <a:pt x="2274" y="152"/>
                        <a:pt x="2313" y="137"/>
                      </a:cubicBezTo>
                      <a:cubicBezTo>
                        <a:pt x="2313" y="137"/>
                        <a:pt x="2313" y="137"/>
                        <a:pt x="2313" y="137"/>
                      </a:cubicBezTo>
                      <a:cubicBezTo>
                        <a:pt x="2313" y="137"/>
                        <a:pt x="2313" y="137"/>
                        <a:pt x="2313" y="137"/>
                      </a:cubicBezTo>
                      <a:cubicBezTo>
                        <a:pt x="2216" y="57"/>
                        <a:pt x="2053" y="0"/>
                        <a:pt x="1860" y="0"/>
                      </a:cubicBezTo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AU"/>
                </a:p>
              </p:txBody>
            </p:sp>
            <p:sp>
              <p:nvSpPr>
                <p:cNvPr id="59" name="Freeform 24"/>
                <p:cNvSpPr>
                  <a:spLocks/>
                </p:cNvSpPr>
                <p:nvPr userDrawn="1"/>
              </p:nvSpPr>
              <p:spPr bwMode="auto">
                <a:xfrm>
                  <a:off x="-7938" y="5732463"/>
                  <a:ext cx="7362826" cy="433387"/>
                </a:xfrm>
                <a:custGeom>
                  <a:avLst/>
                  <a:gdLst>
                    <a:gd name="T0" fmla="*/ 2313 w 2313"/>
                    <a:gd name="T1" fmla="*/ 117 h 136"/>
                    <a:gd name="T2" fmla="*/ 1860 w 2313"/>
                    <a:gd name="T3" fmla="*/ 0 h 136"/>
                    <a:gd name="T4" fmla="*/ 0 w 2313"/>
                    <a:gd name="T5" fmla="*/ 0 h 136"/>
                    <a:gd name="T6" fmla="*/ 0 w 2313"/>
                    <a:gd name="T7" fmla="*/ 136 h 136"/>
                    <a:gd name="T8" fmla="*/ 2030 w 2313"/>
                    <a:gd name="T9" fmla="*/ 136 h 136"/>
                    <a:gd name="T10" fmla="*/ 2313 w 2313"/>
                    <a:gd name="T11" fmla="*/ 117 h 1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313" h="136">
                      <a:moveTo>
                        <a:pt x="2313" y="117"/>
                      </a:moveTo>
                      <a:cubicBezTo>
                        <a:pt x="2204" y="55"/>
                        <a:pt x="2053" y="0"/>
                        <a:pt x="186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36"/>
                        <a:pt x="0" y="136"/>
                        <a:pt x="0" y="136"/>
                      </a:cubicBezTo>
                      <a:cubicBezTo>
                        <a:pt x="2030" y="136"/>
                        <a:pt x="2030" y="136"/>
                        <a:pt x="2030" y="136"/>
                      </a:cubicBezTo>
                      <a:cubicBezTo>
                        <a:pt x="2214" y="136"/>
                        <a:pt x="2274" y="132"/>
                        <a:pt x="2313" y="117"/>
                      </a:cubicBezTo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AU"/>
                </a:p>
              </p:txBody>
            </p:sp>
            <p:sp>
              <p:nvSpPr>
                <p:cNvPr id="60" name="Freeform 25"/>
                <p:cNvSpPr>
                  <a:spLocks/>
                </p:cNvSpPr>
                <p:nvPr userDrawn="1"/>
              </p:nvSpPr>
              <p:spPr bwMode="auto">
                <a:xfrm>
                  <a:off x="7354888" y="5732463"/>
                  <a:ext cx="1804987" cy="869950"/>
                </a:xfrm>
                <a:custGeom>
                  <a:avLst/>
                  <a:gdLst>
                    <a:gd name="T0" fmla="*/ 476 w 567"/>
                    <a:gd name="T1" fmla="*/ 0 h 273"/>
                    <a:gd name="T2" fmla="*/ 0 w 567"/>
                    <a:gd name="T3" fmla="*/ 117 h 273"/>
                    <a:gd name="T4" fmla="*/ 471 w 567"/>
                    <a:gd name="T5" fmla="*/ 273 h 273"/>
                    <a:gd name="T6" fmla="*/ 567 w 567"/>
                    <a:gd name="T7" fmla="*/ 273 h 273"/>
                    <a:gd name="T8" fmla="*/ 567 w 567"/>
                    <a:gd name="T9" fmla="*/ 0 h 273"/>
                    <a:gd name="T10" fmla="*/ 476 w 567"/>
                    <a:gd name="T11" fmla="*/ 0 h 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567" h="273">
                      <a:moveTo>
                        <a:pt x="476" y="0"/>
                      </a:moveTo>
                      <a:cubicBezTo>
                        <a:pt x="187" y="0"/>
                        <a:pt x="80" y="87"/>
                        <a:pt x="0" y="117"/>
                      </a:cubicBezTo>
                      <a:cubicBezTo>
                        <a:pt x="128" y="190"/>
                        <a:pt x="229" y="273"/>
                        <a:pt x="471" y="273"/>
                      </a:cubicBezTo>
                      <a:cubicBezTo>
                        <a:pt x="529" y="273"/>
                        <a:pt x="567" y="273"/>
                        <a:pt x="567" y="273"/>
                      </a:cubicBezTo>
                      <a:cubicBezTo>
                        <a:pt x="567" y="0"/>
                        <a:pt x="567" y="0"/>
                        <a:pt x="567" y="0"/>
                      </a:cubicBezTo>
                      <a:lnTo>
                        <a:pt x="476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AU"/>
                </a:p>
              </p:txBody>
            </p:sp>
          </p:grpSp>
          <p:pic>
            <p:nvPicPr>
              <p:cNvPr id="44" name="Picture 78"/>
              <p:cNvPicPr>
                <a:picLocks noChangeAspect="1" noChangeArrowheads="1"/>
              </p:cNvPicPr>
              <p:nvPr userDrawn="1"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8169275" y="5675743"/>
                <a:ext cx="655638" cy="6556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grpSp>
            <p:nvGrpSpPr>
              <p:cNvPr id="45" name="Group 19"/>
              <p:cNvGrpSpPr/>
              <p:nvPr userDrawn="1"/>
            </p:nvGrpSpPr>
            <p:grpSpPr>
              <a:xfrm>
                <a:off x="360000" y="5807505"/>
                <a:ext cx="814388" cy="95250"/>
                <a:chOff x="3495675" y="5969000"/>
                <a:chExt cx="814388" cy="95250"/>
              </a:xfrm>
              <a:solidFill>
                <a:schemeClr val="accent1"/>
              </a:solidFill>
            </p:grpSpPr>
            <p:sp>
              <p:nvSpPr>
                <p:cNvPr id="46" name="Freeform 26"/>
                <p:cNvSpPr>
                  <a:spLocks/>
                </p:cNvSpPr>
                <p:nvPr/>
              </p:nvSpPr>
              <p:spPr bwMode="auto">
                <a:xfrm>
                  <a:off x="3495675" y="5997575"/>
                  <a:ext cx="98425" cy="66675"/>
                </a:xfrm>
                <a:custGeom>
                  <a:avLst/>
                  <a:gdLst>
                    <a:gd name="T0" fmla="*/ 31 w 31"/>
                    <a:gd name="T1" fmla="*/ 0 h 21"/>
                    <a:gd name="T2" fmla="*/ 25 w 31"/>
                    <a:gd name="T3" fmla="*/ 21 h 21"/>
                    <a:gd name="T4" fmla="*/ 19 w 31"/>
                    <a:gd name="T5" fmla="*/ 21 h 21"/>
                    <a:gd name="T6" fmla="*/ 16 w 31"/>
                    <a:gd name="T7" fmla="*/ 9 h 21"/>
                    <a:gd name="T8" fmla="*/ 15 w 31"/>
                    <a:gd name="T9" fmla="*/ 7 h 21"/>
                    <a:gd name="T10" fmla="*/ 15 w 31"/>
                    <a:gd name="T11" fmla="*/ 7 h 21"/>
                    <a:gd name="T12" fmla="*/ 15 w 31"/>
                    <a:gd name="T13" fmla="*/ 9 h 21"/>
                    <a:gd name="T14" fmla="*/ 12 w 31"/>
                    <a:gd name="T15" fmla="*/ 21 h 21"/>
                    <a:gd name="T16" fmla="*/ 6 w 31"/>
                    <a:gd name="T17" fmla="*/ 21 h 21"/>
                    <a:gd name="T18" fmla="*/ 0 w 31"/>
                    <a:gd name="T19" fmla="*/ 0 h 21"/>
                    <a:gd name="T20" fmla="*/ 5 w 31"/>
                    <a:gd name="T21" fmla="*/ 0 h 21"/>
                    <a:gd name="T22" fmla="*/ 8 w 31"/>
                    <a:gd name="T23" fmla="*/ 13 h 21"/>
                    <a:gd name="T24" fmla="*/ 9 w 31"/>
                    <a:gd name="T25" fmla="*/ 16 h 21"/>
                    <a:gd name="T26" fmla="*/ 9 w 31"/>
                    <a:gd name="T27" fmla="*/ 16 h 21"/>
                    <a:gd name="T28" fmla="*/ 10 w 31"/>
                    <a:gd name="T29" fmla="*/ 13 h 21"/>
                    <a:gd name="T30" fmla="*/ 13 w 31"/>
                    <a:gd name="T31" fmla="*/ 0 h 21"/>
                    <a:gd name="T32" fmla="*/ 18 w 31"/>
                    <a:gd name="T33" fmla="*/ 0 h 21"/>
                    <a:gd name="T34" fmla="*/ 21 w 31"/>
                    <a:gd name="T35" fmla="*/ 13 h 21"/>
                    <a:gd name="T36" fmla="*/ 22 w 31"/>
                    <a:gd name="T37" fmla="*/ 16 h 21"/>
                    <a:gd name="T38" fmla="*/ 22 w 31"/>
                    <a:gd name="T39" fmla="*/ 16 h 21"/>
                    <a:gd name="T40" fmla="*/ 23 w 31"/>
                    <a:gd name="T41" fmla="*/ 12 h 21"/>
                    <a:gd name="T42" fmla="*/ 26 w 31"/>
                    <a:gd name="T43" fmla="*/ 0 h 21"/>
                    <a:gd name="T44" fmla="*/ 31 w 31"/>
                    <a:gd name="T45" fmla="*/ 0 h 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31" h="21">
                      <a:moveTo>
                        <a:pt x="31" y="0"/>
                      </a:moveTo>
                      <a:cubicBezTo>
                        <a:pt x="29" y="7"/>
                        <a:pt x="27" y="14"/>
                        <a:pt x="25" y="21"/>
                      </a:cubicBezTo>
                      <a:cubicBezTo>
                        <a:pt x="19" y="21"/>
                        <a:pt x="19" y="21"/>
                        <a:pt x="19" y="21"/>
                      </a:cubicBezTo>
                      <a:cubicBezTo>
                        <a:pt x="16" y="9"/>
                        <a:pt x="16" y="9"/>
                        <a:pt x="16" y="9"/>
                      </a:cubicBezTo>
                      <a:cubicBezTo>
                        <a:pt x="15" y="7"/>
                        <a:pt x="15" y="7"/>
                        <a:pt x="15" y="7"/>
                      </a:cubicBezTo>
                      <a:cubicBezTo>
                        <a:pt x="15" y="7"/>
                        <a:pt x="15" y="7"/>
                        <a:pt x="15" y="7"/>
                      </a:cubicBezTo>
                      <a:cubicBezTo>
                        <a:pt x="15" y="9"/>
                        <a:pt x="15" y="9"/>
                        <a:pt x="15" y="9"/>
                      </a:cubicBezTo>
                      <a:cubicBezTo>
                        <a:pt x="12" y="21"/>
                        <a:pt x="12" y="21"/>
                        <a:pt x="12" y="21"/>
                      </a:cubicBezTo>
                      <a:cubicBezTo>
                        <a:pt x="6" y="21"/>
                        <a:pt x="6" y="21"/>
                        <a:pt x="6" y="21"/>
                      </a:cubicBezTo>
                      <a:cubicBezTo>
                        <a:pt x="4" y="14"/>
                        <a:pt x="1" y="7"/>
                        <a:pt x="0" y="0"/>
                      </a:cubicBezTo>
                      <a:cubicBezTo>
                        <a:pt x="5" y="0"/>
                        <a:pt x="5" y="0"/>
                        <a:pt x="5" y="0"/>
                      </a:cubicBezTo>
                      <a:cubicBezTo>
                        <a:pt x="6" y="5"/>
                        <a:pt x="7" y="9"/>
                        <a:pt x="8" y="13"/>
                      </a:cubicBezTo>
                      <a:cubicBezTo>
                        <a:pt x="8" y="14"/>
                        <a:pt x="9" y="15"/>
                        <a:pt x="9" y="16"/>
                      </a:cubicBezTo>
                      <a:cubicBezTo>
                        <a:pt x="9" y="16"/>
                        <a:pt x="9" y="16"/>
                        <a:pt x="9" y="16"/>
                      </a:cubicBezTo>
                      <a:cubicBezTo>
                        <a:pt x="10" y="13"/>
                        <a:pt x="10" y="13"/>
                        <a:pt x="10" y="13"/>
                      </a:cubicBezTo>
                      <a:cubicBezTo>
                        <a:pt x="13" y="0"/>
                        <a:pt x="13" y="0"/>
                        <a:pt x="13" y="0"/>
                      </a:cubicBezTo>
                      <a:cubicBezTo>
                        <a:pt x="18" y="0"/>
                        <a:pt x="18" y="0"/>
                        <a:pt x="18" y="0"/>
                      </a:cubicBezTo>
                      <a:cubicBezTo>
                        <a:pt x="21" y="13"/>
                        <a:pt x="21" y="13"/>
                        <a:pt x="21" y="13"/>
                      </a:cubicBezTo>
                      <a:cubicBezTo>
                        <a:pt x="22" y="16"/>
                        <a:pt x="22" y="16"/>
                        <a:pt x="22" y="16"/>
                      </a:cubicBezTo>
                      <a:cubicBezTo>
                        <a:pt x="22" y="16"/>
                        <a:pt x="22" y="16"/>
                        <a:pt x="22" y="16"/>
                      </a:cubicBezTo>
                      <a:cubicBezTo>
                        <a:pt x="23" y="15"/>
                        <a:pt x="23" y="13"/>
                        <a:pt x="23" y="12"/>
                      </a:cubicBezTo>
                      <a:cubicBezTo>
                        <a:pt x="24" y="8"/>
                        <a:pt x="25" y="4"/>
                        <a:pt x="26" y="0"/>
                      </a:cubicBezTo>
                      <a:lnTo>
                        <a:pt x="31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AU"/>
                </a:p>
              </p:txBody>
            </p:sp>
            <p:sp>
              <p:nvSpPr>
                <p:cNvPr id="47" name="Freeform 27"/>
                <p:cNvSpPr>
                  <a:spLocks/>
                </p:cNvSpPr>
                <p:nvPr/>
              </p:nvSpPr>
              <p:spPr bwMode="auto">
                <a:xfrm>
                  <a:off x="3603625" y="5997575"/>
                  <a:ext cx="98425" cy="66675"/>
                </a:xfrm>
                <a:custGeom>
                  <a:avLst/>
                  <a:gdLst>
                    <a:gd name="T0" fmla="*/ 31 w 31"/>
                    <a:gd name="T1" fmla="*/ 0 h 21"/>
                    <a:gd name="T2" fmla="*/ 25 w 31"/>
                    <a:gd name="T3" fmla="*/ 21 h 21"/>
                    <a:gd name="T4" fmla="*/ 19 w 31"/>
                    <a:gd name="T5" fmla="*/ 21 h 21"/>
                    <a:gd name="T6" fmla="*/ 16 w 31"/>
                    <a:gd name="T7" fmla="*/ 9 h 21"/>
                    <a:gd name="T8" fmla="*/ 15 w 31"/>
                    <a:gd name="T9" fmla="*/ 7 h 21"/>
                    <a:gd name="T10" fmla="*/ 15 w 31"/>
                    <a:gd name="T11" fmla="*/ 7 h 21"/>
                    <a:gd name="T12" fmla="*/ 15 w 31"/>
                    <a:gd name="T13" fmla="*/ 9 h 21"/>
                    <a:gd name="T14" fmla="*/ 12 w 31"/>
                    <a:gd name="T15" fmla="*/ 21 h 21"/>
                    <a:gd name="T16" fmla="*/ 6 w 31"/>
                    <a:gd name="T17" fmla="*/ 21 h 21"/>
                    <a:gd name="T18" fmla="*/ 0 w 31"/>
                    <a:gd name="T19" fmla="*/ 0 h 21"/>
                    <a:gd name="T20" fmla="*/ 5 w 31"/>
                    <a:gd name="T21" fmla="*/ 0 h 21"/>
                    <a:gd name="T22" fmla="*/ 8 w 31"/>
                    <a:gd name="T23" fmla="*/ 13 h 21"/>
                    <a:gd name="T24" fmla="*/ 9 w 31"/>
                    <a:gd name="T25" fmla="*/ 16 h 21"/>
                    <a:gd name="T26" fmla="*/ 9 w 31"/>
                    <a:gd name="T27" fmla="*/ 16 h 21"/>
                    <a:gd name="T28" fmla="*/ 10 w 31"/>
                    <a:gd name="T29" fmla="*/ 13 h 21"/>
                    <a:gd name="T30" fmla="*/ 13 w 31"/>
                    <a:gd name="T31" fmla="*/ 0 h 21"/>
                    <a:gd name="T32" fmla="*/ 18 w 31"/>
                    <a:gd name="T33" fmla="*/ 0 h 21"/>
                    <a:gd name="T34" fmla="*/ 22 w 31"/>
                    <a:gd name="T35" fmla="*/ 13 h 21"/>
                    <a:gd name="T36" fmla="*/ 22 w 31"/>
                    <a:gd name="T37" fmla="*/ 16 h 21"/>
                    <a:gd name="T38" fmla="*/ 22 w 31"/>
                    <a:gd name="T39" fmla="*/ 16 h 21"/>
                    <a:gd name="T40" fmla="*/ 23 w 31"/>
                    <a:gd name="T41" fmla="*/ 12 h 21"/>
                    <a:gd name="T42" fmla="*/ 26 w 31"/>
                    <a:gd name="T43" fmla="*/ 0 h 21"/>
                    <a:gd name="T44" fmla="*/ 31 w 31"/>
                    <a:gd name="T45" fmla="*/ 0 h 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31" h="21">
                      <a:moveTo>
                        <a:pt x="31" y="0"/>
                      </a:moveTo>
                      <a:cubicBezTo>
                        <a:pt x="29" y="7"/>
                        <a:pt x="27" y="14"/>
                        <a:pt x="25" y="21"/>
                      </a:cubicBezTo>
                      <a:cubicBezTo>
                        <a:pt x="19" y="21"/>
                        <a:pt x="19" y="21"/>
                        <a:pt x="19" y="21"/>
                      </a:cubicBezTo>
                      <a:cubicBezTo>
                        <a:pt x="16" y="9"/>
                        <a:pt x="16" y="9"/>
                        <a:pt x="16" y="9"/>
                      </a:cubicBezTo>
                      <a:cubicBezTo>
                        <a:pt x="15" y="7"/>
                        <a:pt x="15" y="7"/>
                        <a:pt x="15" y="7"/>
                      </a:cubicBezTo>
                      <a:cubicBezTo>
                        <a:pt x="15" y="7"/>
                        <a:pt x="15" y="7"/>
                        <a:pt x="15" y="7"/>
                      </a:cubicBezTo>
                      <a:cubicBezTo>
                        <a:pt x="15" y="9"/>
                        <a:pt x="15" y="9"/>
                        <a:pt x="15" y="9"/>
                      </a:cubicBezTo>
                      <a:cubicBezTo>
                        <a:pt x="12" y="21"/>
                        <a:pt x="12" y="21"/>
                        <a:pt x="12" y="21"/>
                      </a:cubicBezTo>
                      <a:cubicBezTo>
                        <a:pt x="6" y="21"/>
                        <a:pt x="6" y="21"/>
                        <a:pt x="6" y="21"/>
                      </a:cubicBezTo>
                      <a:cubicBezTo>
                        <a:pt x="4" y="14"/>
                        <a:pt x="2" y="7"/>
                        <a:pt x="0" y="0"/>
                      </a:cubicBezTo>
                      <a:cubicBezTo>
                        <a:pt x="5" y="0"/>
                        <a:pt x="5" y="0"/>
                        <a:pt x="5" y="0"/>
                      </a:cubicBezTo>
                      <a:cubicBezTo>
                        <a:pt x="6" y="5"/>
                        <a:pt x="7" y="9"/>
                        <a:pt x="8" y="13"/>
                      </a:cubicBezTo>
                      <a:cubicBezTo>
                        <a:pt x="8" y="14"/>
                        <a:pt x="9" y="15"/>
                        <a:pt x="9" y="16"/>
                      </a:cubicBezTo>
                      <a:cubicBezTo>
                        <a:pt x="9" y="16"/>
                        <a:pt x="9" y="16"/>
                        <a:pt x="9" y="16"/>
                      </a:cubicBezTo>
                      <a:cubicBezTo>
                        <a:pt x="10" y="13"/>
                        <a:pt x="10" y="13"/>
                        <a:pt x="10" y="13"/>
                      </a:cubicBezTo>
                      <a:cubicBezTo>
                        <a:pt x="13" y="0"/>
                        <a:pt x="13" y="0"/>
                        <a:pt x="13" y="0"/>
                      </a:cubicBezTo>
                      <a:cubicBezTo>
                        <a:pt x="18" y="0"/>
                        <a:pt x="18" y="0"/>
                        <a:pt x="18" y="0"/>
                      </a:cubicBezTo>
                      <a:cubicBezTo>
                        <a:pt x="22" y="13"/>
                        <a:pt x="22" y="13"/>
                        <a:pt x="22" y="13"/>
                      </a:cubicBezTo>
                      <a:cubicBezTo>
                        <a:pt x="22" y="16"/>
                        <a:pt x="22" y="16"/>
                        <a:pt x="22" y="16"/>
                      </a:cubicBezTo>
                      <a:cubicBezTo>
                        <a:pt x="22" y="16"/>
                        <a:pt x="22" y="16"/>
                        <a:pt x="22" y="16"/>
                      </a:cubicBezTo>
                      <a:cubicBezTo>
                        <a:pt x="23" y="15"/>
                        <a:pt x="23" y="13"/>
                        <a:pt x="23" y="12"/>
                      </a:cubicBezTo>
                      <a:cubicBezTo>
                        <a:pt x="24" y="8"/>
                        <a:pt x="25" y="4"/>
                        <a:pt x="26" y="0"/>
                      </a:cubicBezTo>
                      <a:lnTo>
                        <a:pt x="31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AU"/>
                </a:p>
              </p:txBody>
            </p:sp>
            <p:sp>
              <p:nvSpPr>
                <p:cNvPr id="48" name="Freeform 28"/>
                <p:cNvSpPr>
                  <a:spLocks/>
                </p:cNvSpPr>
                <p:nvPr/>
              </p:nvSpPr>
              <p:spPr bwMode="auto">
                <a:xfrm>
                  <a:off x="3711575" y="5997575"/>
                  <a:ext cx="98425" cy="66675"/>
                </a:xfrm>
                <a:custGeom>
                  <a:avLst/>
                  <a:gdLst>
                    <a:gd name="T0" fmla="*/ 31 w 31"/>
                    <a:gd name="T1" fmla="*/ 0 h 21"/>
                    <a:gd name="T2" fmla="*/ 25 w 31"/>
                    <a:gd name="T3" fmla="*/ 21 h 21"/>
                    <a:gd name="T4" fmla="*/ 19 w 31"/>
                    <a:gd name="T5" fmla="*/ 21 h 21"/>
                    <a:gd name="T6" fmla="*/ 16 w 31"/>
                    <a:gd name="T7" fmla="*/ 9 h 21"/>
                    <a:gd name="T8" fmla="*/ 15 w 31"/>
                    <a:gd name="T9" fmla="*/ 7 h 21"/>
                    <a:gd name="T10" fmla="*/ 15 w 31"/>
                    <a:gd name="T11" fmla="*/ 7 h 21"/>
                    <a:gd name="T12" fmla="*/ 15 w 31"/>
                    <a:gd name="T13" fmla="*/ 9 h 21"/>
                    <a:gd name="T14" fmla="*/ 12 w 31"/>
                    <a:gd name="T15" fmla="*/ 21 h 21"/>
                    <a:gd name="T16" fmla="*/ 6 w 31"/>
                    <a:gd name="T17" fmla="*/ 21 h 21"/>
                    <a:gd name="T18" fmla="*/ 0 w 31"/>
                    <a:gd name="T19" fmla="*/ 0 h 21"/>
                    <a:gd name="T20" fmla="*/ 5 w 31"/>
                    <a:gd name="T21" fmla="*/ 0 h 21"/>
                    <a:gd name="T22" fmla="*/ 8 w 31"/>
                    <a:gd name="T23" fmla="*/ 13 h 21"/>
                    <a:gd name="T24" fmla="*/ 9 w 31"/>
                    <a:gd name="T25" fmla="*/ 16 h 21"/>
                    <a:gd name="T26" fmla="*/ 9 w 31"/>
                    <a:gd name="T27" fmla="*/ 16 h 21"/>
                    <a:gd name="T28" fmla="*/ 10 w 31"/>
                    <a:gd name="T29" fmla="*/ 13 h 21"/>
                    <a:gd name="T30" fmla="*/ 13 w 31"/>
                    <a:gd name="T31" fmla="*/ 0 h 21"/>
                    <a:gd name="T32" fmla="*/ 18 w 31"/>
                    <a:gd name="T33" fmla="*/ 0 h 21"/>
                    <a:gd name="T34" fmla="*/ 22 w 31"/>
                    <a:gd name="T35" fmla="*/ 13 h 21"/>
                    <a:gd name="T36" fmla="*/ 22 w 31"/>
                    <a:gd name="T37" fmla="*/ 16 h 21"/>
                    <a:gd name="T38" fmla="*/ 22 w 31"/>
                    <a:gd name="T39" fmla="*/ 16 h 21"/>
                    <a:gd name="T40" fmla="*/ 23 w 31"/>
                    <a:gd name="T41" fmla="*/ 12 h 21"/>
                    <a:gd name="T42" fmla="*/ 26 w 31"/>
                    <a:gd name="T43" fmla="*/ 0 h 21"/>
                    <a:gd name="T44" fmla="*/ 31 w 31"/>
                    <a:gd name="T45" fmla="*/ 0 h 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31" h="21">
                      <a:moveTo>
                        <a:pt x="31" y="0"/>
                      </a:moveTo>
                      <a:cubicBezTo>
                        <a:pt x="29" y="7"/>
                        <a:pt x="27" y="14"/>
                        <a:pt x="25" y="21"/>
                      </a:cubicBezTo>
                      <a:cubicBezTo>
                        <a:pt x="19" y="21"/>
                        <a:pt x="19" y="21"/>
                        <a:pt x="19" y="21"/>
                      </a:cubicBezTo>
                      <a:cubicBezTo>
                        <a:pt x="16" y="9"/>
                        <a:pt x="16" y="9"/>
                        <a:pt x="16" y="9"/>
                      </a:cubicBezTo>
                      <a:cubicBezTo>
                        <a:pt x="15" y="7"/>
                        <a:pt x="15" y="7"/>
                        <a:pt x="15" y="7"/>
                      </a:cubicBezTo>
                      <a:cubicBezTo>
                        <a:pt x="15" y="7"/>
                        <a:pt x="15" y="7"/>
                        <a:pt x="15" y="7"/>
                      </a:cubicBezTo>
                      <a:cubicBezTo>
                        <a:pt x="15" y="9"/>
                        <a:pt x="15" y="9"/>
                        <a:pt x="15" y="9"/>
                      </a:cubicBezTo>
                      <a:cubicBezTo>
                        <a:pt x="12" y="21"/>
                        <a:pt x="12" y="21"/>
                        <a:pt x="12" y="21"/>
                      </a:cubicBezTo>
                      <a:cubicBezTo>
                        <a:pt x="6" y="21"/>
                        <a:pt x="6" y="21"/>
                        <a:pt x="6" y="21"/>
                      </a:cubicBezTo>
                      <a:cubicBezTo>
                        <a:pt x="4" y="14"/>
                        <a:pt x="2" y="7"/>
                        <a:pt x="0" y="0"/>
                      </a:cubicBezTo>
                      <a:cubicBezTo>
                        <a:pt x="5" y="0"/>
                        <a:pt x="5" y="0"/>
                        <a:pt x="5" y="0"/>
                      </a:cubicBezTo>
                      <a:cubicBezTo>
                        <a:pt x="6" y="5"/>
                        <a:pt x="7" y="9"/>
                        <a:pt x="8" y="13"/>
                      </a:cubicBezTo>
                      <a:cubicBezTo>
                        <a:pt x="9" y="14"/>
                        <a:pt x="9" y="15"/>
                        <a:pt x="9" y="16"/>
                      </a:cubicBezTo>
                      <a:cubicBezTo>
                        <a:pt x="9" y="16"/>
                        <a:pt x="9" y="16"/>
                        <a:pt x="9" y="16"/>
                      </a:cubicBezTo>
                      <a:cubicBezTo>
                        <a:pt x="10" y="13"/>
                        <a:pt x="10" y="13"/>
                        <a:pt x="10" y="13"/>
                      </a:cubicBezTo>
                      <a:cubicBezTo>
                        <a:pt x="13" y="0"/>
                        <a:pt x="13" y="0"/>
                        <a:pt x="13" y="0"/>
                      </a:cubicBezTo>
                      <a:cubicBezTo>
                        <a:pt x="18" y="0"/>
                        <a:pt x="18" y="0"/>
                        <a:pt x="18" y="0"/>
                      </a:cubicBezTo>
                      <a:cubicBezTo>
                        <a:pt x="22" y="13"/>
                        <a:pt x="22" y="13"/>
                        <a:pt x="22" y="13"/>
                      </a:cubicBezTo>
                      <a:cubicBezTo>
                        <a:pt x="22" y="16"/>
                        <a:pt x="22" y="16"/>
                        <a:pt x="22" y="16"/>
                      </a:cubicBezTo>
                      <a:cubicBezTo>
                        <a:pt x="22" y="16"/>
                        <a:pt x="22" y="16"/>
                        <a:pt x="22" y="16"/>
                      </a:cubicBezTo>
                      <a:cubicBezTo>
                        <a:pt x="23" y="15"/>
                        <a:pt x="23" y="13"/>
                        <a:pt x="23" y="12"/>
                      </a:cubicBezTo>
                      <a:cubicBezTo>
                        <a:pt x="24" y="8"/>
                        <a:pt x="25" y="4"/>
                        <a:pt x="26" y="0"/>
                      </a:cubicBezTo>
                      <a:lnTo>
                        <a:pt x="31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AU"/>
                </a:p>
              </p:txBody>
            </p:sp>
            <p:sp>
              <p:nvSpPr>
                <p:cNvPr id="49" name="Oval 29"/>
                <p:cNvSpPr>
                  <a:spLocks noChangeArrowheads="1"/>
                </p:cNvSpPr>
                <p:nvPr/>
              </p:nvSpPr>
              <p:spPr bwMode="auto">
                <a:xfrm>
                  <a:off x="3819525" y="6042025"/>
                  <a:ext cx="19050" cy="22225"/>
                </a:xfrm>
                <a:prstGeom prst="ellipse">
                  <a:avLst/>
                </a:pr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AU"/>
                </a:p>
              </p:txBody>
            </p:sp>
            <p:sp>
              <p:nvSpPr>
                <p:cNvPr id="50" name="Freeform 30"/>
                <p:cNvSpPr>
                  <a:spLocks/>
                </p:cNvSpPr>
                <p:nvPr/>
              </p:nvSpPr>
              <p:spPr bwMode="auto">
                <a:xfrm>
                  <a:off x="3851275" y="5997575"/>
                  <a:ext cx="50800" cy="66675"/>
                </a:xfrm>
                <a:custGeom>
                  <a:avLst/>
                  <a:gdLst>
                    <a:gd name="T0" fmla="*/ 16 w 16"/>
                    <a:gd name="T1" fmla="*/ 20 h 21"/>
                    <a:gd name="T2" fmla="*/ 10 w 16"/>
                    <a:gd name="T3" fmla="*/ 21 h 21"/>
                    <a:gd name="T4" fmla="*/ 0 w 16"/>
                    <a:gd name="T5" fmla="*/ 11 h 21"/>
                    <a:gd name="T6" fmla="*/ 10 w 16"/>
                    <a:gd name="T7" fmla="*/ 0 h 21"/>
                    <a:gd name="T8" fmla="*/ 16 w 16"/>
                    <a:gd name="T9" fmla="*/ 1 h 21"/>
                    <a:gd name="T10" fmla="*/ 14 w 16"/>
                    <a:gd name="T11" fmla="*/ 5 h 21"/>
                    <a:gd name="T12" fmla="*/ 11 w 16"/>
                    <a:gd name="T13" fmla="*/ 4 h 21"/>
                    <a:gd name="T14" fmla="*/ 6 w 16"/>
                    <a:gd name="T15" fmla="*/ 10 h 21"/>
                    <a:gd name="T16" fmla="*/ 11 w 16"/>
                    <a:gd name="T17" fmla="*/ 17 h 21"/>
                    <a:gd name="T18" fmla="*/ 15 w 16"/>
                    <a:gd name="T19" fmla="*/ 16 h 21"/>
                    <a:gd name="T20" fmla="*/ 16 w 16"/>
                    <a:gd name="T21" fmla="*/ 20 h 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6" h="21">
                      <a:moveTo>
                        <a:pt x="16" y="20"/>
                      </a:moveTo>
                      <a:cubicBezTo>
                        <a:pt x="14" y="21"/>
                        <a:pt x="12" y="21"/>
                        <a:pt x="10" y="21"/>
                      </a:cubicBezTo>
                      <a:cubicBezTo>
                        <a:pt x="3" y="21"/>
                        <a:pt x="0" y="17"/>
                        <a:pt x="0" y="11"/>
                      </a:cubicBezTo>
                      <a:cubicBezTo>
                        <a:pt x="0" y="4"/>
                        <a:pt x="4" y="0"/>
                        <a:pt x="10" y="0"/>
                      </a:cubicBezTo>
                      <a:cubicBezTo>
                        <a:pt x="12" y="0"/>
                        <a:pt x="14" y="0"/>
                        <a:pt x="16" y="1"/>
                      </a:cubicBezTo>
                      <a:cubicBezTo>
                        <a:pt x="14" y="5"/>
                        <a:pt x="14" y="5"/>
                        <a:pt x="14" y="5"/>
                      </a:cubicBezTo>
                      <a:cubicBezTo>
                        <a:pt x="13" y="4"/>
                        <a:pt x="12" y="4"/>
                        <a:pt x="11" y="4"/>
                      </a:cubicBezTo>
                      <a:cubicBezTo>
                        <a:pt x="7" y="4"/>
                        <a:pt x="6" y="6"/>
                        <a:pt x="6" y="10"/>
                      </a:cubicBezTo>
                      <a:cubicBezTo>
                        <a:pt x="6" y="15"/>
                        <a:pt x="7" y="17"/>
                        <a:pt x="11" y="17"/>
                      </a:cubicBezTo>
                      <a:cubicBezTo>
                        <a:pt x="12" y="17"/>
                        <a:pt x="14" y="17"/>
                        <a:pt x="15" y="16"/>
                      </a:cubicBezTo>
                      <a:lnTo>
                        <a:pt x="16" y="2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AU"/>
                </a:p>
              </p:txBody>
            </p:sp>
            <p:sp>
              <p:nvSpPr>
                <p:cNvPr id="51" name="Freeform 31"/>
                <p:cNvSpPr>
                  <a:spLocks/>
                </p:cNvSpPr>
                <p:nvPr/>
              </p:nvSpPr>
              <p:spPr bwMode="auto">
                <a:xfrm>
                  <a:off x="3911600" y="5997575"/>
                  <a:ext cx="47625" cy="66675"/>
                </a:xfrm>
                <a:custGeom>
                  <a:avLst/>
                  <a:gdLst>
                    <a:gd name="T0" fmla="*/ 6 w 15"/>
                    <a:gd name="T1" fmla="*/ 21 h 21"/>
                    <a:gd name="T2" fmla="*/ 0 w 15"/>
                    <a:gd name="T3" fmla="*/ 20 h 21"/>
                    <a:gd name="T4" fmla="*/ 1 w 15"/>
                    <a:gd name="T5" fmla="*/ 16 h 21"/>
                    <a:gd name="T6" fmla="*/ 6 w 15"/>
                    <a:gd name="T7" fmla="*/ 17 h 21"/>
                    <a:gd name="T8" fmla="*/ 9 w 15"/>
                    <a:gd name="T9" fmla="*/ 15 h 21"/>
                    <a:gd name="T10" fmla="*/ 6 w 15"/>
                    <a:gd name="T11" fmla="*/ 12 h 21"/>
                    <a:gd name="T12" fmla="*/ 0 w 15"/>
                    <a:gd name="T13" fmla="*/ 6 h 21"/>
                    <a:gd name="T14" fmla="*/ 8 w 15"/>
                    <a:gd name="T15" fmla="*/ 0 h 21"/>
                    <a:gd name="T16" fmla="*/ 13 w 15"/>
                    <a:gd name="T17" fmla="*/ 0 h 21"/>
                    <a:gd name="T18" fmla="*/ 13 w 15"/>
                    <a:gd name="T19" fmla="*/ 4 h 21"/>
                    <a:gd name="T20" fmla="*/ 9 w 15"/>
                    <a:gd name="T21" fmla="*/ 4 h 21"/>
                    <a:gd name="T22" fmla="*/ 6 w 15"/>
                    <a:gd name="T23" fmla="*/ 6 h 21"/>
                    <a:gd name="T24" fmla="*/ 9 w 15"/>
                    <a:gd name="T25" fmla="*/ 9 h 21"/>
                    <a:gd name="T26" fmla="*/ 15 w 15"/>
                    <a:gd name="T27" fmla="*/ 14 h 21"/>
                    <a:gd name="T28" fmla="*/ 6 w 15"/>
                    <a:gd name="T29" fmla="*/ 21 h 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15" h="21">
                      <a:moveTo>
                        <a:pt x="6" y="21"/>
                      </a:moveTo>
                      <a:cubicBezTo>
                        <a:pt x="4" y="21"/>
                        <a:pt x="2" y="21"/>
                        <a:pt x="0" y="20"/>
                      </a:cubicBezTo>
                      <a:cubicBezTo>
                        <a:pt x="1" y="16"/>
                        <a:pt x="1" y="16"/>
                        <a:pt x="1" y="16"/>
                      </a:cubicBezTo>
                      <a:cubicBezTo>
                        <a:pt x="3" y="17"/>
                        <a:pt x="5" y="17"/>
                        <a:pt x="6" y="17"/>
                      </a:cubicBezTo>
                      <a:cubicBezTo>
                        <a:pt x="8" y="17"/>
                        <a:pt x="9" y="16"/>
                        <a:pt x="9" y="15"/>
                      </a:cubicBezTo>
                      <a:cubicBezTo>
                        <a:pt x="9" y="14"/>
                        <a:pt x="8" y="13"/>
                        <a:pt x="6" y="12"/>
                      </a:cubicBezTo>
                      <a:cubicBezTo>
                        <a:pt x="3" y="11"/>
                        <a:pt x="0" y="10"/>
                        <a:pt x="0" y="6"/>
                      </a:cubicBezTo>
                      <a:cubicBezTo>
                        <a:pt x="0" y="2"/>
                        <a:pt x="3" y="0"/>
                        <a:pt x="8" y="0"/>
                      </a:cubicBezTo>
                      <a:cubicBezTo>
                        <a:pt x="10" y="0"/>
                        <a:pt x="12" y="0"/>
                        <a:pt x="13" y="0"/>
                      </a:cubicBezTo>
                      <a:cubicBezTo>
                        <a:pt x="13" y="4"/>
                        <a:pt x="13" y="4"/>
                        <a:pt x="13" y="4"/>
                      </a:cubicBezTo>
                      <a:cubicBezTo>
                        <a:pt x="11" y="4"/>
                        <a:pt x="10" y="4"/>
                        <a:pt x="9" y="4"/>
                      </a:cubicBezTo>
                      <a:cubicBezTo>
                        <a:pt x="6" y="4"/>
                        <a:pt x="6" y="5"/>
                        <a:pt x="6" y="6"/>
                      </a:cubicBezTo>
                      <a:cubicBezTo>
                        <a:pt x="6" y="7"/>
                        <a:pt x="7" y="8"/>
                        <a:pt x="9" y="9"/>
                      </a:cubicBezTo>
                      <a:cubicBezTo>
                        <a:pt x="13" y="10"/>
                        <a:pt x="15" y="11"/>
                        <a:pt x="15" y="14"/>
                      </a:cubicBezTo>
                      <a:cubicBezTo>
                        <a:pt x="15" y="18"/>
                        <a:pt x="11" y="21"/>
                        <a:pt x="6" y="21"/>
                      </a:cubicBezTo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AU"/>
                </a:p>
              </p:txBody>
            </p:sp>
            <p:sp>
              <p:nvSpPr>
                <p:cNvPr id="52" name="Freeform 32"/>
                <p:cNvSpPr>
                  <a:spLocks noEditPoints="1"/>
                </p:cNvSpPr>
                <p:nvPr/>
              </p:nvSpPr>
              <p:spPr bwMode="auto">
                <a:xfrm>
                  <a:off x="3965575" y="5969000"/>
                  <a:ext cx="28575" cy="95250"/>
                </a:xfrm>
                <a:custGeom>
                  <a:avLst/>
                  <a:gdLst>
                    <a:gd name="T0" fmla="*/ 4 w 9"/>
                    <a:gd name="T1" fmla="*/ 30 h 30"/>
                    <a:gd name="T2" fmla="*/ 4 w 9"/>
                    <a:gd name="T3" fmla="*/ 13 h 30"/>
                    <a:gd name="T4" fmla="*/ 0 w 9"/>
                    <a:gd name="T5" fmla="*/ 13 h 30"/>
                    <a:gd name="T6" fmla="*/ 0 w 9"/>
                    <a:gd name="T7" fmla="*/ 9 h 30"/>
                    <a:gd name="T8" fmla="*/ 9 w 9"/>
                    <a:gd name="T9" fmla="*/ 9 h 30"/>
                    <a:gd name="T10" fmla="*/ 9 w 9"/>
                    <a:gd name="T11" fmla="*/ 30 h 30"/>
                    <a:gd name="T12" fmla="*/ 4 w 9"/>
                    <a:gd name="T13" fmla="*/ 30 h 30"/>
                    <a:gd name="T14" fmla="*/ 6 w 9"/>
                    <a:gd name="T15" fmla="*/ 6 h 30"/>
                    <a:gd name="T16" fmla="*/ 3 w 9"/>
                    <a:gd name="T17" fmla="*/ 3 h 30"/>
                    <a:gd name="T18" fmla="*/ 6 w 9"/>
                    <a:gd name="T19" fmla="*/ 0 h 30"/>
                    <a:gd name="T20" fmla="*/ 9 w 9"/>
                    <a:gd name="T21" fmla="*/ 3 h 30"/>
                    <a:gd name="T22" fmla="*/ 6 w 9"/>
                    <a:gd name="T23" fmla="*/ 6 h 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9" h="30">
                      <a:moveTo>
                        <a:pt x="4" y="30"/>
                      </a:moveTo>
                      <a:cubicBezTo>
                        <a:pt x="4" y="13"/>
                        <a:pt x="4" y="13"/>
                        <a:pt x="4" y="13"/>
                      </a:cubicBezTo>
                      <a:cubicBezTo>
                        <a:pt x="0" y="13"/>
                        <a:pt x="0" y="13"/>
                        <a:pt x="0" y="13"/>
                      </a:cubicBezTo>
                      <a:cubicBezTo>
                        <a:pt x="0" y="9"/>
                        <a:pt x="0" y="9"/>
                        <a:pt x="0" y="9"/>
                      </a:cubicBezTo>
                      <a:cubicBezTo>
                        <a:pt x="9" y="9"/>
                        <a:pt x="9" y="9"/>
                        <a:pt x="9" y="9"/>
                      </a:cubicBezTo>
                      <a:cubicBezTo>
                        <a:pt x="9" y="30"/>
                        <a:pt x="9" y="30"/>
                        <a:pt x="9" y="30"/>
                      </a:cubicBezTo>
                      <a:lnTo>
                        <a:pt x="4" y="30"/>
                      </a:lnTo>
                      <a:close/>
                      <a:moveTo>
                        <a:pt x="6" y="6"/>
                      </a:moveTo>
                      <a:cubicBezTo>
                        <a:pt x="4" y="6"/>
                        <a:pt x="3" y="5"/>
                        <a:pt x="3" y="3"/>
                      </a:cubicBezTo>
                      <a:cubicBezTo>
                        <a:pt x="3" y="1"/>
                        <a:pt x="4" y="0"/>
                        <a:pt x="6" y="0"/>
                      </a:cubicBezTo>
                      <a:cubicBezTo>
                        <a:pt x="8" y="0"/>
                        <a:pt x="9" y="1"/>
                        <a:pt x="9" y="3"/>
                      </a:cubicBezTo>
                      <a:cubicBezTo>
                        <a:pt x="9" y="5"/>
                        <a:pt x="8" y="6"/>
                        <a:pt x="6" y="6"/>
                      </a:cubicBezTo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AU"/>
                </a:p>
              </p:txBody>
            </p:sp>
            <p:sp>
              <p:nvSpPr>
                <p:cNvPr id="53" name="Freeform 33"/>
                <p:cNvSpPr>
                  <a:spLocks/>
                </p:cNvSpPr>
                <p:nvPr/>
              </p:nvSpPr>
              <p:spPr bwMode="auto">
                <a:xfrm>
                  <a:off x="4013200" y="5997575"/>
                  <a:ext cx="39687" cy="66675"/>
                </a:xfrm>
                <a:custGeom>
                  <a:avLst/>
                  <a:gdLst>
                    <a:gd name="T0" fmla="*/ 11 w 12"/>
                    <a:gd name="T1" fmla="*/ 5 h 21"/>
                    <a:gd name="T2" fmla="*/ 9 w 12"/>
                    <a:gd name="T3" fmla="*/ 5 h 21"/>
                    <a:gd name="T4" fmla="*/ 5 w 12"/>
                    <a:gd name="T5" fmla="*/ 8 h 21"/>
                    <a:gd name="T6" fmla="*/ 5 w 12"/>
                    <a:gd name="T7" fmla="*/ 21 h 21"/>
                    <a:gd name="T8" fmla="*/ 0 w 12"/>
                    <a:gd name="T9" fmla="*/ 21 h 21"/>
                    <a:gd name="T10" fmla="*/ 0 w 12"/>
                    <a:gd name="T11" fmla="*/ 0 h 21"/>
                    <a:gd name="T12" fmla="*/ 4 w 12"/>
                    <a:gd name="T13" fmla="*/ 0 h 21"/>
                    <a:gd name="T14" fmla="*/ 4 w 12"/>
                    <a:gd name="T15" fmla="*/ 4 h 21"/>
                    <a:gd name="T16" fmla="*/ 10 w 12"/>
                    <a:gd name="T17" fmla="*/ 0 h 21"/>
                    <a:gd name="T18" fmla="*/ 12 w 12"/>
                    <a:gd name="T19" fmla="*/ 0 h 21"/>
                    <a:gd name="T20" fmla="*/ 11 w 12"/>
                    <a:gd name="T21" fmla="*/ 5 h 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2" h="21">
                      <a:moveTo>
                        <a:pt x="11" y="5"/>
                      </a:moveTo>
                      <a:cubicBezTo>
                        <a:pt x="11" y="5"/>
                        <a:pt x="10" y="5"/>
                        <a:pt x="9" y="5"/>
                      </a:cubicBezTo>
                      <a:cubicBezTo>
                        <a:pt x="8" y="5"/>
                        <a:pt x="7" y="6"/>
                        <a:pt x="5" y="8"/>
                      </a:cubicBezTo>
                      <a:cubicBezTo>
                        <a:pt x="5" y="21"/>
                        <a:pt x="5" y="21"/>
                        <a:pt x="5" y="21"/>
                      </a:cubicBezTo>
                      <a:cubicBezTo>
                        <a:pt x="0" y="21"/>
                        <a:pt x="0" y="21"/>
                        <a:pt x="0" y="21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4" y="0"/>
                        <a:pt x="4" y="0"/>
                        <a:pt x="4" y="0"/>
                      </a:cubicBezTo>
                      <a:cubicBezTo>
                        <a:pt x="4" y="4"/>
                        <a:pt x="4" y="4"/>
                        <a:pt x="4" y="4"/>
                      </a:cubicBezTo>
                      <a:cubicBezTo>
                        <a:pt x="6" y="1"/>
                        <a:pt x="8" y="0"/>
                        <a:pt x="10" y="0"/>
                      </a:cubicBezTo>
                      <a:cubicBezTo>
                        <a:pt x="11" y="0"/>
                        <a:pt x="11" y="0"/>
                        <a:pt x="12" y="0"/>
                      </a:cubicBezTo>
                      <a:lnTo>
                        <a:pt x="11" y="5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AU"/>
                </a:p>
              </p:txBody>
            </p:sp>
            <p:sp>
              <p:nvSpPr>
                <p:cNvPr id="54" name="Freeform 34"/>
                <p:cNvSpPr>
                  <a:spLocks noEditPoints="1"/>
                </p:cNvSpPr>
                <p:nvPr/>
              </p:nvSpPr>
              <p:spPr bwMode="auto">
                <a:xfrm>
                  <a:off x="4062413" y="5997575"/>
                  <a:ext cx="66675" cy="66675"/>
                </a:xfrm>
                <a:custGeom>
                  <a:avLst/>
                  <a:gdLst>
                    <a:gd name="T0" fmla="*/ 10 w 21"/>
                    <a:gd name="T1" fmla="*/ 21 h 21"/>
                    <a:gd name="T2" fmla="*/ 0 w 21"/>
                    <a:gd name="T3" fmla="*/ 11 h 21"/>
                    <a:gd name="T4" fmla="*/ 10 w 21"/>
                    <a:gd name="T5" fmla="*/ 0 h 21"/>
                    <a:gd name="T6" fmla="*/ 21 w 21"/>
                    <a:gd name="T7" fmla="*/ 10 h 21"/>
                    <a:gd name="T8" fmla="*/ 10 w 21"/>
                    <a:gd name="T9" fmla="*/ 21 h 21"/>
                    <a:gd name="T10" fmla="*/ 10 w 21"/>
                    <a:gd name="T11" fmla="*/ 4 h 21"/>
                    <a:gd name="T12" fmla="*/ 5 w 21"/>
                    <a:gd name="T13" fmla="*/ 10 h 21"/>
                    <a:gd name="T14" fmla="*/ 10 w 21"/>
                    <a:gd name="T15" fmla="*/ 17 h 21"/>
                    <a:gd name="T16" fmla="*/ 15 w 21"/>
                    <a:gd name="T17" fmla="*/ 11 h 21"/>
                    <a:gd name="T18" fmla="*/ 10 w 21"/>
                    <a:gd name="T19" fmla="*/ 4 h 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21" h="21">
                      <a:moveTo>
                        <a:pt x="10" y="21"/>
                      </a:moveTo>
                      <a:cubicBezTo>
                        <a:pt x="3" y="21"/>
                        <a:pt x="0" y="17"/>
                        <a:pt x="0" y="11"/>
                      </a:cubicBezTo>
                      <a:cubicBezTo>
                        <a:pt x="0" y="4"/>
                        <a:pt x="3" y="0"/>
                        <a:pt x="10" y="0"/>
                      </a:cubicBezTo>
                      <a:cubicBezTo>
                        <a:pt x="17" y="0"/>
                        <a:pt x="21" y="4"/>
                        <a:pt x="21" y="10"/>
                      </a:cubicBezTo>
                      <a:cubicBezTo>
                        <a:pt x="21" y="17"/>
                        <a:pt x="17" y="21"/>
                        <a:pt x="10" y="21"/>
                      </a:cubicBezTo>
                      <a:moveTo>
                        <a:pt x="10" y="4"/>
                      </a:moveTo>
                      <a:cubicBezTo>
                        <a:pt x="7" y="4"/>
                        <a:pt x="5" y="7"/>
                        <a:pt x="5" y="10"/>
                      </a:cubicBezTo>
                      <a:cubicBezTo>
                        <a:pt x="5" y="14"/>
                        <a:pt x="6" y="17"/>
                        <a:pt x="10" y="17"/>
                      </a:cubicBezTo>
                      <a:cubicBezTo>
                        <a:pt x="14" y="17"/>
                        <a:pt x="15" y="14"/>
                        <a:pt x="15" y="11"/>
                      </a:cubicBezTo>
                      <a:cubicBezTo>
                        <a:pt x="15" y="6"/>
                        <a:pt x="14" y="4"/>
                        <a:pt x="10" y="4"/>
                      </a:cubicBezTo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AU"/>
                </a:p>
              </p:txBody>
            </p:sp>
            <p:sp>
              <p:nvSpPr>
                <p:cNvPr id="55" name="Oval 35"/>
                <p:cNvSpPr>
                  <a:spLocks noChangeArrowheads="1"/>
                </p:cNvSpPr>
                <p:nvPr/>
              </p:nvSpPr>
              <p:spPr bwMode="auto">
                <a:xfrm>
                  <a:off x="4141788" y="6042025"/>
                  <a:ext cx="19050" cy="22225"/>
                </a:xfrm>
                <a:prstGeom prst="ellipse">
                  <a:avLst/>
                </a:pr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AU"/>
                </a:p>
              </p:txBody>
            </p:sp>
            <p:sp>
              <p:nvSpPr>
                <p:cNvPr id="56" name="Freeform 36"/>
                <p:cNvSpPr>
                  <a:spLocks noEditPoints="1"/>
                </p:cNvSpPr>
                <p:nvPr/>
              </p:nvSpPr>
              <p:spPr bwMode="auto">
                <a:xfrm>
                  <a:off x="4176713" y="5997575"/>
                  <a:ext cx="57150" cy="66675"/>
                </a:xfrm>
                <a:custGeom>
                  <a:avLst/>
                  <a:gdLst>
                    <a:gd name="T0" fmla="*/ 14 w 18"/>
                    <a:gd name="T1" fmla="*/ 21 h 21"/>
                    <a:gd name="T2" fmla="*/ 13 w 18"/>
                    <a:gd name="T3" fmla="*/ 19 h 21"/>
                    <a:gd name="T4" fmla="*/ 7 w 18"/>
                    <a:gd name="T5" fmla="*/ 21 h 21"/>
                    <a:gd name="T6" fmla="*/ 0 w 18"/>
                    <a:gd name="T7" fmla="*/ 15 h 21"/>
                    <a:gd name="T8" fmla="*/ 10 w 18"/>
                    <a:gd name="T9" fmla="*/ 8 h 21"/>
                    <a:gd name="T10" fmla="*/ 13 w 18"/>
                    <a:gd name="T11" fmla="*/ 8 h 21"/>
                    <a:gd name="T12" fmla="*/ 13 w 18"/>
                    <a:gd name="T13" fmla="*/ 7 h 21"/>
                    <a:gd name="T14" fmla="*/ 8 w 18"/>
                    <a:gd name="T15" fmla="*/ 4 h 21"/>
                    <a:gd name="T16" fmla="*/ 2 w 18"/>
                    <a:gd name="T17" fmla="*/ 5 h 21"/>
                    <a:gd name="T18" fmla="*/ 2 w 18"/>
                    <a:gd name="T19" fmla="*/ 1 h 21"/>
                    <a:gd name="T20" fmla="*/ 9 w 18"/>
                    <a:gd name="T21" fmla="*/ 0 h 21"/>
                    <a:gd name="T22" fmla="*/ 18 w 18"/>
                    <a:gd name="T23" fmla="*/ 7 h 21"/>
                    <a:gd name="T24" fmla="*/ 18 w 18"/>
                    <a:gd name="T25" fmla="*/ 21 h 21"/>
                    <a:gd name="T26" fmla="*/ 14 w 18"/>
                    <a:gd name="T27" fmla="*/ 21 h 21"/>
                    <a:gd name="T28" fmla="*/ 13 w 18"/>
                    <a:gd name="T29" fmla="*/ 12 h 21"/>
                    <a:gd name="T30" fmla="*/ 10 w 18"/>
                    <a:gd name="T31" fmla="*/ 12 h 21"/>
                    <a:gd name="T32" fmla="*/ 5 w 18"/>
                    <a:gd name="T33" fmla="*/ 15 h 21"/>
                    <a:gd name="T34" fmla="*/ 8 w 18"/>
                    <a:gd name="T35" fmla="*/ 17 h 21"/>
                    <a:gd name="T36" fmla="*/ 13 w 18"/>
                    <a:gd name="T37" fmla="*/ 15 h 21"/>
                    <a:gd name="T38" fmla="*/ 13 w 18"/>
                    <a:gd name="T39" fmla="*/ 12 h 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</a:cxnLst>
                  <a:rect l="0" t="0" r="r" b="b"/>
                  <a:pathLst>
                    <a:path w="18" h="21">
                      <a:moveTo>
                        <a:pt x="14" y="21"/>
                      </a:moveTo>
                      <a:cubicBezTo>
                        <a:pt x="13" y="19"/>
                        <a:pt x="13" y="19"/>
                        <a:pt x="13" y="19"/>
                      </a:cubicBezTo>
                      <a:cubicBezTo>
                        <a:pt x="12" y="20"/>
                        <a:pt x="10" y="21"/>
                        <a:pt x="7" y="21"/>
                      </a:cubicBezTo>
                      <a:cubicBezTo>
                        <a:pt x="3" y="21"/>
                        <a:pt x="0" y="19"/>
                        <a:pt x="0" y="15"/>
                      </a:cubicBezTo>
                      <a:cubicBezTo>
                        <a:pt x="0" y="10"/>
                        <a:pt x="4" y="8"/>
                        <a:pt x="10" y="8"/>
                      </a:cubicBezTo>
                      <a:cubicBezTo>
                        <a:pt x="13" y="8"/>
                        <a:pt x="13" y="8"/>
                        <a:pt x="13" y="8"/>
                      </a:cubicBezTo>
                      <a:cubicBezTo>
                        <a:pt x="13" y="7"/>
                        <a:pt x="13" y="7"/>
                        <a:pt x="13" y="7"/>
                      </a:cubicBezTo>
                      <a:cubicBezTo>
                        <a:pt x="13" y="5"/>
                        <a:pt x="12" y="4"/>
                        <a:pt x="8" y="4"/>
                      </a:cubicBezTo>
                      <a:cubicBezTo>
                        <a:pt x="6" y="4"/>
                        <a:pt x="4" y="4"/>
                        <a:pt x="2" y="5"/>
                      </a:cubicBezTo>
                      <a:cubicBezTo>
                        <a:pt x="2" y="1"/>
                        <a:pt x="2" y="1"/>
                        <a:pt x="2" y="1"/>
                      </a:cubicBezTo>
                      <a:cubicBezTo>
                        <a:pt x="4" y="0"/>
                        <a:pt x="6" y="0"/>
                        <a:pt x="9" y="0"/>
                      </a:cubicBezTo>
                      <a:cubicBezTo>
                        <a:pt x="15" y="0"/>
                        <a:pt x="18" y="2"/>
                        <a:pt x="18" y="7"/>
                      </a:cubicBezTo>
                      <a:cubicBezTo>
                        <a:pt x="18" y="21"/>
                        <a:pt x="18" y="21"/>
                        <a:pt x="18" y="21"/>
                      </a:cubicBezTo>
                      <a:lnTo>
                        <a:pt x="14" y="21"/>
                      </a:lnTo>
                      <a:close/>
                      <a:moveTo>
                        <a:pt x="13" y="12"/>
                      </a:moveTo>
                      <a:cubicBezTo>
                        <a:pt x="10" y="12"/>
                        <a:pt x="10" y="12"/>
                        <a:pt x="10" y="12"/>
                      </a:cubicBezTo>
                      <a:cubicBezTo>
                        <a:pt x="7" y="12"/>
                        <a:pt x="5" y="13"/>
                        <a:pt x="5" y="15"/>
                      </a:cubicBezTo>
                      <a:cubicBezTo>
                        <a:pt x="5" y="16"/>
                        <a:pt x="6" y="17"/>
                        <a:pt x="8" y="17"/>
                      </a:cubicBezTo>
                      <a:cubicBezTo>
                        <a:pt x="10" y="17"/>
                        <a:pt x="11" y="17"/>
                        <a:pt x="13" y="15"/>
                      </a:cubicBezTo>
                      <a:lnTo>
                        <a:pt x="13" y="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AU"/>
                </a:p>
              </p:txBody>
            </p:sp>
            <p:sp>
              <p:nvSpPr>
                <p:cNvPr id="57" name="Freeform 37"/>
                <p:cNvSpPr>
                  <a:spLocks/>
                </p:cNvSpPr>
                <p:nvPr/>
              </p:nvSpPr>
              <p:spPr bwMode="auto">
                <a:xfrm>
                  <a:off x="4252913" y="5997575"/>
                  <a:ext cx="57150" cy="66675"/>
                </a:xfrm>
                <a:custGeom>
                  <a:avLst/>
                  <a:gdLst>
                    <a:gd name="T0" fmla="*/ 14 w 18"/>
                    <a:gd name="T1" fmla="*/ 21 h 21"/>
                    <a:gd name="T2" fmla="*/ 14 w 18"/>
                    <a:gd name="T3" fmla="*/ 18 h 21"/>
                    <a:gd name="T4" fmla="*/ 7 w 18"/>
                    <a:gd name="T5" fmla="*/ 21 h 21"/>
                    <a:gd name="T6" fmla="*/ 0 w 18"/>
                    <a:gd name="T7" fmla="*/ 13 h 21"/>
                    <a:gd name="T8" fmla="*/ 0 w 18"/>
                    <a:gd name="T9" fmla="*/ 0 h 21"/>
                    <a:gd name="T10" fmla="*/ 5 w 18"/>
                    <a:gd name="T11" fmla="*/ 0 h 21"/>
                    <a:gd name="T12" fmla="*/ 5 w 18"/>
                    <a:gd name="T13" fmla="*/ 12 h 21"/>
                    <a:gd name="T14" fmla="*/ 8 w 18"/>
                    <a:gd name="T15" fmla="*/ 17 h 21"/>
                    <a:gd name="T16" fmla="*/ 13 w 18"/>
                    <a:gd name="T17" fmla="*/ 14 h 21"/>
                    <a:gd name="T18" fmla="*/ 13 w 18"/>
                    <a:gd name="T19" fmla="*/ 0 h 21"/>
                    <a:gd name="T20" fmla="*/ 18 w 18"/>
                    <a:gd name="T21" fmla="*/ 0 h 21"/>
                    <a:gd name="T22" fmla="*/ 18 w 18"/>
                    <a:gd name="T23" fmla="*/ 21 h 21"/>
                    <a:gd name="T24" fmla="*/ 14 w 18"/>
                    <a:gd name="T25" fmla="*/ 21 h 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18" h="21">
                      <a:moveTo>
                        <a:pt x="14" y="21"/>
                      </a:moveTo>
                      <a:cubicBezTo>
                        <a:pt x="14" y="18"/>
                        <a:pt x="14" y="18"/>
                        <a:pt x="14" y="18"/>
                      </a:cubicBezTo>
                      <a:cubicBezTo>
                        <a:pt x="12" y="20"/>
                        <a:pt x="10" y="21"/>
                        <a:pt x="7" y="21"/>
                      </a:cubicBezTo>
                      <a:cubicBezTo>
                        <a:pt x="2" y="21"/>
                        <a:pt x="0" y="18"/>
                        <a:pt x="0" y="13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5" y="0"/>
                        <a:pt x="5" y="0"/>
                        <a:pt x="5" y="0"/>
                      </a:cubicBezTo>
                      <a:cubicBezTo>
                        <a:pt x="5" y="12"/>
                        <a:pt x="5" y="12"/>
                        <a:pt x="5" y="12"/>
                      </a:cubicBezTo>
                      <a:cubicBezTo>
                        <a:pt x="5" y="15"/>
                        <a:pt x="6" y="17"/>
                        <a:pt x="8" y="17"/>
                      </a:cubicBezTo>
                      <a:cubicBezTo>
                        <a:pt x="10" y="17"/>
                        <a:pt x="11" y="16"/>
                        <a:pt x="13" y="14"/>
                      </a:cubicBezTo>
                      <a:cubicBezTo>
                        <a:pt x="13" y="0"/>
                        <a:pt x="13" y="0"/>
                        <a:pt x="13" y="0"/>
                      </a:cubicBezTo>
                      <a:cubicBezTo>
                        <a:pt x="18" y="0"/>
                        <a:pt x="18" y="0"/>
                        <a:pt x="18" y="0"/>
                      </a:cubicBezTo>
                      <a:cubicBezTo>
                        <a:pt x="18" y="21"/>
                        <a:pt x="18" y="21"/>
                        <a:pt x="18" y="21"/>
                      </a:cubicBezTo>
                      <a:lnTo>
                        <a:pt x="14" y="21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AU"/>
                </a:p>
              </p:txBody>
            </p:sp>
          </p:grpSp>
        </p:grpSp>
        <p:grpSp>
          <p:nvGrpSpPr>
            <p:cNvPr id="30" name="Group 66"/>
            <p:cNvGrpSpPr>
              <a:grpSpLocks/>
            </p:cNvGrpSpPr>
            <p:nvPr userDrawn="1"/>
          </p:nvGrpSpPr>
          <p:grpSpPr bwMode="auto">
            <a:xfrm>
              <a:off x="-26988" y="357188"/>
              <a:ext cx="9178926" cy="2571750"/>
              <a:chOff x="-17463" y="357188"/>
              <a:chExt cx="9186863" cy="2571750"/>
            </a:xfrm>
          </p:grpSpPr>
          <p:sp>
            <p:nvSpPr>
              <p:cNvPr id="31" name="Freeform 17"/>
              <p:cNvSpPr>
                <a:spLocks/>
              </p:cNvSpPr>
              <p:nvPr userDrawn="1"/>
            </p:nvSpPr>
            <p:spPr bwMode="auto">
              <a:xfrm>
                <a:off x="-17463" y="1971675"/>
                <a:ext cx="9186863" cy="957263"/>
              </a:xfrm>
              <a:custGeom>
                <a:avLst/>
                <a:gdLst>
                  <a:gd name="T0" fmla="*/ 0 w 2880"/>
                  <a:gd name="T1" fmla="*/ 0 h 300"/>
                  <a:gd name="T2" fmla="*/ 372 w 2880"/>
                  <a:gd name="T3" fmla="*/ 0 h 300"/>
                  <a:gd name="T4" fmla="*/ 890 w 2880"/>
                  <a:gd name="T5" fmla="*/ 171 h 300"/>
                  <a:gd name="T6" fmla="*/ 1389 w 2880"/>
                  <a:gd name="T7" fmla="*/ 300 h 300"/>
                  <a:gd name="T8" fmla="*/ 2880 w 2880"/>
                  <a:gd name="T9" fmla="*/ 300 h 3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80" h="300">
                    <a:moveTo>
                      <a:pt x="0" y="0"/>
                    </a:moveTo>
                    <a:cubicBezTo>
                      <a:pt x="0" y="0"/>
                      <a:pt x="308" y="0"/>
                      <a:pt x="372" y="0"/>
                    </a:cubicBezTo>
                    <a:cubicBezTo>
                      <a:pt x="638" y="0"/>
                      <a:pt x="749" y="91"/>
                      <a:pt x="890" y="171"/>
                    </a:cubicBezTo>
                    <a:cubicBezTo>
                      <a:pt x="1011" y="240"/>
                      <a:pt x="1176" y="300"/>
                      <a:pt x="1389" y="300"/>
                    </a:cubicBezTo>
                    <a:cubicBezTo>
                      <a:pt x="2880" y="300"/>
                      <a:pt x="2880" y="300"/>
                      <a:pt x="2880" y="300"/>
                    </a:cubicBezTo>
                  </a:path>
                </a:pathLst>
              </a:custGeom>
              <a:noFill/>
              <a:ln w="19050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32" name="Freeform 18"/>
              <p:cNvSpPr>
                <a:spLocks/>
              </p:cNvSpPr>
              <p:nvPr userDrawn="1"/>
            </p:nvSpPr>
            <p:spPr bwMode="auto">
              <a:xfrm>
                <a:off x="-17463" y="2449513"/>
                <a:ext cx="9186863" cy="479425"/>
              </a:xfrm>
              <a:custGeom>
                <a:avLst/>
                <a:gdLst>
                  <a:gd name="T0" fmla="*/ 2880 w 2880"/>
                  <a:gd name="T1" fmla="*/ 0 h 150"/>
                  <a:gd name="T2" fmla="*/ 1202 w 2880"/>
                  <a:gd name="T3" fmla="*/ 0 h 150"/>
                  <a:gd name="T4" fmla="*/ 890 w 2880"/>
                  <a:gd name="T5" fmla="*/ 21 h 150"/>
                  <a:gd name="T6" fmla="*/ 366 w 2880"/>
                  <a:gd name="T7" fmla="*/ 150 h 150"/>
                  <a:gd name="T8" fmla="*/ 0 w 2880"/>
                  <a:gd name="T9" fmla="*/ 150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80" h="150">
                    <a:moveTo>
                      <a:pt x="2880" y="0"/>
                    </a:moveTo>
                    <a:cubicBezTo>
                      <a:pt x="1202" y="0"/>
                      <a:pt x="1202" y="0"/>
                      <a:pt x="1202" y="0"/>
                    </a:cubicBezTo>
                    <a:cubicBezTo>
                      <a:pt x="999" y="0"/>
                      <a:pt x="933" y="5"/>
                      <a:pt x="890" y="21"/>
                    </a:cubicBezTo>
                    <a:cubicBezTo>
                      <a:pt x="802" y="55"/>
                      <a:pt x="685" y="150"/>
                      <a:pt x="366" y="150"/>
                    </a:cubicBezTo>
                    <a:cubicBezTo>
                      <a:pt x="0" y="150"/>
                      <a:pt x="0" y="150"/>
                      <a:pt x="0" y="150"/>
                    </a:cubicBezTo>
                  </a:path>
                </a:pathLst>
              </a:custGeom>
              <a:noFill/>
              <a:ln w="19050" cap="flat">
                <a:solidFill>
                  <a:schemeClr val="accent2"/>
                </a:solidFill>
                <a:prstDash val="solid"/>
                <a:miter lim="800000"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33" name="Freeform 19"/>
              <p:cNvSpPr>
                <a:spLocks/>
              </p:cNvSpPr>
              <p:nvPr userDrawn="1"/>
            </p:nvSpPr>
            <p:spPr bwMode="auto">
              <a:xfrm>
                <a:off x="-17463" y="1655763"/>
                <a:ext cx="9186863" cy="954087"/>
              </a:xfrm>
              <a:custGeom>
                <a:avLst/>
                <a:gdLst>
                  <a:gd name="T0" fmla="*/ 0 w 2880"/>
                  <a:gd name="T1" fmla="*/ 0 h 299"/>
                  <a:gd name="T2" fmla="*/ 372 w 2880"/>
                  <a:gd name="T3" fmla="*/ 0 h 299"/>
                  <a:gd name="T4" fmla="*/ 890 w 2880"/>
                  <a:gd name="T5" fmla="*/ 170 h 299"/>
                  <a:gd name="T6" fmla="*/ 1389 w 2880"/>
                  <a:gd name="T7" fmla="*/ 299 h 299"/>
                  <a:gd name="T8" fmla="*/ 2880 w 2880"/>
                  <a:gd name="T9" fmla="*/ 299 h 2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80" h="299">
                    <a:moveTo>
                      <a:pt x="0" y="0"/>
                    </a:moveTo>
                    <a:cubicBezTo>
                      <a:pt x="0" y="0"/>
                      <a:pt x="308" y="0"/>
                      <a:pt x="372" y="0"/>
                    </a:cubicBezTo>
                    <a:cubicBezTo>
                      <a:pt x="638" y="0"/>
                      <a:pt x="749" y="90"/>
                      <a:pt x="890" y="170"/>
                    </a:cubicBezTo>
                    <a:cubicBezTo>
                      <a:pt x="1011" y="239"/>
                      <a:pt x="1176" y="299"/>
                      <a:pt x="1389" y="299"/>
                    </a:cubicBezTo>
                    <a:cubicBezTo>
                      <a:pt x="2880" y="299"/>
                      <a:pt x="2880" y="299"/>
                      <a:pt x="2880" y="299"/>
                    </a:cubicBezTo>
                  </a:path>
                </a:pathLst>
              </a:custGeom>
              <a:noFill/>
              <a:ln w="19050" cap="flat">
                <a:solidFill>
                  <a:schemeClr val="accent2">
                    <a:lumMod val="90000"/>
                    <a:lumOff val="10000"/>
                  </a:schemeClr>
                </a:solidFill>
                <a:prstDash val="solid"/>
                <a:miter lim="800000"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34" name="Freeform 20"/>
              <p:cNvSpPr>
                <a:spLocks/>
              </p:cNvSpPr>
              <p:nvPr userDrawn="1"/>
            </p:nvSpPr>
            <p:spPr bwMode="auto">
              <a:xfrm>
                <a:off x="-17463" y="2130425"/>
                <a:ext cx="9186863" cy="479425"/>
              </a:xfrm>
              <a:custGeom>
                <a:avLst/>
                <a:gdLst>
                  <a:gd name="T0" fmla="*/ 2880 w 2880"/>
                  <a:gd name="T1" fmla="*/ 0 h 150"/>
                  <a:gd name="T2" fmla="*/ 1202 w 2880"/>
                  <a:gd name="T3" fmla="*/ 0 h 150"/>
                  <a:gd name="T4" fmla="*/ 890 w 2880"/>
                  <a:gd name="T5" fmla="*/ 21 h 150"/>
                  <a:gd name="T6" fmla="*/ 366 w 2880"/>
                  <a:gd name="T7" fmla="*/ 150 h 150"/>
                  <a:gd name="T8" fmla="*/ 0 w 2880"/>
                  <a:gd name="T9" fmla="*/ 150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80" h="150">
                    <a:moveTo>
                      <a:pt x="2880" y="0"/>
                    </a:moveTo>
                    <a:cubicBezTo>
                      <a:pt x="1202" y="0"/>
                      <a:pt x="1202" y="0"/>
                      <a:pt x="1202" y="0"/>
                    </a:cubicBezTo>
                    <a:cubicBezTo>
                      <a:pt x="999" y="0"/>
                      <a:pt x="933" y="5"/>
                      <a:pt x="890" y="21"/>
                    </a:cubicBezTo>
                    <a:cubicBezTo>
                      <a:pt x="802" y="55"/>
                      <a:pt x="685" y="150"/>
                      <a:pt x="366" y="150"/>
                    </a:cubicBezTo>
                    <a:cubicBezTo>
                      <a:pt x="0" y="150"/>
                      <a:pt x="0" y="150"/>
                      <a:pt x="0" y="150"/>
                    </a:cubicBezTo>
                  </a:path>
                </a:pathLst>
              </a:custGeom>
              <a:noFill/>
              <a:ln w="19050" cap="flat">
                <a:solidFill>
                  <a:schemeClr val="accent1">
                    <a:lumMod val="75000"/>
                  </a:schemeClr>
                </a:solidFill>
                <a:prstDash val="solid"/>
                <a:miter lim="800000"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35" name="Freeform 21"/>
              <p:cNvSpPr>
                <a:spLocks/>
              </p:cNvSpPr>
              <p:nvPr userDrawn="1"/>
            </p:nvSpPr>
            <p:spPr bwMode="auto">
              <a:xfrm>
                <a:off x="-17463" y="1336675"/>
                <a:ext cx="9186863" cy="954088"/>
              </a:xfrm>
              <a:custGeom>
                <a:avLst/>
                <a:gdLst>
                  <a:gd name="T0" fmla="*/ 0 w 2880"/>
                  <a:gd name="T1" fmla="*/ 0 h 299"/>
                  <a:gd name="T2" fmla="*/ 372 w 2880"/>
                  <a:gd name="T3" fmla="*/ 0 h 299"/>
                  <a:gd name="T4" fmla="*/ 890 w 2880"/>
                  <a:gd name="T5" fmla="*/ 171 h 299"/>
                  <a:gd name="T6" fmla="*/ 1389 w 2880"/>
                  <a:gd name="T7" fmla="*/ 299 h 299"/>
                  <a:gd name="T8" fmla="*/ 2880 w 2880"/>
                  <a:gd name="T9" fmla="*/ 299 h 2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80" h="299">
                    <a:moveTo>
                      <a:pt x="0" y="0"/>
                    </a:moveTo>
                    <a:cubicBezTo>
                      <a:pt x="0" y="0"/>
                      <a:pt x="308" y="0"/>
                      <a:pt x="372" y="0"/>
                    </a:cubicBezTo>
                    <a:cubicBezTo>
                      <a:pt x="638" y="0"/>
                      <a:pt x="749" y="90"/>
                      <a:pt x="890" y="171"/>
                    </a:cubicBezTo>
                    <a:cubicBezTo>
                      <a:pt x="1011" y="239"/>
                      <a:pt x="1176" y="299"/>
                      <a:pt x="1389" y="299"/>
                    </a:cubicBezTo>
                    <a:cubicBezTo>
                      <a:pt x="2880" y="299"/>
                      <a:pt x="2880" y="299"/>
                      <a:pt x="2880" y="299"/>
                    </a:cubicBezTo>
                  </a:path>
                </a:pathLst>
              </a:custGeom>
              <a:noFill/>
              <a:ln w="19050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36" name="Freeform 22"/>
              <p:cNvSpPr>
                <a:spLocks/>
              </p:cNvSpPr>
              <p:nvPr userDrawn="1"/>
            </p:nvSpPr>
            <p:spPr bwMode="auto">
              <a:xfrm>
                <a:off x="-17463" y="1811338"/>
                <a:ext cx="9186863" cy="479425"/>
              </a:xfrm>
              <a:custGeom>
                <a:avLst/>
                <a:gdLst>
                  <a:gd name="T0" fmla="*/ 2880 w 2880"/>
                  <a:gd name="T1" fmla="*/ 0 h 150"/>
                  <a:gd name="T2" fmla="*/ 1202 w 2880"/>
                  <a:gd name="T3" fmla="*/ 0 h 150"/>
                  <a:gd name="T4" fmla="*/ 890 w 2880"/>
                  <a:gd name="T5" fmla="*/ 22 h 150"/>
                  <a:gd name="T6" fmla="*/ 366 w 2880"/>
                  <a:gd name="T7" fmla="*/ 150 h 150"/>
                  <a:gd name="T8" fmla="*/ 0 w 2880"/>
                  <a:gd name="T9" fmla="*/ 150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80" h="150">
                    <a:moveTo>
                      <a:pt x="2880" y="0"/>
                    </a:moveTo>
                    <a:cubicBezTo>
                      <a:pt x="1202" y="0"/>
                      <a:pt x="1202" y="0"/>
                      <a:pt x="1202" y="0"/>
                    </a:cubicBezTo>
                    <a:cubicBezTo>
                      <a:pt x="999" y="0"/>
                      <a:pt x="933" y="5"/>
                      <a:pt x="890" y="22"/>
                    </a:cubicBezTo>
                    <a:cubicBezTo>
                      <a:pt x="802" y="55"/>
                      <a:pt x="685" y="150"/>
                      <a:pt x="366" y="150"/>
                    </a:cubicBezTo>
                    <a:cubicBezTo>
                      <a:pt x="0" y="150"/>
                      <a:pt x="0" y="150"/>
                      <a:pt x="0" y="150"/>
                    </a:cubicBezTo>
                  </a:path>
                </a:pathLst>
              </a:custGeom>
              <a:noFill/>
              <a:ln w="19050" cap="flat">
                <a:solidFill>
                  <a:schemeClr val="accent2"/>
                </a:solidFill>
                <a:prstDash val="solid"/>
                <a:miter lim="800000"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37" name="Freeform 23"/>
              <p:cNvSpPr>
                <a:spLocks/>
              </p:cNvSpPr>
              <p:nvPr userDrawn="1"/>
            </p:nvSpPr>
            <p:spPr bwMode="auto">
              <a:xfrm>
                <a:off x="-17463" y="357188"/>
                <a:ext cx="9186863" cy="957262"/>
              </a:xfrm>
              <a:custGeom>
                <a:avLst/>
                <a:gdLst>
                  <a:gd name="T0" fmla="*/ 2880 w 2880"/>
                  <a:gd name="T1" fmla="*/ 300 h 300"/>
                  <a:gd name="T2" fmla="*/ 2501 w 2880"/>
                  <a:gd name="T3" fmla="*/ 300 h 300"/>
                  <a:gd name="T4" fmla="*/ 1984 w 2880"/>
                  <a:gd name="T5" fmla="*/ 129 h 300"/>
                  <a:gd name="T6" fmla="*/ 1485 w 2880"/>
                  <a:gd name="T7" fmla="*/ 0 h 300"/>
                  <a:gd name="T8" fmla="*/ 0 w 2880"/>
                  <a:gd name="T9" fmla="*/ 0 h 3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80" h="300">
                    <a:moveTo>
                      <a:pt x="2880" y="300"/>
                    </a:moveTo>
                    <a:cubicBezTo>
                      <a:pt x="2880" y="300"/>
                      <a:pt x="2565" y="300"/>
                      <a:pt x="2501" y="300"/>
                    </a:cubicBezTo>
                    <a:cubicBezTo>
                      <a:pt x="2236" y="300"/>
                      <a:pt x="2124" y="209"/>
                      <a:pt x="1984" y="129"/>
                    </a:cubicBezTo>
                    <a:cubicBezTo>
                      <a:pt x="1863" y="60"/>
                      <a:pt x="1698" y="0"/>
                      <a:pt x="1485" y="0"/>
                    </a:cubicBezTo>
                    <a:cubicBezTo>
                      <a:pt x="0" y="0"/>
                      <a:pt x="0" y="0"/>
                      <a:pt x="0" y="0"/>
                    </a:cubicBezTo>
                  </a:path>
                </a:pathLst>
              </a:custGeom>
              <a:noFill/>
              <a:ln w="19050" cap="flat">
                <a:solidFill>
                  <a:schemeClr val="accent2">
                    <a:lumMod val="90000"/>
                    <a:lumOff val="10000"/>
                  </a:schemeClr>
                </a:solidFill>
                <a:prstDash val="solid"/>
                <a:miter lim="800000"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38" name="Freeform 24"/>
              <p:cNvSpPr>
                <a:spLocks/>
              </p:cNvSpPr>
              <p:nvPr userDrawn="1"/>
            </p:nvSpPr>
            <p:spPr bwMode="auto">
              <a:xfrm>
                <a:off x="-17463" y="357188"/>
                <a:ext cx="9186863" cy="477837"/>
              </a:xfrm>
              <a:custGeom>
                <a:avLst/>
                <a:gdLst>
                  <a:gd name="T0" fmla="*/ 0 w 2880"/>
                  <a:gd name="T1" fmla="*/ 150 h 150"/>
                  <a:gd name="T2" fmla="*/ 1672 w 2880"/>
                  <a:gd name="T3" fmla="*/ 150 h 150"/>
                  <a:gd name="T4" fmla="*/ 1984 w 2880"/>
                  <a:gd name="T5" fmla="*/ 129 h 150"/>
                  <a:gd name="T6" fmla="*/ 2507 w 2880"/>
                  <a:gd name="T7" fmla="*/ 0 h 150"/>
                  <a:gd name="T8" fmla="*/ 2880 w 2880"/>
                  <a:gd name="T9" fmla="*/ 0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80" h="150">
                    <a:moveTo>
                      <a:pt x="0" y="150"/>
                    </a:moveTo>
                    <a:cubicBezTo>
                      <a:pt x="1672" y="150"/>
                      <a:pt x="1672" y="150"/>
                      <a:pt x="1672" y="150"/>
                    </a:cubicBezTo>
                    <a:cubicBezTo>
                      <a:pt x="1875" y="150"/>
                      <a:pt x="1941" y="145"/>
                      <a:pt x="1984" y="129"/>
                    </a:cubicBezTo>
                    <a:cubicBezTo>
                      <a:pt x="2071" y="95"/>
                      <a:pt x="2189" y="0"/>
                      <a:pt x="2507" y="0"/>
                    </a:cubicBezTo>
                    <a:cubicBezTo>
                      <a:pt x="2880" y="0"/>
                      <a:pt x="2880" y="0"/>
                      <a:pt x="2880" y="0"/>
                    </a:cubicBezTo>
                  </a:path>
                </a:pathLst>
              </a:custGeom>
              <a:noFill/>
              <a:ln w="19050" cap="flat">
                <a:solidFill>
                  <a:schemeClr val="accent2"/>
                </a:solidFill>
                <a:prstDash val="solid"/>
                <a:miter lim="800000"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39" name="Freeform 25"/>
              <p:cNvSpPr>
                <a:spLocks/>
              </p:cNvSpPr>
              <p:nvPr userDrawn="1"/>
            </p:nvSpPr>
            <p:spPr bwMode="auto">
              <a:xfrm>
                <a:off x="-17463" y="676275"/>
                <a:ext cx="9186863" cy="954088"/>
              </a:xfrm>
              <a:custGeom>
                <a:avLst/>
                <a:gdLst>
                  <a:gd name="T0" fmla="*/ 2880 w 2880"/>
                  <a:gd name="T1" fmla="*/ 299 h 299"/>
                  <a:gd name="T2" fmla="*/ 2501 w 2880"/>
                  <a:gd name="T3" fmla="*/ 299 h 299"/>
                  <a:gd name="T4" fmla="*/ 1984 w 2880"/>
                  <a:gd name="T5" fmla="*/ 129 h 299"/>
                  <a:gd name="T6" fmla="*/ 1485 w 2880"/>
                  <a:gd name="T7" fmla="*/ 0 h 299"/>
                  <a:gd name="T8" fmla="*/ 0 w 2880"/>
                  <a:gd name="T9" fmla="*/ 0 h 2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80" h="299">
                    <a:moveTo>
                      <a:pt x="2880" y="299"/>
                    </a:moveTo>
                    <a:cubicBezTo>
                      <a:pt x="2880" y="299"/>
                      <a:pt x="2565" y="299"/>
                      <a:pt x="2501" y="299"/>
                    </a:cubicBezTo>
                    <a:cubicBezTo>
                      <a:pt x="2236" y="299"/>
                      <a:pt x="2124" y="209"/>
                      <a:pt x="1984" y="129"/>
                    </a:cubicBezTo>
                    <a:cubicBezTo>
                      <a:pt x="1863" y="60"/>
                      <a:pt x="1698" y="0"/>
                      <a:pt x="1485" y="0"/>
                    </a:cubicBezTo>
                    <a:cubicBezTo>
                      <a:pt x="0" y="0"/>
                      <a:pt x="0" y="0"/>
                      <a:pt x="0" y="0"/>
                    </a:cubicBezTo>
                  </a:path>
                </a:pathLst>
              </a:custGeom>
              <a:noFill/>
              <a:ln w="19050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40" name="Freeform 26"/>
              <p:cNvSpPr>
                <a:spLocks/>
              </p:cNvSpPr>
              <p:nvPr userDrawn="1"/>
            </p:nvSpPr>
            <p:spPr bwMode="auto">
              <a:xfrm>
                <a:off x="-17463" y="676275"/>
                <a:ext cx="9186863" cy="477838"/>
              </a:xfrm>
              <a:custGeom>
                <a:avLst/>
                <a:gdLst>
                  <a:gd name="T0" fmla="*/ 0 w 2880"/>
                  <a:gd name="T1" fmla="*/ 150 h 150"/>
                  <a:gd name="T2" fmla="*/ 1672 w 2880"/>
                  <a:gd name="T3" fmla="*/ 150 h 150"/>
                  <a:gd name="T4" fmla="*/ 1984 w 2880"/>
                  <a:gd name="T5" fmla="*/ 129 h 150"/>
                  <a:gd name="T6" fmla="*/ 2507 w 2880"/>
                  <a:gd name="T7" fmla="*/ 0 h 150"/>
                  <a:gd name="T8" fmla="*/ 2880 w 2880"/>
                  <a:gd name="T9" fmla="*/ 0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80" h="150">
                    <a:moveTo>
                      <a:pt x="0" y="150"/>
                    </a:moveTo>
                    <a:cubicBezTo>
                      <a:pt x="1672" y="150"/>
                      <a:pt x="1672" y="150"/>
                      <a:pt x="1672" y="150"/>
                    </a:cubicBezTo>
                    <a:cubicBezTo>
                      <a:pt x="1875" y="150"/>
                      <a:pt x="1941" y="145"/>
                      <a:pt x="1984" y="129"/>
                    </a:cubicBezTo>
                    <a:cubicBezTo>
                      <a:pt x="2071" y="95"/>
                      <a:pt x="2189" y="0"/>
                      <a:pt x="2507" y="0"/>
                    </a:cubicBezTo>
                    <a:cubicBezTo>
                      <a:pt x="2880" y="0"/>
                      <a:pt x="2880" y="0"/>
                      <a:pt x="2880" y="0"/>
                    </a:cubicBezTo>
                  </a:path>
                </a:pathLst>
              </a:custGeom>
              <a:noFill/>
              <a:ln w="19050" cap="flat">
                <a:solidFill>
                  <a:schemeClr val="accent1">
                    <a:lumMod val="75000"/>
                  </a:schemeClr>
                </a:solidFill>
                <a:prstDash val="solid"/>
                <a:miter lim="800000"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41" name="Freeform 27"/>
              <p:cNvSpPr>
                <a:spLocks/>
              </p:cNvSpPr>
              <p:nvPr userDrawn="1"/>
            </p:nvSpPr>
            <p:spPr bwMode="auto">
              <a:xfrm>
                <a:off x="-17463" y="995363"/>
                <a:ext cx="9186863" cy="954087"/>
              </a:xfrm>
              <a:custGeom>
                <a:avLst/>
                <a:gdLst>
                  <a:gd name="T0" fmla="*/ 2880 w 2880"/>
                  <a:gd name="T1" fmla="*/ 299 h 299"/>
                  <a:gd name="T2" fmla="*/ 2501 w 2880"/>
                  <a:gd name="T3" fmla="*/ 299 h 299"/>
                  <a:gd name="T4" fmla="*/ 1984 w 2880"/>
                  <a:gd name="T5" fmla="*/ 128 h 299"/>
                  <a:gd name="T6" fmla="*/ 1485 w 2880"/>
                  <a:gd name="T7" fmla="*/ 0 h 299"/>
                  <a:gd name="T8" fmla="*/ 0 w 2880"/>
                  <a:gd name="T9" fmla="*/ 0 h 2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80" h="299">
                    <a:moveTo>
                      <a:pt x="2880" y="299"/>
                    </a:moveTo>
                    <a:cubicBezTo>
                      <a:pt x="2880" y="299"/>
                      <a:pt x="2565" y="299"/>
                      <a:pt x="2501" y="299"/>
                    </a:cubicBezTo>
                    <a:cubicBezTo>
                      <a:pt x="2236" y="299"/>
                      <a:pt x="2124" y="209"/>
                      <a:pt x="1984" y="128"/>
                    </a:cubicBezTo>
                    <a:cubicBezTo>
                      <a:pt x="1863" y="60"/>
                      <a:pt x="1698" y="0"/>
                      <a:pt x="1485" y="0"/>
                    </a:cubicBezTo>
                    <a:cubicBezTo>
                      <a:pt x="0" y="0"/>
                      <a:pt x="0" y="0"/>
                      <a:pt x="0" y="0"/>
                    </a:cubicBezTo>
                  </a:path>
                </a:pathLst>
              </a:custGeom>
              <a:noFill/>
              <a:ln w="19050" cap="flat">
                <a:solidFill>
                  <a:schemeClr val="accent2">
                    <a:lumMod val="90000"/>
                    <a:lumOff val="10000"/>
                  </a:schemeClr>
                </a:solidFill>
                <a:prstDash val="solid"/>
                <a:miter lim="800000"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42" name="Freeform 28"/>
              <p:cNvSpPr>
                <a:spLocks/>
              </p:cNvSpPr>
              <p:nvPr userDrawn="1"/>
            </p:nvSpPr>
            <p:spPr bwMode="auto">
              <a:xfrm>
                <a:off x="-17463" y="995363"/>
                <a:ext cx="9186863" cy="474662"/>
              </a:xfrm>
              <a:custGeom>
                <a:avLst/>
                <a:gdLst>
                  <a:gd name="T0" fmla="*/ 0 w 2880"/>
                  <a:gd name="T1" fmla="*/ 149 h 149"/>
                  <a:gd name="T2" fmla="*/ 1672 w 2880"/>
                  <a:gd name="T3" fmla="*/ 149 h 149"/>
                  <a:gd name="T4" fmla="*/ 1984 w 2880"/>
                  <a:gd name="T5" fmla="*/ 128 h 149"/>
                  <a:gd name="T6" fmla="*/ 2507 w 2880"/>
                  <a:gd name="T7" fmla="*/ 0 h 149"/>
                  <a:gd name="T8" fmla="*/ 2880 w 2880"/>
                  <a:gd name="T9" fmla="*/ 0 h 1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80" h="149">
                    <a:moveTo>
                      <a:pt x="0" y="149"/>
                    </a:moveTo>
                    <a:cubicBezTo>
                      <a:pt x="1672" y="149"/>
                      <a:pt x="1672" y="149"/>
                      <a:pt x="1672" y="149"/>
                    </a:cubicBezTo>
                    <a:cubicBezTo>
                      <a:pt x="1875" y="149"/>
                      <a:pt x="1941" y="145"/>
                      <a:pt x="1984" y="128"/>
                    </a:cubicBezTo>
                    <a:cubicBezTo>
                      <a:pt x="2071" y="95"/>
                      <a:pt x="2189" y="0"/>
                      <a:pt x="2507" y="0"/>
                    </a:cubicBezTo>
                    <a:cubicBezTo>
                      <a:pt x="2880" y="0"/>
                      <a:pt x="2880" y="0"/>
                      <a:pt x="2880" y="0"/>
                    </a:cubicBezTo>
                  </a:path>
                </a:pathLst>
              </a:custGeom>
              <a:noFill/>
              <a:ln w="19050" cap="flat">
                <a:solidFill>
                  <a:schemeClr val="accent2"/>
                </a:solidFill>
                <a:prstDash val="solid"/>
                <a:miter lim="800000"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4440" y="3122613"/>
            <a:ext cx="8467494" cy="1080000"/>
          </a:xfrm>
        </p:spPr>
        <p:txBody>
          <a:bodyPr anchor="b" anchorCtr="0">
            <a:normAutofit/>
          </a:bodyPr>
          <a:lstStyle>
            <a:lvl1pPr algn="l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4440" y="4257092"/>
            <a:ext cx="8475710" cy="360040"/>
          </a:xfrm>
        </p:spPr>
        <p:txBody>
          <a:bodyPr>
            <a:normAutofit/>
          </a:bodyPr>
          <a:lstStyle>
            <a:lvl1pPr marL="0" indent="0" algn="l">
              <a:buNone/>
              <a:defRPr sz="2200" b="1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AU" dirty="0"/>
          </a:p>
        </p:txBody>
      </p:sp>
      <p:sp>
        <p:nvSpPr>
          <p:cNvPr id="27" name="Text Placeholder 14"/>
          <p:cNvSpPr>
            <a:spLocks noGrp="1"/>
          </p:cNvSpPr>
          <p:nvPr>
            <p:ph type="body" sz="quarter" idx="17"/>
          </p:nvPr>
        </p:nvSpPr>
        <p:spPr>
          <a:xfrm>
            <a:off x="360000" y="5625959"/>
            <a:ext cx="4752000" cy="144000"/>
          </a:xfrm>
        </p:spPr>
        <p:txBody>
          <a:bodyPr anchor="ctr">
            <a:noAutofit/>
          </a:bodyPr>
          <a:lstStyle>
            <a:lvl1pPr>
              <a:buFontTx/>
              <a:buNone/>
              <a:defRPr sz="1200" b="1" cap="all" baseline="0">
                <a:solidFill>
                  <a:schemeClr val="bg1"/>
                </a:solidFill>
              </a:defRPr>
            </a:lvl1pPr>
            <a:lvl2pPr marL="0" indent="0">
              <a:buFontTx/>
              <a:buNone/>
              <a:defRPr sz="1200">
                <a:solidFill>
                  <a:schemeClr val="bg2"/>
                </a:solidFill>
              </a:defRPr>
            </a:lvl2pPr>
            <a:lvl3pPr marL="0" indent="0">
              <a:buFontTx/>
              <a:buNone/>
              <a:defRPr sz="1200">
                <a:solidFill>
                  <a:schemeClr val="bg2"/>
                </a:solidFill>
              </a:defRPr>
            </a:lvl3pPr>
            <a:lvl4pPr marL="0" indent="0">
              <a:buFontTx/>
              <a:buNone/>
              <a:defRPr sz="1200">
                <a:solidFill>
                  <a:schemeClr val="bg2"/>
                </a:solidFill>
              </a:defRPr>
            </a:lvl4pPr>
            <a:lvl5pPr marL="0" indent="0">
              <a:buFontTx/>
              <a:buNone/>
              <a:defRPr sz="1200">
                <a:solidFill>
                  <a:schemeClr val="bg2"/>
                </a:solidFill>
              </a:defRPr>
            </a:lvl5pPr>
            <a:lvl6pPr marL="0" indent="0">
              <a:buFontTx/>
              <a:buNone/>
              <a:defRPr sz="1200">
                <a:solidFill>
                  <a:schemeClr val="bg2"/>
                </a:solidFill>
              </a:defRPr>
            </a:lvl6pPr>
            <a:lvl7pPr marL="0" indent="0">
              <a:buFontTx/>
              <a:buNone/>
              <a:defRPr sz="1200">
                <a:solidFill>
                  <a:schemeClr val="bg2"/>
                </a:solidFill>
              </a:defRPr>
            </a:lvl7pPr>
            <a:lvl8pPr marL="0" indent="0">
              <a:buFontTx/>
              <a:buNone/>
              <a:defRPr sz="1200">
                <a:solidFill>
                  <a:schemeClr val="bg2"/>
                </a:solidFill>
              </a:defRPr>
            </a:lvl8pPr>
            <a:lvl9pPr marL="0" indent="0">
              <a:buFontTx/>
              <a:buNone/>
              <a:defRPr sz="1200">
                <a:solidFill>
                  <a:schemeClr val="bg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47630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TANGO | Euan Troup</a:t>
            </a:r>
          </a:p>
        </p:txBody>
      </p:sp>
      <p:sp>
        <p:nvSpPr>
          <p:cNvPr id="10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330200" y="6504332"/>
            <a:ext cx="288789" cy="127346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2ABE124A-B5C5-46E0-B944-45307B126769}" type="slidenum">
              <a:rPr lang="en-AU" smtClean="0"/>
              <a:pPr/>
              <a:t>‹#›</a:t>
            </a:fld>
            <a:r>
              <a:rPr lang="en-AU" dirty="0"/>
              <a:t>  |</a:t>
            </a:r>
          </a:p>
        </p:txBody>
      </p:sp>
    </p:spTree>
    <p:extLst>
      <p:ext uri="{BB962C8B-B14F-4D97-AF65-F5344CB8AC3E}">
        <p14:creationId xmlns:p14="http://schemas.microsoft.com/office/powerpoint/2010/main" val="2809613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2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 spcCol="360000"/>
          <a:lstStyle>
            <a:lvl1pPr>
              <a:defRPr sz="2400"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TANGO | Euan Troup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330200" y="6504332"/>
            <a:ext cx="288789" cy="127346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2ABE124A-B5C5-46E0-B944-45307B126769}" type="slidenum">
              <a:rPr lang="en-AU" smtClean="0"/>
              <a:pPr/>
              <a:t>‹#›</a:t>
            </a:fld>
            <a:r>
              <a:rPr lang="en-AU" dirty="0"/>
              <a:t>  |</a:t>
            </a:r>
          </a:p>
        </p:txBody>
      </p:sp>
    </p:spTree>
    <p:extLst>
      <p:ext uri="{BB962C8B-B14F-4D97-AF65-F5344CB8AC3E}">
        <p14:creationId xmlns:p14="http://schemas.microsoft.com/office/powerpoint/2010/main" val="1546466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TANGO | Euan Troup</a:t>
            </a:r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360363" y="270000"/>
            <a:ext cx="8460000" cy="85320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  <a:defRPr sz="3200" b="1">
                <a:solidFill>
                  <a:schemeClr val="accent2"/>
                </a:solidFill>
              </a:defRPr>
            </a:lvl1pPr>
            <a:lvl2pPr marL="0" indent="0">
              <a:lnSpc>
                <a:spcPct val="80000"/>
              </a:lnSpc>
              <a:spcBef>
                <a:spcPts val="0"/>
              </a:spcBef>
              <a:buNone/>
              <a:defRPr sz="2200" b="1">
                <a:solidFill>
                  <a:schemeClr val="accent1">
                    <a:lumMod val="75000"/>
                  </a:schemeClr>
                </a:solidFill>
              </a:defRPr>
            </a:lvl2pPr>
            <a:lvl3pPr>
              <a:buNone/>
              <a:defRPr sz="2800">
                <a:solidFill>
                  <a:srgbClr val="00A9CE"/>
                </a:solidFill>
              </a:defRPr>
            </a:lvl3pPr>
            <a:lvl4pPr>
              <a:buNone/>
              <a:defRPr sz="2800">
                <a:solidFill>
                  <a:srgbClr val="00A9CE"/>
                </a:solidFill>
              </a:defRPr>
            </a:lvl4pPr>
            <a:lvl5pPr>
              <a:buNone/>
              <a:defRPr sz="2800">
                <a:solidFill>
                  <a:srgbClr val="00A9CE"/>
                </a:solidFill>
              </a:defRPr>
            </a:lvl5pPr>
          </a:lstStyle>
          <a:p>
            <a:pPr lvl="0"/>
            <a:r>
              <a:rPr lang="en-US" dirty="0"/>
              <a:t>Click to edit Master title style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330200" y="6504332"/>
            <a:ext cx="288789" cy="127346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2ABE124A-B5C5-46E0-B944-45307B126769}" type="slidenum">
              <a:rPr lang="en-AU" smtClean="0"/>
              <a:pPr/>
              <a:t>‹#›</a:t>
            </a:fld>
            <a:r>
              <a:rPr lang="en-AU" dirty="0"/>
              <a:t>  |</a:t>
            </a:r>
          </a:p>
        </p:txBody>
      </p:sp>
    </p:spTree>
    <p:extLst>
      <p:ext uri="{BB962C8B-B14F-4D97-AF65-F5344CB8AC3E}">
        <p14:creationId xmlns:p14="http://schemas.microsoft.com/office/powerpoint/2010/main" val="3598312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8775" y="1268413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81550" y="1268413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TANGO | Euan Troup</a:t>
            </a:r>
          </a:p>
        </p:txBody>
      </p:sp>
      <p:sp>
        <p:nvSpPr>
          <p:cNvPr id="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330200" y="6504332"/>
            <a:ext cx="288789" cy="127346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2ABE124A-B5C5-46E0-B944-45307B126769}" type="slidenum">
              <a:rPr lang="en-AU" smtClean="0"/>
              <a:pPr/>
              <a:t>‹#›</a:t>
            </a:fld>
            <a:r>
              <a:rPr lang="en-AU" dirty="0"/>
              <a:t>  |</a:t>
            </a:r>
          </a:p>
        </p:txBody>
      </p:sp>
    </p:spTree>
    <p:extLst>
      <p:ext uri="{BB962C8B-B14F-4D97-AF65-F5344CB8AC3E}">
        <p14:creationId xmlns:p14="http://schemas.microsoft.com/office/powerpoint/2010/main" val="4204712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TANGO | Euan Troup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330200" y="6504332"/>
            <a:ext cx="288789" cy="127346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2ABE124A-B5C5-46E0-B944-45307B126769}" type="slidenum">
              <a:rPr lang="en-AU" smtClean="0"/>
              <a:pPr/>
              <a:t>‹#›</a:t>
            </a:fld>
            <a:r>
              <a:rPr lang="en-AU" dirty="0"/>
              <a:t>  |</a:t>
            </a:r>
          </a:p>
        </p:txBody>
      </p:sp>
    </p:spTree>
    <p:extLst>
      <p:ext uri="{BB962C8B-B14F-4D97-AF65-F5344CB8AC3E}">
        <p14:creationId xmlns:p14="http://schemas.microsoft.com/office/powerpoint/2010/main" val="1896000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-9525" y="6051550"/>
            <a:ext cx="9169400" cy="849313"/>
            <a:chOff x="-9525" y="6051550"/>
            <a:chExt cx="9169400" cy="849313"/>
          </a:xfrm>
        </p:grpSpPr>
        <p:sp>
          <p:nvSpPr>
            <p:cNvPr id="8" name="AutoShape 4"/>
            <p:cNvSpPr>
              <a:spLocks noChangeAspect="1" noChangeArrowheads="1" noTextEdit="1"/>
            </p:cNvSpPr>
            <p:nvPr userDrawn="1"/>
          </p:nvSpPr>
          <p:spPr bwMode="auto">
            <a:xfrm>
              <a:off x="-7938" y="6056313"/>
              <a:ext cx="9161463" cy="801687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9" name="Rectangle 6"/>
            <p:cNvSpPr>
              <a:spLocks noChangeArrowheads="1"/>
            </p:cNvSpPr>
            <p:nvPr userDrawn="1"/>
          </p:nvSpPr>
          <p:spPr bwMode="auto">
            <a:xfrm>
              <a:off x="1588" y="6367463"/>
              <a:ext cx="9142412" cy="49053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10" name="Rectangle 7"/>
            <p:cNvSpPr>
              <a:spLocks noChangeArrowheads="1"/>
            </p:cNvSpPr>
            <p:nvPr userDrawn="1"/>
          </p:nvSpPr>
          <p:spPr bwMode="auto">
            <a:xfrm>
              <a:off x="1588" y="6367463"/>
              <a:ext cx="9142412" cy="490537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11" name="Freeform 8"/>
            <p:cNvSpPr>
              <a:spLocks noEditPoints="1"/>
            </p:cNvSpPr>
            <p:nvPr userDrawn="1"/>
          </p:nvSpPr>
          <p:spPr bwMode="auto">
            <a:xfrm>
              <a:off x="1588" y="6065837"/>
              <a:ext cx="9142412" cy="690562"/>
            </a:xfrm>
            <a:custGeom>
              <a:avLst/>
              <a:gdLst>
                <a:gd name="T0" fmla="*/ 2880 w 2880"/>
                <a:gd name="T1" fmla="*/ 14 h 217"/>
                <a:gd name="T2" fmla="*/ 2817 w 2880"/>
                <a:gd name="T3" fmla="*/ 14 h 217"/>
                <a:gd name="T4" fmla="*/ 2486 w 2880"/>
                <a:gd name="T5" fmla="*/ 95 h 217"/>
                <a:gd name="T6" fmla="*/ 2486 w 2880"/>
                <a:gd name="T7" fmla="*/ 95 h 217"/>
                <a:gd name="T8" fmla="*/ 2880 w 2880"/>
                <a:gd name="T9" fmla="*/ 95 h 217"/>
                <a:gd name="T10" fmla="*/ 2880 w 2880"/>
                <a:gd name="T11" fmla="*/ 217 h 217"/>
                <a:gd name="T12" fmla="*/ 2880 w 2880"/>
                <a:gd name="T13" fmla="*/ 217 h 217"/>
                <a:gd name="T14" fmla="*/ 2880 w 2880"/>
                <a:gd name="T15" fmla="*/ 14 h 217"/>
                <a:gd name="T16" fmla="*/ 2171 w 2880"/>
                <a:gd name="T17" fmla="*/ 0 h 217"/>
                <a:gd name="T18" fmla="*/ 0 w 2880"/>
                <a:gd name="T19" fmla="*/ 0 h 217"/>
                <a:gd name="T20" fmla="*/ 0 w 2880"/>
                <a:gd name="T21" fmla="*/ 95 h 217"/>
                <a:gd name="T22" fmla="*/ 2486 w 2880"/>
                <a:gd name="T23" fmla="*/ 95 h 217"/>
                <a:gd name="T24" fmla="*/ 2486 w 2880"/>
                <a:gd name="T25" fmla="*/ 95 h 217"/>
                <a:gd name="T26" fmla="*/ 2486 w 2880"/>
                <a:gd name="T27" fmla="*/ 95 h 217"/>
                <a:gd name="T28" fmla="*/ 2486 w 2880"/>
                <a:gd name="T29" fmla="*/ 95 h 217"/>
                <a:gd name="T30" fmla="*/ 2171 w 2880"/>
                <a:gd name="T31" fmla="*/ 0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880" h="217">
                  <a:moveTo>
                    <a:pt x="2880" y="14"/>
                  </a:moveTo>
                  <a:cubicBezTo>
                    <a:pt x="2817" y="14"/>
                    <a:pt x="2817" y="14"/>
                    <a:pt x="2817" y="14"/>
                  </a:cubicBezTo>
                  <a:cubicBezTo>
                    <a:pt x="2616" y="14"/>
                    <a:pt x="2542" y="74"/>
                    <a:pt x="2486" y="95"/>
                  </a:cubicBezTo>
                  <a:cubicBezTo>
                    <a:pt x="2486" y="95"/>
                    <a:pt x="2486" y="95"/>
                    <a:pt x="2486" y="95"/>
                  </a:cubicBezTo>
                  <a:cubicBezTo>
                    <a:pt x="2880" y="95"/>
                    <a:pt x="2880" y="95"/>
                    <a:pt x="2880" y="95"/>
                  </a:cubicBezTo>
                  <a:cubicBezTo>
                    <a:pt x="2880" y="217"/>
                    <a:pt x="2880" y="217"/>
                    <a:pt x="2880" y="217"/>
                  </a:cubicBezTo>
                  <a:cubicBezTo>
                    <a:pt x="2880" y="217"/>
                    <a:pt x="2880" y="217"/>
                    <a:pt x="2880" y="217"/>
                  </a:cubicBezTo>
                  <a:cubicBezTo>
                    <a:pt x="2880" y="14"/>
                    <a:pt x="2880" y="14"/>
                    <a:pt x="2880" y="14"/>
                  </a:cubicBezTo>
                  <a:moveTo>
                    <a:pt x="2171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2486" y="95"/>
                    <a:pt x="2486" y="95"/>
                    <a:pt x="2486" y="95"/>
                  </a:cubicBezTo>
                  <a:cubicBezTo>
                    <a:pt x="2486" y="95"/>
                    <a:pt x="2486" y="95"/>
                    <a:pt x="2486" y="95"/>
                  </a:cubicBezTo>
                  <a:cubicBezTo>
                    <a:pt x="2486" y="95"/>
                    <a:pt x="2486" y="95"/>
                    <a:pt x="2486" y="95"/>
                  </a:cubicBezTo>
                  <a:cubicBezTo>
                    <a:pt x="2486" y="95"/>
                    <a:pt x="2486" y="95"/>
                    <a:pt x="2486" y="95"/>
                  </a:cubicBezTo>
                  <a:cubicBezTo>
                    <a:pt x="2419" y="39"/>
                    <a:pt x="2306" y="0"/>
                    <a:pt x="2171" y="0"/>
                  </a:cubicBezTo>
                </a:path>
              </a:pathLst>
            </a:custGeom>
            <a:solidFill>
              <a:srgbClr val="BFBFBF"/>
            </a:soli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12" name="Freeform 9"/>
            <p:cNvSpPr>
              <a:spLocks noEditPoints="1"/>
            </p:cNvSpPr>
            <p:nvPr userDrawn="1"/>
          </p:nvSpPr>
          <p:spPr bwMode="auto">
            <a:xfrm>
              <a:off x="1588" y="6367463"/>
              <a:ext cx="9142412" cy="388937"/>
            </a:xfrm>
            <a:custGeom>
              <a:avLst/>
              <a:gdLst>
                <a:gd name="T0" fmla="*/ 2486 w 2880"/>
                <a:gd name="T1" fmla="*/ 0 h 122"/>
                <a:gd name="T2" fmla="*/ 0 w 2880"/>
                <a:gd name="T3" fmla="*/ 0 h 122"/>
                <a:gd name="T4" fmla="*/ 0 w 2880"/>
                <a:gd name="T5" fmla="*/ 13 h 122"/>
                <a:gd name="T6" fmla="*/ 2289 w 2880"/>
                <a:gd name="T7" fmla="*/ 13 h 122"/>
                <a:gd name="T8" fmla="*/ 2486 w 2880"/>
                <a:gd name="T9" fmla="*/ 0 h 122"/>
                <a:gd name="T10" fmla="*/ 2880 w 2880"/>
                <a:gd name="T11" fmla="*/ 0 h 122"/>
                <a:gd name="T12" fmla="*/ 2486 w 2880"/>
                <a:gd name="T13" fmla="*/ 0 h 122"/>
                <a:gd name="T14" fmla="*/ 2813 w 2880"/>
                <a:gd name="T15" fmla="*/ 122 h 122"/>
                <a:gd name="T16" fmla="*/ 2880 w 2880"/>
                <a:gd name="T17" fmla="*/ 122 h 122"/>
                <a:gd name="T18" fmla="*/ 2880 w 2880"/>
                <a:gd name="T19" fmla="*/ 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80" h="122">
                  <a:moveTo>
                    <a:pt x="2486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2289" y="13"/>
                    <a:pt x="2289" y="13"/>
                    <a:pt x="2289" y="13"/>
                  </a:cubicBezTo>
                  <a:cubicBezTo>
                    <a:pt x="2418" y="13"/>
                    <a:pt x="2459" y="10"/>
                    <a:pt x="2486" y="0"/>
                  </a:cubicBezTo>
                  <a:moveTo>
                    <a:pt x="2880" y="0"/>
                  </a:moveTo>
                  <a:cubicBezTo>
                    <a:pt x="2486" y="0"/>
                    <a:pt x="2486" y="0"/>
                    <a:pt x="2486" y="0"/>
                  </a:cubicBezTo>
                  <a:cubicBezTo>
                    <a:pt x="2554" y="56"/>
                    <a:pt x="2645" y="122"/>
                    <a:pt x="2813" y="122"/>
                  </a:cubicBezTo>
                  <a:cubicBezTo>
                    <a:pt x="2854" y="122"/>
                    <a:pt x="2880" y="122"/>
                    <a:pt x="2880" y="122"/>
                  </a:cubicBezTo>
                  <a:cubicBezTo>
                    <a:pt x="2880" y="0"/>
                    <a:pt x="2880" y="0"/>
                    <a:pt x="2880" y="0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13" name="Freeform 10"/>
            <p:cNvSpPr>
              <a:spLocks/>
            </p:cNvSpPr>
            <p:nvPr userDrawn="1"/>
          </p:nvSpPr>
          <p:spPr bwMode="auto">
            <a:xfrm>
              <a:off x="1588" y="6110288"/>
              <a:ext cx="7891462" cy="298450"/>
            </a:xfrm>
            <a:custGeom>
              <a:avLst/>
              <a:gdLst>
                <a:gd name="T0" fmla="*/ 2486 w 2486"/>
                <a:gd name="T1" fmla="*/ 81 h 94"/>
                <a:gd name="T2" fmla="*/ 2171 w 2486"/>
                <a:gd name="T3" fmla="*/ 0 h 94"/>
                <a:gd name="T4" fmla="*/ 0 w 2486"/>
                <a:gd name="T5" fmla="*/ 0 h 94"/>
                <a:gd name="T6" fmla="*/ 0 w 2486"/>
                <a:gd name="T7" fmla="*/ 94 h 94"/>
                <a:gd name="T8" fmla="*/ 2289 w 2486"/>
                <a:gd name="T9" fmla="*/ 94 h 94"/>
                <a:gd name="T10" fmla="*/ 2486 w 2486"/>
                <a:gd name="T11" fmla="*/ 81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86" h="94">
                  <a:moveTo>
                    <a:pt x="2486" y="81"/>
                  </a:moveTo>
                  <a:cubicBezTo>
                    <a:pt x="2410" y="38"/>
                    <a:pt x="2306" y="0"/>
                    <a:pt x="217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2289" y="94"/>
                    <a:pt x="2289" y="94"/>
                    <a:pt x="2289" y="94"/>
                  </a:cubicBezTo>
                  <a:cubicBezTo>
                    <a:pt x="2418" y="94"/>
                    <a:pt x="2459" y="91"/>
                    <a:pt x="2486" y="81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14" name="Freeform 11"/>
            <p:cNvSpPr>
              <a:spLocks/>
            </p:cNvSpPr>
            <p:nvPr userDrawn="1"/>
          </p:nvSpPr>
          <p:spPr bwMode="auto">
            <a:xfrm>
              <a:off x="7893050" y="6110285"/>
              <a:ext cx="1250950" cy="601662"/>
            </a:xfrm>
            <a:custGeom>
              <a:avLst/>
              <a:gdLst>
                <a:gd name="T0" fmla="*/ 331 w 394"/>
                <a:gd name="T1" fmla="*/ 0 h 189"/>
                <a:gd name="T2" fmla="*/ 0 w 394"/>
                <a:gd name="T3" fmla="*/ 81 h 189"/>
                <a:gd name="T4" fmla="*/ 327 w 394"/>
                <a:gd name="T5" fmla="*/ 189 h 189"/>
                <a:gd name="T6" fmla="*/ 394 w 394"/>
                <a:gd name="T7" fmla="*/ 189 h 189"/>
                <a:gd name="T8" fmla="*/ 394 w 394"/>
                <a:gd name="T9" fmla="*/ 0 h 189"/>
                <a:gd name="T10" fmla="*/ 331 w 394"/>
                <a:gd name="T11" fmla="*/ 0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94" h="189">
                  <a:moveTo>
                    <a:pt x="331" y="0"/>
                  </a:moveTo>
                  <a:cubicBezTo>
                    <a:pt x="130" y="0"/>
                    <a:pt x="56" y="60"/>
                    <a:pt x="0" y="81"/>
                  </a:cubicBezTo>
                  <a:cubicBezTo>
                    <a:pt x="89" y="131"/>
                    <a:pt x="159" y="189"/>
                    <a:pt x="327" y="189"/>
                  </a:cubicBezTo>
                  <a:cubicBezTo>
                    <a:pt x="368" y="189"/>
                    <a:pt x="394" y="189"/>
                    <a:pt x="394" y="189"/>
                  </a:cubicBezTo>
                  <a:cubicBezTo>
                    <a:pt x="394" y="0"/>
                    <a:pt x="394" y="0"/>
                    <a:pt x="394" y="0"/>
                  </a:cubicBezTo>
                  <a:lnTo>
                    <a:pt x="331" y="0"/>
                  </a:lnTo>
                  <a:close/>
                </a:path>
              </a:pathLst>
            </a:custGeom>
            <a:solidFill>
              <a:srgbClr val="F7F7F7"/>
            </a:soli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15" name="AutoShape 81"/>
            <p:cNvSpPr>
              <a:spLocks noChangeAspect="1" noChangeArrowheads="1" noTextEdit="1"/>
            </p:cNvSpPr>
            <p:nvPr/>
          </p:nvSpPr>
          <p:spPr bwMode="auto">
            <a:xfrm>
              <a:off x="-9525" y="6051550"/>
              <a:ext cx="9169400" cy="849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Rectangle 84"/>
            <p:cNvSpPr>
              <a:spLocks noChangeArrowheads="1"/>
            </p:cNvSpPr>
            <p:nvPr/>
          </p:nvSpPr>
          <p:spPr bwMode="auto">
            <a:xfrm>
              <a:off x="-9525" y="6356350"/>
              <a:ext cx="9167813" cy="5445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pic>
          <p:nvPicPr>
            <p:cNvPr id="17" name="Picture 78"/>
            <p:cNvPicPr>
              <a:picLocks noChangeAspect="1" noChangeArrowheads="1"/>
            </p:cNvPicPr>
            <p:nvPr/>
          </p:nvPicPr>
          <p:blipFill>
            <a:blip r:embed="rId16" cstate="print"/>
            <a:srcRect/>
            <a:stretch>
              <a:fillRect/>
            </a:stretch>
          </p:blipFill>
          <p:spPr bwMode="auto">
            <a:xfrm>
              <a:off x="8459788" y="6191250"/>
              <a:ext cx="454025" cy="4540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8776" y="274638"/>
            <a:ext cx="8461374" cy="852487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8775" y="1268413"/>
            <a:ext cx="8461375" cy="457285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991" y="6504332"/>
            <a:ext cx="6083845" cy="12427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r>
              <a:rPr lang="en-AU"/>
              <a:t>TANGO | Euan Troup</a:t>
            </a:r>
            <a:endParaRPr lang="en-AU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330200" y="6504332"/>
            <a:ext cx="288789" cy="127346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2ABE124A-B5C5-46E0-B944-45307B126769}" type="slidenum">
              <a:rPr lang="en-AU" smtClean="0"/>
              <a:pPr/>
              <a:t>‹#›</a:t>
            </a:fld>
            <a:r>
              <a:rPr lang="en-AU" dirty="0"/>
              <a:t>  |</a:t>
            </a:r>
          </a:p>
        </p:txBody>
      </p:sp>
      <p:sp>
        <p:nvSpPr>
          <p:cNvPr id="36" name="AutoShape 4"/>
          <p:cNvSpPr>
            <a:spLocks noChangeAspect="1" noChangeArrowheads="1" noTextEdit="1"/>
          </p:cNvSpPr>
          <p:nvPr userDrawn="1"/>
        </p:nvSpPr>
        <p:spPr bwMode="auto">
          <a:xfrm>
            <a:off x="3175" y="3326606"/>
            <a:ext cx="9161463" cy="801687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/>
          <a:p>
            <a:pPr>
              <a:defRPr/>
            </a:pPr>
            <a:endParaRPr lang="en-AU"/>
          </a:p>
        </p:txBody>
      </p:sp>
      <p:sp>
        <p:nvSpPr>
          <p:cNvPr id="38" name="Rectangle 7"/>
          <p:cNvSpPr>
            <a:spLocks noChangeArrowheads="1"/>
          </p:cNvSpPr>
          <p:nvPr userDrawn="1"/>
        </p:nvSpPr>
        <p:spPr bwMode="auto">
          <a:xfrm>
            <a:off x="12701" y="3637756"/>
            <a:ext cx="9142412" cy="490537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/>
          <a:p>
            <a:pPr>
              <a:defRPr/>
            </a:pPr>
            <a:endParaRPr lang="en-AU"/>
          </a:p>
        </p:txBody>
      </p:sp>
      <p:sp>
        <p:nvSpPr>
          <p:cNvPr id="43" name="AutoShape 81"/>
          <p:cNvSpPr>
            <a:spLocks noChangeAspect="1" noChangeArrowheads="1" noTextEdit="1"/>
          </p:cNvSpPr>
          <p:nvPr/>
        </p:nvSpPr>
        <p:spPr bwMode="auto">
          <a:xfrm>
            <a:off x="1588" y="3321843"/>
            <a:ext cx="9169400" cy="849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4" name="Rectangle 84"/>
          <p:cNvSpPr>
            <a:spLocks noChangeArrowheads="1"/>
          </p:cNvSpPr>
          <p:nvPr/>
        </p:nvSpPr>
        <p:spPr bwMode="auto">
          <a:xfrm>
            <a:off x="1588" y="3626643"/>
            <a:ext cx="9167813" cy="544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935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5" r:id="rId5"/>
    <p:sldLayoutId id="2147483680" r:id="rId6"/>
    <p:sldLayoutId id="2147483679" r:id="rId7"/>
    <p:sldLayoutId id="2147483661" r:id="rId8"/>
    <p:sldLayoutId id="2147483663" r:id="rId9"/>
    <p:sldLayoutId id="2147483664" r:id="rId10"/>
    <p:sldLayoutId id="2147483667" r:id="rId11"/>
    <p:sldLayoutId id="2147483665" r:id="rId12"/>
    <p:sldLayoutId id="2147483682" r:id="rId13"/>
    <p:sldLayoutId id="2147483681" r:id="rId14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3600" b="1" kern="120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216000" indent="-216000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32000" indent="-216000" algn="l" defTabSz="914400" rtl="0" eaLnBrk="1" latinLnBrk="0" hangingPunct="1">
        <a:lnSpc>
          <a:spcPct val="90000"/>
        </a:lnSpc>
        <a:spcBef>
          <a:spcPts val="600"/>
        </a:spcBef>
        <a:buFont typeface="Calibri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8000" indent="-216000" algn="l" defTabSz="914400" rtl="0" eaLnBrk="1" latinLnBrk="0" hangingPunct="1">
        <a:lnSpc>
          <a:spcPct val="90000"/>
        </a:lnSpc>
        <a:spcBef>
          <a:spcPts val="600"/>
        </a:spcBef>
        <a:buFont typeface="Calibri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864000" indent="-216000" algn="l" defTabSz="914400" rtl="0" eaLnBrk="1" latinLnBrk="0" hangingPunct="1">
        <a:lnSpc>
          <a:spcPct val="90000"/>
        </a:lnSpc>
        <a:spcBef>
          <a:spcPts val="600"/>
        </a:spcBef>
        <a:buFont typeface="Calibri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080000" indent="-216000" algn="l" defTabSz="914400" rtl="0" eaLnBrk="1" latinLnBrk="0" hangingPunct="1">
        <a:lnSpc>
          <a:spcPct val="90000"/>
        </a:lnSpc>
        <a:spcBef>
          <a:spcPts val="600"/>
        </a:spcBef>
        <a:buFont typeface="Calibri" pitchFamily="34" charset="0"/>
        <a:buChar char="•"/>
        <a:tabLst/>
        <a:defRPr sz="1800" kern="1200">
          <a:solidFill>
            <a:schemeClr val="accent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tango-controls.readthedocs.io/en/latest/tools-and-extensions/jdraw/jdraw.html" TargetMode="External"/><Relationship Id="rId13" Type="http://schemas.openxmlformats.org/officeDocument/2006/relationships/image" Target="../media/image5.tiff"/><Relationship Id="rId3" Type="http://schemas.openxmlformats.org/officeDocument/2006/relationships/hyperlink" Target="http://tango-controls.org/" TargetMode="External"/><Relationship Id="rId7" Type="http://schemas.openxmlformats.org/officeDocument/2006/relationships/hyperlink" Target="https://tango-controls.readthedocs.io/en/latest/tools-and-extensions/pogo/index.html" TargetMode="External"/><Relationship Id="rId12" Type="http://schemas.openxmlformats.org/officeDocument/2006/relationships/hyperlink" Target="https://tango-controls.readthedocs.io/en/latest/tools-and-extensions/canone.html" TargetMode="External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.vml"/><Relationship Id="rId6" Type="http://schemas.openxmlformats.org/officeDocument/2006/relationships/hyperlink" Target="https://tango-controls.readthedocs.io/en/latest/tools-and-extensions/atkpanel/atkpanel.html" TargetMode="External"/><Relationship Id="rId11" Type="http://schemas.openxmlformats.org/officeDocument/2006/relationships/hyperlink" Target="https://tango-controls.readthedocs.io/en/latest/tools-and-extensions/qtango/qtango.html" TargetMode="External"/><Relationship Id="rId5" Type="http://schemas.openxmlformats.org/officeDocument/2006/relationships/hyperlink" Target="https://tango-controls.readthedocs.io/en/latest/tools-and-extensions/jive/index.html" TargetMode="External"/><Relationship Id="rId10" Type="http://schemas.openxmlformats.org/officeDocument/2006/relationships/hyperlink" Target="https://tango-controls.readthedocs.io/en/latest/tools-and-extensions/logviewer/logviewer.html" TargetMode="External"/><Relationship Id="rId4" Type="http://schemas.openxmlformats.org/officeDocument/2006/relationships/hyperlink" Target="https://tango-controls.readthedocs.io/en/latest/tools-and-extensions/astor/index.html" TargetMode="External"/><Relationship Id="rId9" Type="http://schemas.openxmlformats.org/officeDocument/2006/relationships/hyperlink" Target="https://tango-controls.readthedocs.io/en/latest/tools-and-extensions/atk/index.html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92915" y="4107953"/>
            <a:ext cx="8467494" cy="1080000"/>
          </a:xfrm>
        </p:spPr>
        <p:txBody>
          <a:bodyPr/>
          <a:lstStyle/>
          <a:p>
            <a:r>
              <a:rPr lang="en-AU" dirty="0"/>
              <a:t>TANGO from an EPICS perspective 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7"/>
          </p:nvPr>
        </p:nvSpPr>
        <p:spPr>
          <a:xfrm>
            <a:off x="360000" y="5625959"/>
            <a:ext cx="4752000" cy="107297"/>
          </a:xfrm>
        </p:spPr>
        <p:txBody>
          <a:bodyPr/>
          <a:lstStyle/>
          <a:p>
            <a:r>
              <a:rPr lang="en-AU" dirty="0"/>
              <a:t>Astronomy </a:t>
            </a:r>
            <a:r>
              <a:rPr lang="en-AU" dirty="0" err="1"/>
              <a:t>AnD</a:t>
            </a:r>
            <a:r>
              <a:rPr lang="en-AU" dirty="0"/>
              <a:t> SPACE</a:t>
            </a:r>
          </a:p>
        </p:txBody>
      </p:sp>
      <p:sp>
        <p:nvSpPr>
          <p:cNvPr id="16" name="Footer Placeholder 2"/>
          <p:cNvSpPr txBox="1">
            <a:spLocks/>
          </p:cNvSpPr>
          <p:nvPr/>
        </p:nvSpPr>
        <p:spPr bwMode="auto">
          <a:xfrm>
            <a:off x="392915" y="6098728"/>
            <a:ext cx="8042275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r>
              <a:rPr lang="en-AU" sz="1600" b="1" dirty="0">
                <a:solidFill>
                  <a:schemeClr val="bg1"/>
                </a:solidFill>
                <a:latin typeface="Calibri" pitchFamily="34" charset="0"/>
              </a:rPr>
              <a:t>Euan Troup </a:t>
            </a:r>
            <a:r>
              <a:rPr lang="en-AU" sz="1600" dirty="0">
                <a:solidFill>
                  <a:schemeClr val="bg1"/>
                </a:solidFill>
                <a:latin typeface="Calibri" pitchFamily="34" charset="0"/>
              </a:rPr>
              <a:t>|  Developer</a:t>
            </a:r>
            <a:endParaRPr lang="en-US" sz="16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7" name="Footer Placeholder 2"/>
          <p:cNvSpPr txBox="1">
            <a:spLocks/>
          </p:cNvSpPr>
          <p:nvPr/>
        </p:nvSpPr>
        <p:spPr bwMode="auto">
          <a:xfrm>
            <a:off x="383020" y="6424151"/>
            <a:ext cx="8042275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r>
              <a:rPr lang="en-AU" sz="1600" dirty="0">
                <a:solidFill>
                  <a:schemeClr val="bg1"/>
                </a:solidFill>
                <a:latin typeface="Calibri" pitchFamily="34" charset="0"/>
              </a:rPr>
              <a:t>15 November 2018</a:t>
            </a:r>
            <a:endParaRPr lang="en-US" sz="1600" dirty="0">
              <a:solidFill>
                <a:schemeClr val="bg1"/>
              </a:solidFill>
              <a:latin typeface="Calibri" pitchFamily="34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338FD95-ED57-894B-A87E-742ABF03902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88" r="-798" b="843"/>
          <a:stretch/>
        </p:blipFill>
        <p:spPr>
          <a:xfrm>
            <a:off x="1169793" y="0"/>
            <a:ext cx="6847908" cy="4085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37287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TANGO – TACO Next Generation Objects</a:t>
            </a:r>
            <a:endParaRPr lang="en-AU" dirty="0">
              <a:effectLst/>
            </a:endParaRPr>
          </a:p>
        </p:txBody>
      </p:sp>
      <p:sp>
        <p:nvSpPr>
          <p:cNvPr id="33793" name="Content Placeholder 1"/>
          <p:cNvSpPr>
            <a:spLocks noGrp="1"/>
          </p:cNvSpPr>
          <p:nvPr>
            <p:ph idx="1"/>
          </p:nvPr>
        </p:nvSpPr>
        <p:spPr>
          <a:xfrm>
            <a:off x="358775" y="1268413"/>
            <a:ext cx="8173665" cy="4392835"/>
          </a:xfrm>
        </p:spPr>
        <p:txBody>
          <a:bodyPr>
            <a:normAutofit lnSpcReduction="10000"/>
          </a:bodyPr>
          <a:lstStyle/>
          <a:p>
            <a:r>
              <a:rPr lang="en-AU" dirty="0"/>
              <a:t>TACO – Telescope and Accelerator Control with Objects</a:t>
            </a:r>
          </a:p>
          <a:p>
            <a:r>
              <a:rPr lang="en-AU" dirty="0">
                <a:hlinkClick r:id="rId3"/>
              </a:rPr>
              <a:t>http://tango-controls.org</a:t>
            </a:r>
            <a:r>
              <a:rPr lang="en-AU" dirty="0"/>
              <a:t> </a:t>
            </a:r>
          </a:p>
          <a:p>
            <a:r>
              <a:rPr lang="en-AU" dirty="0"/>
              <a:t>OO software framework for distributed control systems</a:t>
            </a:r>
          </a:p>
          <a:p>
            <a:pPr lvl="1"/>
            <a:r>
              <a:rPr lang="en-AU" dirty="0"/>
              <a:t>CORBA &amp; 0MQ network transport layer </a:t>
            </a:r>
            <a:r>
              <a:rPr lang="en-AU" dirty="0" err="1"/>
              <a:t>cf</a:t>
            </a:r>
            <a:r>
              <a:rPr lang="en-AU" dirty="0"/>
              <a:t> Channel access/</a:t>
            </a:r>
            <a:r>
              <a:rPr lang="en-AU" dirty="0" err="1"/>
              <a:t>PVaccess</a:t>
            </a:r>
            <a:endParaRPr lang="en-AU" dirty="0"/>
          </a:p>
          <a:p>
            <a:r>
              <a:rPr lang="en-AU" dirty="0"/>
              <a:t>Software ecosystem</a:t>
            </a:r>
          </a:p>
          <a:p>
            <a:pPr lvl="1"/>
            <a:r>
              <a:rPr lang="en-AU" dirty="0"/>
              <a:t>C++, Java, Python libraries &amp; toolkits – others as well</a:t>
            </a:r>
          </a:p>
          <a:p>
            <a:pPr lvl="1"/>
            <a:r>
              <a:rPr lang="en-AU" dirty="0"/>
              <a:t>Core applications</a:t>
            </a:r>
          </a:p>
          <a:p>
            <a:pPr lvl="2"/>
            <a:r>
              <a:rPr lang="en-AU" dirty="0">
                <a:hlinkClick r:id="rId4"/>
              </a:rPr>
              <a:t>Astor (TANGO Manager)</a:t>
            </a:r>
            <a:r>
              <a:rPr lang="en-AU" dirty="0"/>
              <a:t>, </a:t>
            </a:r>
            <a:r>
              <a:rPr lang="en-AU" dirty="0">
                <a:hlinkClick r:id="rId5"/>
              </a:rPr>
              <a:t>Jive</a:t>
            </a:r>
            <a:r>
              <a:rPr lang="en-AU" dirty="0"/>
              <a:t>, </a:t>
            </a:r>
            <a:r>
              <a:rPr lang="en-AU" dirty="0">
                <a:hlinkClick r:id="rId6"/>
              </a:rPr>
              <a:t>ATKPanel</a:t>
            </a:r>
            <a:r>
              <a:rPr lang="en-AU" dirty="0"/>
              <a:t>, </a:t>
            </a:r>
            <a:r>
              <a:rPr lang="en-AU" dirty="0">
                <a:hlinkClick r:id="rId7"/>
              </a:rPr>
              <a:t>Pogo (Class Generator)</a:t>
            </a:r>
            <a:r>
              <a:rPr lang="en-AU" dirty="0"/>
              <a:t>, </a:t>
            </a:r>
            <a:r>
              <a:rPr lang="en-AU" dirty="0">
                <a:hlinkClick r:id="rId8"/>
              </a:rPr>
              <a:t>Synoptic and </a:t>
            </a:r>
            <a:r>
              <a:rPr lang="en-AU" dirty="0" err="1">
                <a:hlinkClick r:id="rId8"/>
              </a:rPr>
              <a:t>J</a:t>
            </a:r>
            <a:r>
              <a:rPr lang="en-AU" dirty="0" err="1">
                <a:hlinkClick r:id="rId9"/>
              </a:rPr>
              <a:t>d</a:t>
            </a:r>
            <a:r>
              <a:rPr lang="en-AU" dirty="0" err="1">
                <a:hlinkClick r:id="rId8"/>
              </a:rPr>
              <a:t>raw</a:t>
            </a:r>
            <a:r>
              <a:rPr lang="en-AU" dirty="0"/>
              <a:t>, </a:t>
            </a:r>
            <a:r>
              <a:rPr lang="en-AU" dirty="0">
                <a:hlinkClick r:id="rId9"/>
              </a:rPr>
              <a:t>Tango Application Toolkit “ATK”</a:t>
            </a:r>
            <a:r>
              <a:rPr lang="en-AU" dirty="0"/>
              <a:t>, </a:t>
            </a:r>
            <a:r>
              <a:rPr lang="en-AU" dirty="0" err="1">
                <a:hlinkClick r:id="rId10"/>
              </a:rPr>
              <a:t>LogViewer</a:t>
            </a:r>
            <a:r>
              <a:rPr lang="en-AU" dirty="0" err="1"/>
              <a:t>,</a:t>
            </a:r>
            <a:r>
              <a:rPr lang="en-AU" dirty="0" err="1">
                <a:hlinkClick r:id="rId11"/>
              </a:rPr>
              <a:t>Qtango</a:t>
            </a:r>
            <a:r>
              <a:rPr lang="en-AU" dirty="0" err="1"/>
              <a:t>,</a:t>
            </a:r>
            <a:r>
              <a:rPr lang="en-AU" dirty="0" err="1">
                <a:hlinkClick r:id="rId12"/>
              </a:rPr>
              <a:t>Canone</a:t>
            </a:r>
            <a:r>
              <a:rPr lang="en-AU" dirty="0"/>
              <a:t> </a:t>
            </a:r>
          </a:p>
          <a:p>
            <a:pPr lvl="1"/>
            <a:r>
              <a:rPr lang="en-AU" dirty="0"/>
              <a:t>Other applications</a:t>
            </a:r>
          </a:p>
          <a:p>
            <a:pPr lvl="2"/>
            <a:r>
              <a:rPr lang="en-AU" dirty="0"/>
              <a:t>Archiver</a:t>
            </a:r>
          </a:p>
          <a:p>
            <a:pPr lvl="2"/>
            <a:r>
              <a:rPr lang="en-AU" dirty="0"/>
              <a:t>Alarm handler</a:t>
            </a:r>
          </a:p>
        </p:txBody>
      </p:sp>
      <p:sp>
        <p:nvSpPr>
          <p:cNvPr id="32771" name="Footer Placeholder 3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/>
              <a:t>TANGO | Euan Troup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ABE124A-B5C5-46E0-B944-45307B126769}" type="slidenum">
              <a:rPr lang="en-AU" smtClean="0"/>
              <a:pPr/>
              <a:t>2</a:t>
            </a:fld>
            <a:r>
              <a:rPr lang="en-AU"/>
              <a:t>  |</a:t>
            </a:r>
            <a:endParaRPr lang="en-AU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5A57D3F-9F76-514A-898B-81FB2533D6D7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58775" y="784225"/>
            <a:ext cx="1143000" cy="34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81553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TANGO Concepts</a:t>
            </a:r>
            <a:endParaRPr lang="en-AU" dirty="0">
              <a:effectLst/>
            </a:endParaRPr>
          </a:p>
        </p:txBody>
      </p:sp>
      <p:sp>
        <p:nvSpPr>
          <p:cNvPr id="33793" name="Content Placeholder 1"/>
          <p:cNvSpPr>
            <a:spLocks noGrp="1"/>
          </p:cNvSpPr>
          <p:nvPr>
            <p:ph idx="1"/>
          </p:nvPr>
        </p:nvSpPr>
        <p:spPr>
          <a:xfrm>
            <a:off x="358776" y="1127125"/>
            <a:ext cx="7669608" cy="4534123"/>
          </a:xfrm>
        </p:spPr>
        <p:txBody>
          <a:bodyPr>
            <a:normAutofit fontScale="47500" lnSpcReduction="20000"/>
          </a:bodyPr>
          <a:lstStyle/>
          <a:p>
            <a:r>
              <a:rPr lang="en-AU" dirty="0"/>
              <a:t>OO software framework for distributed control systems</a:t>
            </a:r>
          </a:p>
          <a:p>
            <a:pPr lvl="1"/>
            <a:r>
              <a:rPr lang="en-AU" dirty="0"/>
              <a:t>CORBA &amp; 0MQ network transport layer</a:t>
            </a:r>
          </a:p>
          <a:p>
            <a:r>
              <a:rPr lang="en-AU" dirty="0"/>
              <a:t>Tango device &amp; device servers plus clients</a:t>
            </a:r>
          </a:p>
          <a:p>
            <a:pPr lvl="1"/>
            <a:r>
              <a:rPr lang="en-AU" dirty="0"/>
              <a:t>SQL database for configuration </a:t>
            </a:r>
          </a:p>
          <a:p>
            <a:pPr lvl="2"/>
            <a:r>
              <a:rPr lang="en-AU" dirty="0"/>
              <a:t>Name service</a:t>
            </a:r>
          </a:p>
          <a:p>
            <a:pPr lvl="2"/>
            <a:r>
              <a:rPr lang="en-AU" dirty="0"/>
              <a:t>Addressing is hierarchical</a:t>
            </a:r>
          </a:p>
          <a:p>
            <a:pPr lvl="3"/>
            <a:r>
              <a:rPr lang="en-AU" dirty="0"/>
              <a:t>domain/family/member</a:t>
            </a:r>
          </a:p>
          <a:p>
            <a:pPr lvl="4"/>
            <a:r>
              <a:rPr lang="en-AU" dirty="0" err="1"/>
              <a:t>mid_csp_cbf</a:t>
            </a:r>
            <a:r>
              <a:rPr lang="en-AU" dirty="0"/>
              <a:t>/bf_type1/5</a:t>
            </a:r>
          </a:p>
          <a:p>
            <a:pPr lvl="4"/>
            <a:r>
              <a:rPr lang="en-AU" i="1" dirty="0"/>
              <a:t>Full [protocol://][</a:t>
            </a:r>
            <a:r>
              <a:rPr lang="en-AU" i="1" dirty="0" err="1"/>
              <a:t>host:port</a:t>
            </a:r>
            <a:r>
              <a:rPr lang="en-AU" i="1" dirty="0"/>
              <a:t>/]</a:t>
            </a:r>
            <a:r>
              <a:rPr lang="en-AU" i="1" dirty="0" err="1"/>
              <a:t>device_name</a:t>
            </a:r>
            <a:r>
              <a:rPr lang="en-AU" i="1" dirty="0"/>
              <a:t>[/attribute][-&gt;property][#dbase=xx</a:t>
            </a:r>
            <a:r>
              <a:rPr lang="en-AU" dirty="0"/>
              <a:t>]</a:t>
            </a:r>
          </a:p>
          <a:p>
            <a:r>
              <a:rPr lang="en-AU" dirty="0"/>
              <a:t>IDL defined software interface for clients &amp; server including</a:t>
            </a:r>
          </a:p>
          <a:p>
            <a:pPr lvl="1"/>
            <a:r>
              <a:rPr lang="en-AU" dirty="0"/>
              <a:t>Defined data types</a:t>
            </a:r>
          </a:p>
          <a:p>
            <a:pPr lvl="2"/>
            <a:r>
              <a:rPr lang="en-AU" dirty="0"/>
              <a:t>Tango::</a:t>
            </a:r>
            <a:r>
              <a:rPr lang="en-AU" dirty="0" err="1"/>
              <a:t>DevBoolean,Tango</a:t>
            </a:r>
            <a:r>
              <a:rPr lang="en-AU" dirty="0"/>
              <a:t>::</a:t>
            </a:r>
            <a:r>
              <a:rPr lang="en-AU" dirty="0" err="1"/>
              <a:t>DevShort,Tango</a:t>
            </a:r>
            <a:r>
              <a:rPr lang="en-AU" dirty="0"/>
              <a:t>::</a:t>
            </a:r>
            <a:r>
              <a:rPr lang="en-AU" dirty="0" err="1"/>
              <a:t>DevLong,Tango</a:t>
            </a:r>
            <a:r>
              <a:rPr lang="en-AU" dirty="0"/>
              <a:t>::DevLong64,Tango::</a:t>
            </a:r>
            <a:r>
              <a:rPr lang="en-AU" dirty="0" err="1"/>
              <a:t>DevFloat,Tango</a:t>
            </a:r>
            <a:r>
              <a:rPr lang="en-AU" dirty="0"/>
              <a:t>::</a:t>
            </a:r>
            <a:r>
              <a:rPr lang="en-AU" dirty="0" err="1"/>
              <a:t>DevDouble,Tango</a:t>
            </a:r>
            <a:r>
              <a:rPr lang="en-AU" dirty="0"/>
              <a:t>::</a:t>
            </a:r>
            <a:r>
              <a:rPr lang="en-AU" dirty="0" err="1"/>
              <a:t>DevUChar,Tango</a:t>
            </a:r>
            <a:r>
              <a:rPr lang="en-AU" dirty="0"/>
              <a:t>::</a:t>
            </a:r>
            <a:r>
              <a:rPr lang="en-AU" dirty="0" err="1"/>
              <a:t>DevUShort,Tango</a:t>
            </a:r>
            <a:r>
              <a:rPr lang="en-AU" dirty="0"/>
              <a:t>::</a:t>
            </a:r>
            <a:r>
              <a:rPr lang="en-AU" dirty="0" err="1"/>
              <a:t>DevULong,Tango</a:t>
            </a:r>
            <a:r>
              <a:rPr lang="en-AU" dirty="0"/>
              <a:t>::DevULong64,Tango::</a:t>
            </a:r>
            <a:r>
              <a:rPr lang="en-AU" dirty="0" err="1"/>
              <a:t>DevString,Tango</a:t>
            </a:r>
            <a:r>
              <a:rPr lang="en-AU" dirty="0"/>
              <a:t>::</a:t>
            </a:r>
            <a:r>
              <a:rPr lang="en-AU" dirty="0" err="1"/>
              <a:t>DevState,Tango</a:t>
            </a:r>
            <a:r>
              <a:rPr lang="en-AU" dirty="0"/>
              <a:t>::</a:t>
            </a:r>
            <a:r>
              <a:rPr lang="en-AU" dirty="0" err="1"/>
              <a:t>DevEncoded</a:t>
            </a:r>
            <a:endParaRPr lang="en-AU" dirty="0"/>
          </a:p>
          <a:p>
            <a:pPr lvl="2"/>
            <a:r>
              <a:rPr lang="en-AU" dirty="0"/>
              <a:t>Scalar, Spectrum, Image</a:t>
            </a:r>
          </a:p>
          <a:p>
            <a:pPr lvl="1"/>
            <a:r>
              <a:rPr lang="en-AU" dirty="0"/>
              <a:t>Commands (RPC)</a:t>
            </a:r>
          </a:p>
          <a:p>
            <a:pPr lvl="2"/>
            <a:r>
              <a:rPr lang="en-AU" dirty="0"/>
              <a:t>0 or 1 parameter, returns 0 or 1 parameter</a:t>
            </a:r>
          </a:p>
          <a:p>
            <a:pPr lvl="1"/>
            <a:r>
              <a:rPr lang="en-AU" dirty="0"/>
              <a:t>Attributes (PVs)</a:t>
            </a:r>
          </a:p>
          <a:p>
            <a:pPr lvl="2"/>
            <a:r>
              <a:rPr lang="en-AU" dirty="0"/>
              <a:t>Properties: Quality factor, timestamp, alarm limits</a:t>
            </a:r>
          </a:p>
          <a:p>
            <a:pPr lvl="2"/>
            <a:r>
              <a:rPr lang="en-AU" dirty="0"/>
              <a:t>Polling</a:t>
            </a:r>
          </a:p>
          <a:p>
            <a:pPr lvl="2"/>
            <a:r>
              <a:rPr lang="en-AU" dirty="0"/>
              <a:t>Change event, archive event, periodic event, data ready event</a:t>
            </a:r>
          </a:p>
          <a:p>
            <a:pPr lvl="1"/>
            <a:r>
              <a:rPr lang="en-AU" dirty="0"/>
              <a:t>Events</a:t>
            </a:r>
          </a:p>
          <a:p>
            <a:pPr lvl="2"/>
            <a:r>
              <a:rPr lang="en-AU" dirty="0"/>
              <a:t>User defined, interface change</a:t>
            </a:r>
          </a:p>
          <a:p>
            <a:pPr lvl="1"/>
            <a:r>
              <a:rPr lang="en-AU" dirty="0"/>
              <a:t>Defined states</a:t>
            </a:r>
          </a:p>
          <a:p>
            <a:pPr lvl="2"/>
            <a:r>
              <a:rPr lang="en-AU" dirty="0"/>
              <a:t>14: ON, OFF, CLOSE, OPEN, INSERT, EXTRACT, MOVING, STANDBY, FAULT, INIT, RUNNING, ALARM, DISABLE, and UNKNOWN.</a:t>
            </a:r>
          </a:p>
          <a:p>
            <a:pPr lvl="2"/>
            <a:r>
              <a:rPr lang="en-AU" dirty="0"/>
              <a:t>State machine coder implemented</a:t>
            </a:r>
          </a:p>
        </p:txBody>
      </p:sp>
      <p:sp>
        <p:nvSpPr>
          <p:cNvPr id="32771" name="Footer Placeholder 3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/>
              <a:t>TANGO | Euan Troup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ABE124A-B5C5-46E0-B944-45307B126769}" type="slidenum">
              <a:rPr lang="en-AU" smtClean="0"/>
              <a:pPr/>
              <a:t>3</a:t>
            </a:fld>
            <a:r>
              <a:rPr lang="en-AU"/>
              <a:t>  |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002902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More TANGO</a:t>
            </a:r>
            <a:endParaRPr lang="en-AU" dirty="0">
              <a:effectLst/>
            </a:endParaRPr>
          </a:p>
        </p:txBody>
      </p:sp>
      <p:sp>
        <p:nvSpPr>
          <p:cNvPr id="33793" name="Content Placeholder 1"/>
          <p:cNvSpPr>
            <a:spLocks noGrp="1"/>
          </p:cNvSpPr>
          <p:nvPr>
            <p:ph idx="1"/>
          </p:nvPr>
        </p:nvSpPr>
        <p:spPr>
          <a:xfrm>
            <a:off x="358776" y="1268760"/>
            <a:ext cx="6661496" cy="4248472"/>
          </a:xfrm>
        </p:spPr>
        <p:txBody>
          <a:bodyPr>
            <a:normAutofit/>
          </a:bodyPr>
          <a:lstStyle/>
          <a:p>
            <a:r>
              <a:rPr lang="en-AU" dirty="0"/>
              <a:t>POGO code generator</a:t>
            </a:r>
          </a:p>
          <a:p>
            <a:pPr lvl="1"/>
            <a:r>
              <a:rPr lang="en-AU" dirty="0"/>
              <a:t>Multi-language C++, Java, Python</a:t>
            </a:r>
          </a:p>
          <a:p>
            <a:pPr lvl="1"/>
            <a:r>
              <a:rPr lang="en-AU" dirty="0"/>
              <a:t>Device class &amp; state machine</a:t>
            </a:r>
          </a:p>
          <a:p>
            <a:r>
              <a:rPr lang="en-AU" dirty="0"/>
              <a:t>Jive Configuration Tool</a:t>
            </a:r>
          </a:p>
          <a:p>
            <a:pPr lvl="1"/>
            <a:r>
              <a:rPr lang="en-AU" dirty="0"/>
              <a:t>device names </a:t>
            </a:r>
          </a:p>
          <a:p>
            <a:pPr lvl="1"/>
            <a:r>
              <a:rPr lang="en-AU" dirty="0"/>
              <a:t>attribute names </a:t>
            </a:r>
          </a:p>
          <a:p>
            <a:pPr lvl="1"/>
            <a:r>
              <a:rPr lang="en-AU" dirty="0"/>
              <a:t>dynamic attributes</a:t>
            </a:r>
          </a:p>
          <a:p>
            <a:pPr lvl="1"/>
            <a:r>
              <a:rPr lang="en-AU" dirty="0"/>
              <a:t>attribute properties</a:t>
            </a:r>
          </a:p>
          <a:p>
            <a:pPr lvl="1"/>
            <a:r>
              <a:rPr lang="en-AU" dirty="0"/>
              <a:t>free properties</a:t>
            </a:r>
          </a:p>
          <a:p>
            <a:pPr lvl="1"/>
            <a:r>
              <a:rPr lang="en-AU" dirty="0"/>
              <a:t>stored properties</a:t>
            </a:r>
          </a:p>
          <a:p>
            <a:pPr lvl="1"/>
            <a:endParaRPr lang="en-AU" dirty="0"/>
          </a:p>
          <a:p>
            <a:pPr lvl="1"/>
            <a:endParaRPr lang="en-AU" dirty="0"/>
          </a:p>
        </p:txBody>
      </p:sp>
      <p:sp>
        <p:nvSpPr>
          <p:cNvPr id="32771" name="Footer Placeholder 3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/>
              <a:t>TANGO | Euan Troup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ABE124A-B5C5-46E0-B944-45307B126769}" type="slidenum">
              <a:rPr lang="en-AU" smtClean="0"/>
              <a:pPr/>
              <a:t>4</a:t>
            </a:fld>
            <a:r>
              <a:rPr lang="en-AU"/>
              <a:t>  |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4590931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TANGO on its own</a:t>
            </a:r>
            <a:endParaRPr lang="en-AU" dirty="0">
              <a:effectLst/>
            </a:endParaRPr>
          </a:p>
        </p:txBody>
      </p:sp>
      <p:sp>
        <p:nvSpPr>
          <p:cNvPr id="33793" name="Content Placeholder 1"/>
          <p:cNvSpPr>
            <a:spLocks noGrp="1"/>
          </p:cNvSpPr>
          <p:nvPr>
            <p:ph idx="1"/>
          </p:nvPr>
        </p:nvSpPr>
        <p:spPr>
          <a:xfrm>
            <a:off x="358776" y="1268760"/>
            <a:ext cx="6661496" cy="4248472"/>
          </a:xfrm>
        </p:spPr>
        <p:txBody>
          <a:bodyPr>
            <a:normAutofit/>
          </a:bodyPr>
          <a:lstStyle/>
          <a:p>
            <a:r>
              <a:rPr lang="en-AU" dirty="0"/>
              <a:t>Documentation a bit lacking</a:t>
            </a:r>
          </a:p>
          <a:p>
            <a:r>
              <a:rPr lang="en-AU" dirty="0"/>
              <a:t>Not enough worked examples</a:t>
            </a:r>
          </a:p>
          <a:p>
            <a:r>
              <a:rPr lang="en-AU" dirty="0"/>
              <a:t>No example source code in </a:t>
            </a:r>
            <a:r>
              <a:rPr lang="en-AU" dirty="0" err="1"/>
              <a:t>TangoBox</a:t>
            </a:r>
            <a:endParaRPr lang="en-AU" dirty="0"/>
          </a:p>
          <a:p>
            <a:r>
              <a:rPr lang="en-AU" dirty="0"/>
              <a:t>More emphasis on coding rather than configuration</a:t>
            </a:r>
          </a:p>
          <a:p>
            <a:pPr lvl="1"/>
            <a:r>
              <a:rPr lang="en-AU" dirty="0"/>
              <a:t>Hundreds of devices in Jive?</a:t>
            </a:r>
          </a:p>
          <a:p>
            <a:r>
              <a:rPr lang="en-AU" dirty="0"/>
              <a:t>How to do hierarchy</a:t>
            </a:r>
          </a:p>
          <a:p>
            <a:pPr lvl="1"/>
            <a:r>
              <a:rPr lang="en-AU" dirty="0"/>
              <a:t>Client code in device looks clunky</a:t>
            </a:r>
          </a:p>
          <a:p>
            <a:pPr lvl="1"/>
            <a:r>
              <a:rPr lang="en-AU" dirty="0"/>
              <a:t>Threading? Locking?</a:t>
            </a:r>
          </a:p>
          <a:p>
            <a:pPr lvl="1"/>
            <a:r>
              <a:rPr lang="en-AU" dirty="0" err="1"/>
              <a:t>cf</a:t>
            </a:r>
            <a:r>
              <a:rPr lang="en-AU" dirty="0"/>
              <a:t> EPICS IOC – CA server &amp; CA client</a:t>
            </a:r>
          </a:p>
          <a:p>
            <a:endParaRPr lang="en-AU" dirty="0"/>
          </a:p>
          <a:p>
            <a:pPr lvl="1"/>
            <a:endParaRPr lang="en-AU" dirty="0"/>
          </a:p>
        </p:txBody>
      </p:sp>
      <p:sp>
        <p:nvSpPr>
          <p:cNvPr id="32771" name="Footer Placeholder 3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/>
              <a:t>TANGO | Euan Troup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ABE124A-B5C5-46E0-B944-45307B126769}" type="slidenum">
              <a:rPr lang="en-AU" smtClean="0"/>
              <a:pPr/>
              <a:t>5</a:t>
            </a:fld>
            <a:r>
              <a:rPr lang="en-AU"/>
              <a:t>  |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932765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  <a:spcAft>
                <a:spcPct val="0"/>
              </a:spcAft>
            </a:pPr>
            <a:r>
              <a:rPr lang="en-US" sz="1500" dirty="0"/>
              <a:t>Astronomy &amp; Space</a:t>
            </a:r>
          </a:p>
          <a:p>
            <a:pPr lvl="1">
              <a:lnSpc>
                <a:spcPct val="80000"/>
              </a:lnSpc>
              <a:tabLst>
                <a:tab pos="355600" algn="l"/>
              </a:tabLst>
            </a:pPr>
            <a:r>
              <a:rPr lang="en-US" sz="1500" dirty="0"/>
              <a:t>Euan Troup</a:t>
            </a:r>
            <a:br>
              <a:rPr lang="en-US" sz="1500" dirty="0"/>
            </a:br>
            <a:endParaRPr lang="en-US" sz="1500" dirty="0"/>
          </a:p>
          <a:p>
            <a:pPr marL="270000" lvl="2" indent="-270000">
              <a:lnSpc>
                <a:spcPct val="80000"/>
              </a:lnSpc>
              <a:spcAft>
                <a:spcPct val="0"/>
              </a:spcAft>
            </a:pPr>
            <a:r>
              <a:rPr lang="en-US" sz="1500" b="1" dirty="0"/>
              <a:t>t</a:t>
            </a:r>
            <a:r>
              <a:rPr lang="en-US" sz="1500" dirty="0"/>
              <a:t>	+61 2 9372 4066</a:t>
            </a:r>
          </a:p>
          <a:p>
            <a:pPr marL="270000" lvl="2" indent="-270000">
              <a:lnSpc>
                <a:spcPct val="80000"/>
              </a:lnSpc>
              <a:spcAft>
                <a:spcPct val="0"/>
              </a:spcAft>
            </a:pPr>
            <a:r>
              <a:rPr lang="en-US" sz="1500" b="1" dirty="0"/>
              <a:t>e</a:t>
            </a:r>
            <a:r>
              <a:rPr lang="en-US" sz="1500" dirty="0"/>
              <a:t>	</a:t>
            </a:r>
            <a:r>
              <a:rPr lang="en-US" sz="1500" dirty="0" err="1"/>
              <a:t>Euan.Troup@csiro.au</a:t>
            </a:r>
            <a:endParaRPr lang="en-US" sz="1500" dirty="0"/>
          </a:p>
          <a:p>
            <a:pPr marL="270000" lvl="2" indent="-270000">
              <a:lnSpc>
                <a:spcPct val="80000"/>
              </a:lnSpc>
              <a:spcAft>
                <a:spcPct val="0"/>
              </a:spcAft>
            </a:pPr>
            <a:endParaRPr lang="en-AU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pPr rtl="0" eaLnBrk="1" latinLnBrk="0" hangingPunct="1"/>
            <a:r>
              <a:rPr lang="en-AU" dirty="0" err="1"/>
              <a:t>ASTRonomy</a:t>
            </a:r>
            <a:r>
              <a:rPr lang="en-AU" dirty="0"/>
              <a:t> &amp; </a:t>
            </a:r>
            <a:r>
              <a:rPr lang="en-AU" dirty="0" err="1"/>
              <a:t>SPace</a:t>
            </a:r>
            <a:endParaRPr lang="en-AU" dirty="0">
              <a:effectLst/>
            </a:endParaRPr>
          </a:p>
        </p:txBody>
      </p:sp>
      <p:sp>
        <p:nvSpPr>
          <p:cNvPr id="38913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spcAft>
                <a:spcPct val="0"/>
              </a:spcAft>
            </a:pPr>
            <a:r>
              <a:rPr lang="en-US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417937528"/>
      </p:ext>
    </p:extLst>
  </p:cSld>
  <p:clrMapOvr>
    <a:masterClrMapping/>
  </p:clrMapOvr>
</p:sld>
</file>

<file path=ppt/theme/theme1.xml><?xml version="1.0" encoding="utf-8"?>
<a:theme xmlns:a="http://schemas.openxmlformats.org/drawingml/2006/main" name="CSIRO Theme">
  <a:themeElements>
    <a:clrScheme name="CSIRO Midday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00A9CE"/>
      </a:accent1>
      <a:accent2>
        <a:srgbClr val="00313C"/>
      </a:accent2>
      <a:accent3>
        <a:srgbClr val="78BE20"/>
      </a:accent3>
      <a:accent4>
        <a:srgbClr val="4A7729"/>
      </a:accent4>
      <a:accent5>
        <a:srgbClr val="9FAEE5"/>
      </a:accent5>
      <a:accent6>
        <a:srgbClr val="1E22AA"/>
      </a:accent6>
      <a:hlink>
        <a:srgbClr val="41B6E6"/>
      </a:hlink>
      <a:folHlink>
        <a:srgbClr val="004B87"/>
      </a:folHlink>
    </a:clrScheme>
    <a:fontScheme name="CSIRO fonts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CSIRO Theme</Template>
  <TotalTime>10521</TotalTime>
  <Words>437</Words>
  <Application>Microsoft Macintosh PowerPoint</Application>
  <PresentationFormat>On-screen Show (4:3)</PresentationFormat>
  <Paragraphs>76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CSIRO Theme</vt:lpstr>
      <vt:lpstr>TANGO from an EPICS perspective </vt:lpstr>
      <vt:lpstr>TANGO – TACO Next Generation Objects</vt:lpstr>
      <vt:lpstr>TANGO Concepts</vt:lpstr>
      <vt:lpstr>More TANGO</vt:lpstr>
      <vt:lpstr>TANGO on its own</vt:lpstr>
      <vt:lpstr>Thank you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34</cp:revision>
  <dcterms:created xsi:type="dcterms:W3CDTF">2018-10-31T22:26:45Z</dcterms:created>
  <dcterms:modified xsi:type="dcterms:W3CDTF">2018-11-14T10:28:50Z</dcterms:modified>
</cp:coreProperties>
</file>