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89" r:id="rId3"/>
    <p:sldId id="296" r:id="rId4"/>
    <p:sldId id="290" r:id="rId5"/>
    <p:sldId id="297" r:id="rId6"/>
    <p:sldId id="298" r:id="rId7"/>
    <p:sldId id="280" r:id="rId8"/>
  </p:sldIdLst>
  <p:sldSz cx="12192000" cy="6858000"/>
  <p:notesSz cx="6858000" cy="9144000"/>
  <p:embeddedFontLst>
    <p:embeddedFont>
      <p:font typeface="Oswald Regular" panose="02000503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0CF"/>
    <a:srgbClr val="A91D37"/>
    <a:srgbClr val="000000"/>
    <a:srgbClr val="EFB531"/>
    <a:srgbClr val="0033C3"/>
    <a:srgbClr val="D3D3D3"/>
    <a:srgbClr val="B8B8B8"/>
    <a:srgbClr val="115593"/>
    <a:srgbClr val="156BB8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77" d="100"/>
          <a:sy n="77" d="100"/>
        </p:scale>
        <p:origin x="-37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5856799" y="4597651"/>
            <a:ext cx="5558712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The Next EPICS Collaboration Meeting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>
            <a:extLst>
              <a:ext uri="{FF2B5EF4-FFF2-40B4-BE49-F238E27FC236}">
                <a16:creationId xmlns:a16="http://schemas.microsoft.com/office/drawing/2014/main" xmlns="" id="{CDF44B26-22E8-458B-9150-A92695A078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38" name="Picture 14" descr="https://www.iter.org/doc/all/content/com/gallery/media/4%20-%20aerial/2018/dji_0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 b="7907"/>
          <a:stretch/>
        </p:blipFill>
        <p:spPr bwMode="auto">
          <a:xfrm>
            <a:off x="1" y="1360748"/>
            <a:ext cx="12192001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ter.org/doc/all/content/com/gallery/media/7%20-%20technical/tkmandplant_2016_72dp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4"/>
          <a:stretch/>
        </p:blipFill>
        <p:spPr bwMode="auto">
          <a:xfrm>
            <a:off x="1" y="1360748"/>
            <a:ext cx="12192000" cy="5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3"/>
          <p:cNvSpPr txBox="1"/>
          <p:nvPr/>
        </p:nvSpPr>
        <p:spPr>
          <a:xfrm>
            <a:off x="4342188" y="587686"/>
            <a:ext cx="740977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03 – 07 June 2019 at the ITER Site in Cadarache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xmlns="" id="{3A3FD6E6-38F8-43C0-B00E-1939101B5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4" y="106917"/>
            <a:ext cx="2345105" cy="11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05901"/>
              </p:ext>
            </p:extLst>
          </p:nvPr>
        </p:nvGraphicFramePr>
        <p:xfrm>
          <a:off x="1323683" y="1893537"/>
          <a:ext cx="9607591" cy="351592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463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63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93536">
                <a:tc>
                  <a:txBody>
                    <a:bodyPr/>
                    <a:lstStyle/>
                    <a:p>
                      <a:pPr algn="l"/>
                      <a:r>
                        <a:rPr lang="de-DE" sz="190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Mon</a:t>
                      </a:r>
                      <a:r>
                        <a:rPr lang="de-DE" sz="1900" baseline="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 03 June: Workshops</a:t>
                      </a:r>
                      <a:endParaRPr lang="de-DE" sz="1900" dirty="0">
                        <a:ln>
                          <a:noFill/>
                        </a:ln>
                        <a:solidFill>
                          <a:srgbClr val="18334B"/>
                        </a:solidFill>
                        <a:latin typeface="Oswald Regular"/>
                        <a:ea typeface="Milo-Medium"/>
                        <a:cs typeface="Oswald Regular"/>
                      </a:endParaRPr>
                    </a:p>
                    <a:p>
                      <a:pPr marL="0" marR="0" indent="0" algn="l" defTabSz="457159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9C072D"/>
                        </a:buClr>
                        <a:buSzPct val="100000"/>
                        <a:buFontTx/>
                        <a:buNone/>
                        <a:tabLst>
                          <a:tab pos="952500" algn="l"/>
                        </a:tabLst>
                        <a:defRPr/>
                      </a:pPr>
                      <a:r>
                        <a:rPr lang="de-DE" sz="16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latin typeface="Source Sans Pro"/>
                          <a:ea typeface="Milo-Medium"/>
                          <a:cs typeface="Source Sans Pro"/>
                        </a:rPr>
                        <a:t>Smaller working groups covering</a:t>
                      </a:r>
                      <a:r>
                        <a:rPr lang="de-DE" sz="160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latin typeface="Source Sans Pro"/>
                          <a:ea typeface="Milo-Medium"/>
                          <a:cs typeface="Source Sans Pro"/>
                        </a:rPr>
                        <a:t> special topics:</a:t>
                      </a:r>
                      <a:br>
                        <a:rPr lang="de-DE" sz="160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latin typeface="Source Sans Pro"/>
                          <a:ea typeface="Milo-Medium"/>
                          <a:cs typeface="Source Sans Pro"/>
                        </a:rPr>
                      </a:br>
                      <a:r>
                        <a:rPr lang="de-DE" sz="160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latin typeface="Source Sans Pro"/>
                          <a:ea typeface="Milo-Medium"/>
                          <a:cs typeface="Source Sans Pro"/>
                        </a:rPr>
                        <a:t>OPI, Motion Control, Timing, ... you name it.</a:t>
                      </a:r>
                      <a:endParaRPr lang="de-DE" sz="1600" dirty="0">
                        <a:ln>
                          <a:noFill/>
                        </a:ln>
                        <a:solidFill>
                          <a:srgbClr val="595959"/>
                        </a:solidFill>
                        <a:latin typeface="Source Sans Pro"/>
                        <a:ea typeface="Milo-Medium"/>
                        <a:cs typeface="Source Sans Pro"/>
                      </a:endParaRPr>
                    </a:p>
                  </a:txBody>
                  <a:tcPr marL="0" marR="0" marT="41459" marB="12437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8A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n>
                          <a:noFill/>
                        </a:ln>
                        <a:solidFill>
                          <a:srgbClr val="595959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0" marR="0" marT="41459" marB="1243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Tue</a:t>
                      </a:r>
                      <a:r>
                        <a:rPr lang="de-DE" sz="1900" baseline="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 04 - </a:t>
                      </a:r>
                      <a:r>
                        <a:rPr lang="de-DE" sz="190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Thu</a:t>
                      </a:r>
                      <a:r>
                        <a:rPr lang="de-DE" sz="1900" baseline="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 06 June: Plenary Meeting</a:t>
                      </a:r>
                      <a:endParaRPr lang="de-DE" sz="1900" dirty="0" smtClean="0">
                        <a:ln>
                          <a:noFill/>
                        </a:ln>
                        <a:solidFill>
                          <a:srgbClr val="18334B"/>
                        </a:solidFill>
                        <a:latin typeface="Oswald Regular"/>
                        <a:ea typeface="Milo-Medium"/>
                        <a:cs typeface="Oswald Regular"/>
                      </a:endParaRPr>
                    </a:p>
                    <a:p>
                      <a:pPr marL="0" marR="0" lvl="0" indent="0" algn="l" defTabSz="457159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9C072D"/>
                        </a:buClr>
                        <a:buSzPct val="100000"/>
                        <a:buFontTx/>
                        <a:buNone/>
                        <a:tabLst>
                          <a:tab pos="952500" algn="l"/>
                        </a:tabLst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Source Sans Pro"/>
                          <a:ea typeface="Milo-Medium"/>
                          <a:cs typeface="Source Sans Pro"/>
                        </a:rPr>
                        <a:t>The main course: Big talks and smalltalk, industrial exhibits, visit of the construction site.</a:t>
                      </a:r>
                    </a:p>
                  </a:txBody>
                  <a:tcPr marL="0" marR="0" marT="41459" marB="1243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8A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2386">
                <a:tc>
                  <a:txBody>
                    <a:bodyPr/>
                    <a:lstStyle/>
                    <a:p>
                      <a:pPr algn="l"/>
                      <a:r>
                        <a:rPr lang="de-DE" sz="190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Fri</a:t>
                      </a:r>
                      <a:r>
                        <a:rPr lang="de-DE" sz="1900" baseline="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 07 June: Demonstrations and Training</a:t>
                      </a:r>
                      <a:endParaRPr lang="de-DE" sz="1900" dirty="0" smtClean="0">
                        <a:ln>
                          <a:noFill/>
                        </a:ln>
                        <a:solidFill>
                          <a:srgbClr val="18334B"/>
                        </a:solidFill>
                        <a:latin typeface="Oswald Regular"/>
                        <a:ea typeface="Milo-Medium"/>
                        <a:cs typeface="Oswald Regular"/>
                      </a:endParaRPr>
                    </a:p>
                    <a:p>
                      <a:pPr marL="0" marR="0" lvl="0" indent="0" algn="l" defTabSz="457159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9C072D"/>
                        </a:buClr>
                        <a:buSzPct val="100000"/>
                        <a:buFontTx/>
                        <a:buNone/>
                        <a:tabLst>
                          <a:tab pos="952500" algn="l"/>
                        </a:tabLst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Source Sans Pro"/>
                          <a:ea typeface="Milo-Medium"/>
                          <a:cs typeface="Source Sans Pro"/>
                        </a:rPr>
                        <a:t>Things to take home: Demonstrations of tools and applications, EPICS 7 Training, ...</a:t>
                      </a:r>
                    </a:p>
                  </a:txBody>
                  <a:tcPr marL="0" marR="0" marT="41459" marB="12437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000" dirty="0">
                        <a:ln>
                          <a:noFill/>
                        </a:ln>
                        <a:solidFill>
                          <a:srgbClr val="595959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0" marR="0" marT="41459" marB="1243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Accompanying</a:t>
                      </a:r>
                      <a:r>
                        <a:rPr lang="de-DE" sz="1900" baseline="0" dirty="0" smtClean="0">
                          <a:ln>
                            <a:noFill/>
                          </a:ln>
                          <a:solidFill>
                            <a:srgbClr val="18334B"/>
                          </a:solidFill>
                          <a:latin typeface="Oswald Regular"/>
                          <a:ea typeface="Milo-Medium"/>
                          <a:cs typeface="Oswald Regular"/>
                        </a:rPr>
                        <a:t> Events</a:t>
                      </a:r>
                      <a:endParaRPr lang="de-DE" sz="1900" dirty="0">
                        <a:ln>
                          <a:noFill/>
                        </a:ln>
                        <a:solidFill>
                          <a:srgbClr val="18334B"/>
                        </a:solidFill>
                        <a:latin typeface="Oswald Regular"/>
                        <a:ea typeface="Milo-Medium"/>
                        <a:cs typeface="Oswald Regular"/>
                      </a:endParaRPr>
                    </a:p>
                    <a:p>
                      <a:pPr marL="0" marR="0" lvl="0" indent="0" algn="l" defTabSz="457159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9C072D"/>
                        </a:buClr>
                        <a:buSzPct val="100000"/>
                        <a:buFontTx/>
                        <a:buNone/>
                        <a:tabLst>
                          <a:tab pos="952500" algn="l"/>
                        </a:tabLst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Source Sans Pro"/>
                          <a:ea typeface="Milo-Medium"/>
                          <a:cs typeface="Source Sans Pro"/>
                        </a:rPr>
                        <a:t>Conference dinner, meetings of committees and special interest groups. 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Source Sans Pro"/>
                        <a:ea typeface="Milo-Medium"/>
                        <a:cs typeface="Source Sans Pro"/>
                      </a:endParaRPr>
                    </a:p>
                  </a:txBody>
                  <a:tcPr marL="0" marR="0" marT="41459" marB="1243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307723" y="6259828"/>
            <a:ext cx="7722651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Collaboration Meeting June 2019 </a:t>
            </a:r>
            <a:r>
              <a:rPr lang="de-DE" sz="16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Tentative Agenda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23683" y="1447793"/>
            <a:ext cx="9261767" cy="53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Tentative Agenda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82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4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Accommodation: Aix-en-Provence</a:t>
            </a:r>
          </a:p>
        </p:txBody>
      </p:sp>
      <p:pic>
        <p:nvPicPr>
          <p:cNvPr id="2052" name="Picture 4" descr="http://parisbym.com/wp-content/uploads/2017/05/a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-88"/>
          <a:stretch/>
        </p:blipFill>
        <p:spPr bwMode="auto">
          <a:xfrm>
            <a:off x="0" y="1223319"/>
            <a:ext cx="12204000" cy="56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ix-en-Provence, Provence-Alpes-CÃ´te d'Azur, Fr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9240"/>
          <a:stretch/>
        </p:blipFill>
        <p:spPr bwMode="auto">
          <a:xfrm>
            <a:off x="0" y="1225550"/>
            <a:ext cx="1220400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venceprivatetour.com/wp-content/uploads/2017/12/provence-private-tour-aix-en-provence-statue-roi-re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7949"/>
          <a:stretch/>
        </p:blipFill>
        <p:spPr bwMode="auto">
          <a:xfrm>
            <a:off x="0" y="1225550"/>
            <a:ext cx="1219200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amping-greoux.com/wp-content/uploads/2017/07/BLEU-LAVANDE-2aix-en-proven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5" b="13721"/>
          <a:stretch/>
        </p:blipFill>
        <p:spPr bwMode="auto">
          <a:xfrm>
            <a:off x="0" y="1224000"/>
            <a:ext cx="1220400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ow item 1 of 77. Featur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5172"/>
          <a:stretch/>
        </p:blipFill>
        <p:spPr bwMode="auto">
          <a:xfrm>
            <a:off x="1908000" y="1264062"/>
            <a:ext cx="8100000" cy="53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3"/>
          <p:cNvSpPr txBox="1"/>
          <p:nvPr/>
        </p:nvSpPr>
        <p:spPr>
          <a:xfrm>
            <a:off x="1314628" y="456623"/>
            <a:ext cx="92838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Dinner: </a:t>
            </a: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Le </a:t>
            </a:r>
            <a:r>
              <a:rPr lang="de-DE" sz="320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Mas d’Entremont</a:t>
            </a: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, </a:t>
            </a: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Aix</a:t>
            </a:r>
          </a:p>
        </p:txBody>
      </p:sp>
      <p:pic>
        <p:nvPicPr>
          <p:cNvPr id="1026" name="Picture 2" descr="Show item 1 of 77. Featu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46" y="1264062"/>
            <a:ext cx="8102445" cy="53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28" y="1220353"/>
            <a:ext cx="10058400" cy="5637647"/>
          </a:xfrm>
          <a:prstGeom prst="rect">
            <a:avLst/>
          </a:prstGeom>
        </p:spPr>
      </p:pic>
      <p:sp>
        <p:nvSpPr>
          <p:cNvPr id="2" name="Textfeld 3"/>
          <p:cNvSpPr txBox="1"/>
          <p:nvPr/>
        </p:nvSpPr>
        <p:spPr>
          <a:xfrm>
            <a:off x="1314628" y="456623"/>
            <a:ext cx="9283883" cy="4576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Possible Destinations for Aixcursions: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Marseille (30min)</a:t>
            </a:r>
            <a:endParaRPr lang="de-DE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Avignon (1h)</a:t>
            </a:r>
            <a:endParaRPr lang="de-DE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Arles (1h)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Nimes (1.5h)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Orange (1.5h)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32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32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Paris (3h by TGV)</a:t>
            </a:r>
            <a:endParaRPr lang="de-DE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2050" name="Picture 2" descr="http://thegloss.ie/wp-content/uploads/2018/02/The-Gloss-Magazine-Travel-Marseille-Tim-Mag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5" y="1120732"/>
            <a:ext cx="6637360" cy="44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3/Avignon%2C_Palais_des_Papes_depuis_Tour_Philippe_le_Bel_by_JM_Rosier.jpg/1280px-Avignon%2C_Palais_des_Papes_depuis_Tour_Philippe_le_Bel_by_JM_Ros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9" y="1324497"/>
            <a:ext cx="7161426" cy="42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ruisemapper.com/images/ports/3824-large-77704851ff437a0fd776787e29fece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1386847"/>
            <a:ext cx="6923962" cy="41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sampl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34" y="1495329"/>
            <a:ext cx="6760189" cy="45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7/70/Le_Th%C3%A9%C3%A2tre_Antique_d%27Orange%2C_2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55" y="1617646"/>
            <a:ext cx="7026370" cy="46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1.it.atcdn.net/wp-content/uploads/2014/09/Paris-1-of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9" y="1864022"/>
            <a:ext cx="7161426" cy="47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data:image/jpeg;base64,/9j/4AAQSkZJRgABAQAAAQABAAD/2wBDAAMCAgICAgMCAgIDAwMDBAYEBAQEBAgGBgUGCQgKCgkICQkKDA8MCgsOCwkJDRENDg8QEBEQCgwSExIQEw8QEBD/2wBDAQMDAwQDBAgEBAgQCwkLEBAQEBAQEBAQEBAQEBAQEBAQEBAQEBAQEBAQEBAQEBAQEBAQEBAQEBAQEBAQEBAQEBD/wAARCAJRBCIDASIAAhEBAxEB/8QAHQAAAgMBAQEBAQAAAAAAAAAAAAQCAwUBBgcICf/EAFkQAAIBAwMBBQUEBwQIAwUAEwECAwAEEQUSITEGE0FRYRQicYGRBzKhsRUjQlLB0fAzYnLhCBYkQ4KSsvE0U6I1RFRzwtIXJWN0k5TiJlWDhCc2RWSjs8P/xAAbAQABBQEBAAAAAAAAAAAAAAAAAQIDBAUGB//EAEQRAAEDAgQDBQYFAwMDAwQDAQEAAgMEEQUSITETQVEUImFxgQYykaGxwSMzQtHwFVLhJGLxNHKCBxZDJTVTwmOSotL/2gAMAwEAAhEDEQA/AP6UCpROYpVlXqhB/wAvnVNvcRXUQmiJIzgg9VPkR501aw97LhhlU95hny8KgIs6yc05hmGyLzPtUingBio9B4fhiqaavkdmW4Me3eMMAcgEcUrQUqKOhoo+VIEJmWCSaQ7FwNiZYnAHujxqO63h+4O+bzb7o+XjXb1pO8VGY4REAU/4R0pf50IV6SySd7JI24rH7vkOQOPLrVBwec9eKYEbJayMRyxUY8cZzn8qXKyyEx2+C54XPTNDtAkdtdLQrDbuLW2QvM3XHGPMsfKqNQ1MsptLSTEX+8desh+PlVV3OkCPZ27FtxxPLnmQ+XoB+NI58z+GKqvfyCypZ3e6E2zvcWHeSFmeCQLuPJKMDgfAEcfGlBkcdR8a07Cyd7S53cGSIlV/w+9WZ068UxwI1UL2ltnFN2l+9vhJPejJ8fCnxqFlICpkAzwQR4f18RWL8BR4EHx48qM9xlIuFLFVyRnRbkWnwyzRCJ9qM6+6RuXqORn7p+GB6VX7bqVnhZZGdF4HffrF/wCbGV+YNWabOTDHIn3oz+I6VoTCzVUmYOokBOARgEdR/XnUD8MYfxaY8M+G3qFtxVRLO/qEtb6jZXQEckXdzOeChHQeRBwfhnPpXLvT45otxwydRIo6fGqLi1s5kZrIknIyhxtZvl90+oosdREJK3TyKQ2C4A93no/169D8eKZHWyU7+BW89nDY+fQp7oWTszx7dFlXNrLanL5KdQ+OKe0uZEjaN3Ctu4yevwrVvzDHbTSm3jYoxVtynB8sAYzz8a8/+krtQe6dYc9e6VU/EDNXnBsRusR7W0stwtm40yS7hJb3CoGHfjr8aVh0m2iBNxM0zAZKR+6vzJ5/Clre6uFtLmQTsWyg5bPmfH4Vctw81j+sYbpm7tcDz6/QEn5U2aeOOMyuHK/yViDhVUzbt1UtKt+8lkNuAVChkGefeZ28fTH1qnU7Mj/aEUjn3hjFNadGTErquGmYMMdccBR6cBfrWhejKxoTvXby3Xcar4XTllE1p3OvxN/krtbG2Vzh0svKUVbcIkc7pGcqDwarwakOmq59wykjoueOPHrUHcDCqC7P7qqOpPX+jXZJNuFQbnf7q9Mn1PkPGqI1Fxlmy6MPebn9YPIf3Qfhn4VlVla4PFNSi8h+AHUq/SUrXN48+jB8T5JiBbjUZUjM6KyKVjc8ouTkonr/AHj8vOrIrN45fY0iZGLYIwSc+Z86ftNJV1TvQxZukajGa2w0dqgXajXAG0P4oPInxq5Q4S2n/FkOZ53J5qzKX1QA91g2aPuqrfTTAghEsSYGW3HnzyalOe5Bt0BVRyT4sfP4VxTi2kbPLyAE+Ywc0JKrosNwTgcI3inp8K2AA3QKYDLoFT8OOhyPOrfaZTw5DjykUN+fSovDLGfeQ48Djg/OofH8qWyVdu3ge0m3w7SU2rsJGSxCgfU1Tp3dLHLM6ly8hIXopAAXOflVOoB9sYRiCXOP7pKNg/h9atikhjt42GFTYu1flwKyGjjYkb/ob8b/ALKybMp/MpiWZn96RhtHQY4HypF7uXeHjJXYwYfHj+VQlmaVjngeVV8fOtxrVUJKfaF5blGtGPc3DEr/AHfFh6YGT8BWb2yd73QZ/Z45nRmijCR8MULqp+WM5Hlnzpu1uXg3xCPvElG0x5xnyII6Hkip61Zn9H31lb3EgYwSRrIvLKSCOAPEE/hUkRLXtPio5QDG4eCW0EEW+8knfa2iZPjgOT+amtH5Yx/WPhWb2bjmj0OBbpWWaVmkKOMOqkAAEdRgDocVpHzorSHTOATKIFsDbo544zjgDzPgKw7TVI53S8ghc95vAHTBO0DzJ4BHugmtC+u9g9nifDN99xzsX09TjGPpS+id1FcR3M0IiKqw2HnYocgIPT3efUmuQxKsFXVRUcB1Drl29tDotenjMUZkk2tsr3t9QvItt5N3MY6wqBxz4j+ZP+EGpzaPay2MojhzOMbJScvnDYOevBwfTwxVsl3FuLA7ifxpiC6cRARqELHLMB7x+fhWo3CYct5BmcQbk6n5qA1TrjLoAsfSdQaGOSFlBGd5RjnKvnK/EMGp17IgrNCxMD/dbx+B9azpIhZ6ujOp7uR889MSHn6SAf8APW5DMYhgAFDwy+BH8D61FgcxbCaZ28ZI9OR+CfWNDniQbEXUk/8ADSDP3CrfAYIP5iu25CCRpF3R7OVPRueKhNMtoyyQkmOQcHGcYPKmpmeGa3Jt1AO/cwU+nH5mtexAVQFQklkkwHxgfsgYFdhlC5jk96N+GHkfMVGOKSU4iRnPjjnHzq02hQBp5o4wfM7s/SkSquaIwtycqRlW8xU0g2r3twdkZ6Dxb4UxA9usUiktKI8MuUAwc4yOfWl37iVt7XD7jzlox/Ol0Qu+0Iv9lbIuOhbJP48VlmVhqGHxgsUAAAAVlBzgf3kYfOtLu4TwLuPPqGH8Kz9UheBkuAVYFTyp6sh3gfQNWVi4LImTj9Dgf3+SsU3ecWHmFfdCR4mji3bpfcJH7K8kn44zVVigWISjH6w7uPBeir8AAPqaYnkEWm3FzGwJxhT/AIfeYfQY+dUWfuxNHj7kjjHkNxIH0Ipp72JBx/suP51SgkQm3VMDp1OfGj4UUVrKrsipRyNG25fmPA1GjnyoSpi62FYe7yFMZ6/4jS4PQj41bMRsgH9w/wDUaqHQfChC6SeeTz19a5RRQhFXKO9gKAe/GS4wOoPBqmpRu0TrInVTnnx9KEKOTwR8evj55q72kHDvDG8n77A5qNwqpIQvQgMPmM/xquhCZjuXlfuZmGyQbSAuMHwNUmCVX7vu2LHoMdR51D18uRimVvbg7I4wcrzkcs3Pn4Dk0u6EuEZziNSzY4AHzq+Z2g/URhV9wBzjk5GevzqboIZbhlAGMBfMbiP4ZpTnxpEI586PjRRQhWQxqcyyf2acn1PgKi8jSMZG+8eceVShk2numG5HxkVYbKcybI0yv72eMUIUYeYJx5bW/GqR0FNbVjV4YVeSRwFPukAcg+Pwpdo2jYowIK+B8KU7IUaKKKRCvthkSBMd4RhAfHwI+hP1qgjBK85HUHrXQCeFBJz7oB5Jq65I2rvOZQMOR5evrQhKuf1ka+ZP5GuNCrSiU9Qai7D2qNc8AE1dQhFFFFCFbFb96pcyKihgDuNE8ittjj+5Hwv8a7/7mcc5lH4A/wA6pPU0IR06UYB4J+9kYoo8fQ+HQUb6JLXuCvLsE/Sd0BJLmHZEyHhQSC2R5nDD6U9ZTtFOsO0Ok7CN4z0bP8R4VTKzOzTG7W4EzNIjoMLs3HaPXjHNd0od7q0TP92Jt/8Aygt/CqbhZ9gsV4yyFqLhEinkijOURiqk+IHSpW15cWTmW2k2MQVzgHI48/hVRO458+aq3d5JsXkLyfjTdjdRk2N1s2GoyyTmSSCA7EeUkJtOQpPhjxq7TZ9MzlLTbK4KuqsSFXPr49DWfaZS3vJR/wCUE+bMP4ZqelKxuC+xtu04J9SP5VLGS611ZicS4BehhuIy/uQRhYlLRkjJGBkZPjShJJ5JIzxk1ZCMRzN/cwPmRVVWStZGTggHg44qSSyxn9VIyeW0/hio11G2urYBwaEK68OZe7PRFC9c+p/HNRjnZRskUSR/uk9PgfCi5XExYE4k98Z6jdz/ABqqluhMyKnswMBYoXy+eo8AKW58evjU4ZmhfcBkEbWB6EVKaJVHexHMROPVfQ0iFVSl0P1w5zwPzpmSRYkMjcBRSUc3tp3KQGHVT48+FGYA2KYXtByk6rUtBuuYweRnnw6c1UW3EsSDnk81n9ou0Nv2R7O6r2su4ZJYNEsbjUpY4wN7pDGZCq5wM4U+IGfEUpb9pbyK3vtR7W9npuytlZKJDcalqVo0RUnxMcrbMcZLYHI5pbE7J6266pAYbhkdTWJL237Ew2djqUvbPQEs9UJWxuG1OARXZDBSIn3YkwzAe6T1FX2vajsxf3WoWFl2l0i4udJDHUYYr6J3swud3fKGJjxg53Yxg0lkDVbF1nvmJbhuQfTHT5CiA4WY+UZ/6h/DP1rzVz9oXZ2a17P3egarp2uWus6sdIF1YahHLHF+plkJ3RllYgxEFcgjdzjApi37fdgi2oQf699nDNYRStdxDVYN1uIyDIXG79WF4zuxjPPjRzshbGB5+FFIX2t2FhdQ2DT28lzJcwwPD7VCjxCUP3bMrupwxjYADLNg4BAJCx7Zdje81OL/AFv0PfowJ1Jf0jDushnH64bsxc8ZfHNLlKS4WxRS2nalpus2MWp6NqVpqFlOCYrm0nWaKQAkEq6kg8gjg9QaZpLJVbbHLtH/AOYpX5+H44qrxPxq22H+0RY/eUn4Z/GqJpooffmlSNSeCzAZprntYLuNkoaTsvzJ/pCaDL2o+2vs/wBn4X7v2/T7aGSTGe7j7+Yu5GeiruY+gNQf7PuyDdsJbrRezw1DSdZ06L9HLbL+kbeznFzHDKWVJkZ1A5JVzs73oelfV/tA+yHsn9omuwdotT1DXIbqC2W0X2GWOJDGGduroeTvYHDYxgYHJPjYf9Gnsit4lnDr3aSPa+wYuoQUBBL/AHYgOV2/EsM9K5yfEKaOYM0cXHS2q9HocWgFFHGZXMyNsRbTe99/AfPqvjOv6Lolp2GuruLToE1Wx7RPp017DcO0c0WyVsorHCpwoB5J67ua/Tf+jwxP2Odn1P7Ptan/APKpT+dYEH+ib9nspFt+ne0ojZ9xUXMIA4OTjusZxnwr6X2M7J6b2G7N2nZfSJrma0s+8Mb3LK0h3yM5yVVR1Y9AOK1aWCSJ+ZwAFuW6z/aPHKLEaIU0DnOdnzaiwtY6fzqtqiiitBcOiiiihCye11/quk9lNZ1bQbEXmp2enXM9lbmJpO+nSNmjj2r7zbmCjavJzXxL/wC3D/pA/wD2qv8AWr/7Vx/1m/1hFh+jf0Le8WHs2/v+67zvB+sBXfu2+GM819o7cR3U3YrtBFYaxDpN1Jpd0kOoS3BgS0kMTbZmlXmNUOGLdRjNfnddB+0JvsV9hX/SM7PHUx2q7z9Pf63TiAQeyY9j9oxvD7v1nddMc+FK2xQv1B2Lh1LW+x2ha1r1illqd/plrdXtt7M0fcTvErSR7X95drEjDcjHPNFJdh57207Fdn7W91qDVriHS7SOXUIZjcR3biJQ0yynmRXOWDn7wOfGin6JE+FRWaQIAz4ZiOCT5+tWh0FsyZJMr4IxyQACcefUfSqlcTIJUYMHXcpHiPP8a7qdlbXDpFJEN8C4Rx95GPXHzpsTmyd4nQ80kgc3QbqcUssOdhxn7ykcH5VZ3cVx/Y4jk/dJ4J9KStjcYZLhPeQ43gAK3lj5dfXNXgspBXOR09DSFuVDXZhdcPBwRgg4Px8qvhVYk9qf4IvmfOrVt/a2EwHuEYkGehHUfPrRdQEyl5Jo41wCik5IX4DxpEt1Vva6QqxBlT3l56+lCqtuveSpukPKp5HzNdWS1t3Vw0kjIcg5CD+NRkVJ3M8MynJy29wCvzNF0mYLsLCRpFlcAyLjcT6g/wA6IkeDvJpV2tGuF/xHxH51Q82nQjM99G2P2Y/e/GuXGswrp4a3tmkXvSB3rkgYAOfhzRmaBqUx0rGDUrM1O22N36jAPDAeBpS33d6v6pn2sMqFyaak1m8kGB3KqeSFjHX55NUtqF84wbqQDyVsD6Diqbi0uusuRzC/M1ehto5VljkMTqmQDuGBg9etYt3p6R3D/wC126ITkZbcfwzSLEsdzEk+Zrn4Z64pzpA4WsnS1AkaBZM+z2RGBf8AvebRHZ9Rz+FdOmXv+7g7xfBkIKn55pbpyMZFcHHTio7hQ5gno7TUogUQ93k/tSKvPzNS1JXhjhsyrnuwW7xjw7N1x6DArP8Aj/2p29Zore3sWLAqpkkGect4enGPnmnB3dTg45d1Ra3T2z94B7p4ZfOnLy7s5BuUsZNuMqPD90+YrN5OCcZ9KOfPFRSASxmNwu09U+Gqlg9wq/2+UxPC/eqrgKyrtdRjnOCAw+GeBVGRgt7Xa7Rxl5Sh+YIyK7k+Z+fNHj/RrNNDLELQSkeB1CsmvZMfx2A+OyvKzQ2TrI9qqTOhEhmO3gMMZ2+oqUReSKO33RgLhRscnlzgtyB+yGHFLQ/q5k2/ddlWReoYEgcg8eNPdyfYrZk4YRLEx/dYfdJ/4lx/xVmVHaw58U77gAEgc23stii7O5omjFjstm3CxRtMAAE9xB5E/wAh+VQuJe60+SXkmBsj1zx+eKBOtxBCYwQoXOCP2j1z8OnyrG7X6lcaL2R13WbVI2m0/TLm6jWQEqWjjLruwc4yorss4MYcza2igMT3v4bfeOngkyahLII1zt3En3V6Zb+Vfn3Tfty+1fVtC1XtFp/ZrQZLDRRCbuQQyjYJGKoQO956ckdPGp699sP2udnLWDU9X7Pdno47spH7m92hLIHEcipNuiYowba2GIPyrEqp5hETTt7x5nYeP7LYp/YPEDUBk5ZfoHa3te3wIX3pYWuN4OZEPErDkOAfujHRQfqfSnbYKjd80e5V4UswCE+Rbx+VU9ip7/tT2a0bWb2OGF7+wgvHVF/VozxhiETyGTgsWOBzmvQW9nEsqsMu5wA7nLDnw8uvhgelU8Po6tusQyk7udufIdOiz6mnjbLlm1y7AbCykNRjtQY2Uo+P1s3gnp5qPUipA5AII2t0I8fh50X0Ec9zJJ91wx2yLwwGfP8Ah0rPMVzZtmMnax5KJlT/AIk8/UGtN1RVUJtMM7Oo3HmkEcU2rdCtVhttVBGCXfg8dAv+dVc5PPB4x50m1xqEsaoqsI0PVIO76nzdufkKh7Jdy/2rgY/ekZs/8K7R+dKMUMv5ETnelvql7OB+Y5OPfC1OxJn34+4h94j+A9TxSzX99ee5GE/4FX8Xx+QNWLpcEUSPI24MDlFUKmQfIdfnmmAABtAwBxjw/wAqTs9ZWfnHI3oDr8UmeKH3Bc+Kzzb37bd4RtrBsGY9R0/Y+NSWb2SLuJ7QuAu4BZMjA67TjOR8B6U9Vc8Imj25KspDIw/ZYdD+dRvwrs95qRxDwOZvcdE5tRn7kgFlg9q+2vYfsRpC672vv/0VYPcQ2iTySMwaaVwkagKhJyTyegAJJABI3VsIrgvHatKJE3ZR1HUeGR/HFfDvtP0bVPtC+0GLsFpfZmx1/SOzWkT3WsW0+pmxiF1qEUtrbgHu5culuLpsbcDv4znwODP237Y9mvs+7NfajqFtc3mv9j31DsT2lso33x3F8VEMDbRwd95BZsrdAl2x6GtiKoeWDMwg9FWdG2/dK/QUWqW2natNptza34vY7SO5ixZS90RI0iKvfbe7D5RvcLbhuUkYIqNpeahIIZLqNra4Qt3qxo77D12DGQTgcscHk8DJNfnftLD2p7BWPa3s9oXaLWXudF+zPQY7m8t5ZGuR/wDdG+S/uk4J70oJpN4BZcDA4GPN9tr3sVHfdr9L+yntncz6KvZfRcfo3X57yO3lfWkUvHMZHKO0e0sA2cnJ5JJH1gOkFr9TyTOCSe/t0X61nuxFGsUCOq5ABdTgZ6YXHvMcHjHhziknub9WEcbz7iwUnCnZnxOEx8s18A7Z2t72I1b7Q+zPZ7UtZsOz8A7JXeoNHqVxPcWFldXtzFqVxDI7NJGzW8Kl2XkbWfqCay+1F7pTaP237O/Zp2pvLnsUZ+x8a3Gn6tNPDaajNrKJcxWl0JGKZgNuzhGIV3ycFiDiVNDVVl3ulsOXL+Eq8yWOIhrWr9FFC8zI/eFo394ZwSQepJ6DIzwCeBz0FN2cbzuMIFwrBsAnkSNnk85PXnnnmvnf2caTDon2i9vuyWmSXK6RZHSLy0tby4lult5LiGbvShkYsu8opYA43Anqc19PkEmlv3UYjWVEO144wwDdWAU5x4+J6HxrIjoXYNKyoe0lo1Jv1HRWXTCoaWDQrrWZAPdyA+VTDvBEqmMk+nNch125faDNI4Zcju3IYrjIbY3OPhmmrjU++Qx2t7MJFUEgyEN0593Ga6unxOlqu612vwWa6nfHuFmazE1xZwylGVUdkYkYwrgDPPkwUinbCSS8s4rnumJK+9gZAYcMPkQaWaaW6iktLi5kZJ1MZBcnqMDx/r5VHQJ2eO4spZdjsRIfeYAMSUcD/iUn51Qe3smKjLtKLeo/wpx+PTEc2n5J+G3MavHfyJBFNgqG+8G8CB/OiL2e2meGO2LOo5aU5z6gDiq763O1WMod+hIOT9fEelW2yvcQ5cfr4lwD++vjW+SHC4VPc3Vj3M0q7XkOPIcD8KOGt1J/3b4OP3T/AJ1VVtvyXi/8xSB8RyPxFRJUWpHerG2dsg7s8+fH54qvkEgjBHUeVcOVJxwRk/1+FXXYzOXUcSYcfPr+OaS6S6pJ+OPDmqriOSSMd2pYq6sQfBc4J/5Swq+KNpX2r1HJJ6AedQ1CVVtTFASFDoWbxb3h+FVq9t6WS/Q/IKaHuyAjmVVGoa0jtozvhSEx5PUt+0fieR8hS+nSEGSN295wr5PTIAQ/THPxFX2QbuFZlOGeTBHo5/GqL2Jo5VuIsAs4OT0WQ8Z+B+6fkaypS5kVPXt1ygX8iPsrEYBc+E8/snSyqMscD18K6DnpyKRmnadUfBCEZwevrn4GoK7qchiK34rSsD2nQqibtJB5LRqyCFp32Lx4knwpW2maUMH6jxpq3BaeNcn3mA6/D+dKRZKu3DhpAqjAjG0Z69TmqqlI292f94k1GkQiijmihCKKKKEK6ULIgmR/uqqMp88Y4+lVmKREDshCk4BNWwSGKGR9oOSqjIzzya5AxmYwyEkzAAZPRhyP5fCl0QqfDPh50+kbxzGJUZVQbiVHLnyzVLztbsIVCsExuyMjd4kfDp8qqSafeGErgsf3vXmgIVtxM8kAEgXc7FjhcEAcAfnS3Hh08Kcu7e5mnaTuyQMLnIxwMVT7JPgkqvAyRvBOPhnNIhU0Uf8AauqhdggXJY4A86EK22jV+8dkL92u7bnAznHJrkl1NIeXIC8KBwB8qbkT2dWUnbGEK7T0LkdPWs/+HFLshW+2XQGBcyjHP3zV18BKFnGdwwH685AIP40qFLHCgknyGaYldodoIUlowHVueh/DijdCWoq7/ZJOqvETzx7w/wAqPZXbmFklGOiHn6HmkQuWpYToV29TkkcAeJpaaXvJStuAMnr12+dOTh0gAgt9rSoUJw24HPPj5Y+ppSKIRpgHJPU+dCF1YkTgKM56nrUqKKEIq61iSWX9acIqsSfoB+dU0xCjPbSrH7zsQCo67eT+dCFYIf8AZmjaWLKHcpDdeMGk+MDFBxnoAfhRQhFDbtrbMbsZGRkZ9fP4VVLPHEcHBJ8K7DPHKQMc56eXrS2KFjTZVLdZI4onWBVdIvuK/iB8Dmp6coiN1MR9yFznyJwv8TS9wY7K6mhXTZxGkpYCEqxk7z33f3mGAHZq17s2ul6JcTypsSQKAUDSNt4yxAHXOfkKq5LuJWW6Ivkc4HZY/QEeQqWn26yyLGxOHJJx86jkP73gRnPhz5nwp7TbVy6XDArGM4Pnwenn8qjY0kqCJpe8Cy1IbK3trN9ked8q9f7oP866BgYHHw4q6U7beFDwSHkIzzjpn8Kp58auAAbLZDA3ZWqdts5/edQPgMk/wqr0q18i2jH7zufwH+dVUqcij4etFWW6b7mJPBmA/H+VKEKd4R7S6j9ghR8hj+FUVKR+8kaT94lvrUaRCOautM72T9go5IPThTz+VU1fZjMjH+4/5UIWXqz7YFiJ5Y5+VZaSNG4eM4IrZ1O2FxHlfvIMisToOfhVWa4fdZVXmbIHJPtzDfdqOwnaXs1apAt1q+jX1hA0jMqh5bd413FecZYdAT1pDX+wWkjQ7eTsPpkEVxpWs2eryWl1dymG89nZtqu5DlQQ5IYKcOikjHNbfPgcHpnyq22uHtZhKgBAyCp5DKeqn0x4UrJ3N0SMqpBuvGdm+xGsJ2+03ttqi6Tbs+p6pqVzZW0jOtsbm1tYIxGzRrvc+zNJI21RvmfGfvFey7Cds9M7FR9ihpnZYT6PpFxpum6rO7XEt0zvG250khKwKwQNJkSjvMEAgc/SJtKjBW6jnSO0ddwYtkqP3cdSeuPhUZ9RW4VbFFZLcbtzE5ZlCnJY/Q/Koq6ukp6d0g3A0+KvUkvGflk5r5v2X+y7ttJrMnaHVryOGO716z1PH6Xlu7lYYtPltmPevGmX3OhA24A6ZAGfJa39mHa67HZz7K76w0ixe37C69oNnqUE0kiXbKtiiTTJ3K9zuO1sAyHLy4zj3v0VAz3FjBIRhkQM464yc8enp6eFXCVxEs0ZIZPckAPUf1x8hVmJjHsDnDUhWnd0kDZfKG7KdttT7USdqtcstJ0wSalo1wtvBqT3JWO1a47zc5iT3iZ1wBxgc+GPER/Yhrn+qV12Zu9Tgurix0u402wvLjXpHSYSzxMxa27gCPcIgz5d/fAxnhq/RkkcF8piICO4KlMkKw9D4HqKTfT0RisrTZB6GZufoeaqy9shkzUwBbbYkp7eG5vfuPJda+s9/uS5VeAqqTgeXAqPtsP7sx+ED/yrnsUA43T/ADnf+dd9htj1Vm/xSMfzNQXxN3Jo+JUg7OOqoe6nmlCW6uueQoyjnjqx6qv41Z+i+4lbM4DeJjTBPxZsk1fDDFD7qIFBIBwPz86Yug3fu553ksuPEE0R4YJTxK053fK3kg1BbpCLBZWoQWkNjNJKM4XaXkJcrnxGeRjOeKzLW9t7KVrq6BMsjCFI0GWLuQz4x5Aouad7QTKFgt2OVLGR8fuICT9ckUhptoh1pJ2cs8SYODwJCSXB+HI+OPKqVLSU9TjJBaAyBt9ObjsP50RVTvho7A955t6L1Nopggc7y5jjCbmPJJwPrjNVjgAeHhVzcWYA/bctn4Dj8z+FU10hNzdVQLCyKKKKRKiijwyOa7gk4A5IwKELP7TaRp+u9l9U0TVnuFtdUtZtPkMDqsgSWNkYqSCMgMTyCOnB6V8mj/0bfs4n+zwfZqmu9oF0v9MfptXM8AnE/cdzt3d1t2becYznx8K+w6tYahcSRwwwN3USYBLBcseSeT8qVg0S8MgMixAA7iolUnHXoDTC94NgFTdNLxMrRojs7o1t2Y7P6Z2b06SSS00mzhsYHnYGRo4kCKXIABYhRnAAz4CitHBHAVeP7tFPuVau5U6HIk9obiRSkcb5VPFsorhfQDdt/wCGmHZpJGY8sxJOOT8aX0iCCIXFq8mx32yqvJOQuDj06j448xmN5qsdpL3Vpbq5xlml5/Dp+dZmESE0UeY6gEeoUtW5kclymjFcd0ZY7WWXAJARepHr0paxlvJV3alptzZrnqcHOTwAAc5+WPWmJ9QjkCLJModYxuBbGCeR+BFUT3ccUTOkgY4wAG61rNkjDdQCqjnZu+11gF251m0AeG3lXbGxXYvJJ9fXilNSv5WigRCU3RljjyLHH4YrNRWeTCgb5GHIHVvCmNQZTeSKn3UPdj/CowPyqpJJmGioyVUkg1S5JJOTnmj08K5RVe6rXJ5o9KbsbpopBDLK3s8h2yJnjDcE/wBeVKUcZ8D0OPP0pQSCkBsdVZPE8E0kMn3o2Knn1qunLwGeCG9B3MymGQ+JZcYJ+IwaTznmgixSuGqK7UoYmnlWFfvOQo+dcZQrFQ24A9fOiySxUaKKKRCatYIQovLuQLCj42gZZzjOBVE8rXE0k0gALsScflTJONKTGci5bocfsCk+nHlTjonO0FgijwzRWrp9qns5aWNWLnIyPChrM6dFG6U2CyqOvSndStorco0S7Qc59KS67izFET77+WegHmT5VXqpmUgLpPRSNpZHy8IKcEjB5FRSwRDK5C5I2EMFHqefpT8dtdrE0Sqnds2/b7QxGS2f3fPms4TSRFXXMaRMG7sHPxz5sRkema1rZ5Y7ZkSPvEtwY1RMFjt+7165Xb9ayaaB1fWFtVdtwC0A20vt/hb9PIynpwISCGnU/dEenXMxcKqRtkttW4kx18BwK899oWl38vYHtJBC8jzzaXcwRwKZHeV3jZVQLu5JPhittNciErpc2txbMkfe5cDLcgALg8kk9KjbQ3vaG9xPIyJECrHOTHwPcU+DEH3j4AYFS19DT4e9tNEC6Q7NzG3megVqhqnSHjm2Vpvt0X5a7H3nbPs92Zj7NJ9kWu3theG8OpymxuN83fJ3QERC7V2oq43BsMDjHWke1afah2m7MaZ2bm+zvtK3ssguLu6m0p+8uJREsSH3IVJVVXA3l3Pi2ABX7IxCgWO3jCRRgKijoAOBXPUdef645rXjonhgD3a21tsui/8AeAE3HbTtve97nXf9/p0Cwvs2hn0/sL2atb62lgnh0i1imikUq8bdwoKkHoQSeDXpoISl3DnBUsCCOhFLckn15OKcsllEUkmBsAKjJ4yRj+Jq+wZQAuQmk4sjpOpulCSSSevjXP41KSJ4TtcfA54qNOFxzUR13U3leTbvbIUYHjj61Cij8KPVG+6tl/8ADxf8Qqo9T8aumBWGJDw3Jx8apI8fCi3IIXQCSABkmo3EttYgNf3tvaBhkGaUKcegPJpXXdYXs7aB1Xdfz+7bqE3CPI++3l8683pnZN9QlTWe0Eplu2HJKgSFT1G7wHoKu09M18fGldlb4blU6ioe1/Bjbmd8gtabt1oKFYtPe71KR2KQm3VjEzAgH3lzxk4JIpE3mr9pZY7nUlutMtLRtqQQMALg8Acgn3R0HTknPQYcutKt9OSNdNgWJCxYoOS8mPdBLE4GBjqMlhTMlqrwJPaEzF0ILgZOwjgheMAEKQK5zF8Re4vpMPYRlAJJPeI5gK9SUb3ZZat1+gGg9SoajYTXukXGnPe3mnw3MLQKbK4MM0IYY3pIvKuOoIzg+dYHYf7O9O7L3+rau+uaxrOrahZxW0t/qMkIkS3hZ3jhjW3iijjQPLIxwuWLksWOMejbUPc7qZYxnj7+w588MBgfDNEc726FzIh76ByoC7hgNjIPGarU9fh1NBksdNTob+qtvhmkdyTtpqMioIJpHCjhXwSF+Kn7y+nOKRt7KGHURGhW3j954VtwNnG3JAHgdxOBjB3H4LbJH6pIwI5EjKg/9IJ/GmYbZ2Qnfv2EHul93AHip8D8+cmirqJ6sMkihORhB10J8glhY2Mm7tTotay02RbiOQTxzRR+8OTyMYAIPnx/nXbvTru4DJLE+4ncH5YbvA5/GlbTV44bXu5lRpSQJZNuQQPFl6rySfLpzTsV1bsoaN5IcjIaJtyn1x5eua04qinxCMtve41HMeYVYsfTvBSunbHhmsr5YynLKshyAwPvDBzxwD/xUXGhq3uRXMTDgqjYIx4HDc/IGqdSV4ZTqPtKyhAXxnDcDkc+BAz8QDWmsqPGY0gAeIEpvO448fnWdRUsUzXUk7QSzQHwOxU8j3gh7XbrHbRbyGN5ZAyKgypikPvnyCtlR49D1rM0ydre7YNGWLd6CCwVsiVseOCefOvSPJNMcM7NyMKPDrWFp6I9/OjoGU99kEZz+uP86z8RoXQVMHZnEEkjXUbKxTzCWN+caeGi1oZ0nQtG3CnDDGCp8jnp/GmbQlbqIj99R9TzWTcWUkP62N3fbxuH31Hl5MPQ/Wq4L24SSOTvFKrIp3bsg89NvUH06etakeJ8H8OsaWn5HyVV1Pm1jOiba5eOR0KjCsRVkV6qMrDKlTuHH9eQpCeV0vHjcoSsjAr9xs58AeD9asmmtcff7lh+zINuT6Z6/KrsWJ0czsodlPQ6FRup5ALgLSaa1kTvVcK+OR4H4Vae6a1jaeXuthIG4HLA+Q+OayrCdPaEk7p2VQxyyHbkLkdevTrSst7LK3eyTwuefeMpYKfIsBtX4ZpsuK0kQvnv5a2QIJDyW7JMuzurdSsfXk8sfWk77Ispz492x+YGaXtr7YyxzgxlsBd37WfIjr8qtvpo/Y5l3rlomxz44pZpY6mmdwXXFj9ENa6ORocr9NkU27W8xwglfa37pLE/xqUsaSq0TruVgQ3qKRhuTE06rHwJAefVQf40NPLJkb8Y8qTDWcWjYwjkPhayJyWTEjqly7RyFJPe98K7f3scN8/H1HzqyqpI3nd44E7xxC+V/eyOB8yOD6U0ttPuMZRgV494YJx6VFhT+C+WnBu1lreR5eidUgENk5ndSsziUj0rSteLhD5Zb6DP8KXtLTAJ3oH8i2M/WnILaZZgdhIIIyORyCP41quNyq+yVqSKGOKj04qcX3s5pqWy5Iedq+FRqUn3zUaRCKPAnyorqgswUeJA+vFCFbKNsMUfnuc/M4/IUWpw7fvBCQfIjJ/hXLogysF6JhB8uKLcYdpSOI1J+owB/XhmhCq5PJzk8nPnR6daPHmjjOfXNCFdcOw2RbmwqrnJ4JIBP41UrMjCReCpyD5Gre9imYmWJgzeKNjJ/jXWtH74xpyBjLEbQMjNFkLrwicd7AMk8uniD5/xoOLVCB/buOfHYv8AA0CSK25hJkkH7eeB8B/Gpxn2pWa5ULj/AHw93HxH7VLshLPI8mBI5bAwM+VRyPP0phreKMBpLoEHoUX+dRzaL4TP/wAQXj5ZpELrM8UUaRnazqWYjggZ86oxnlfHqaZNzDKe7e3VY8DBAyykDGc8VKK1tnUMZZCSSFBULvPXA5pdEJZVd2CRqWJ6BetW91HDzPLyP2EOT8z4fjXHuWKmOICND1VfH4nrVPPhQhOwXsz3EEae4gcDbnPB65PjS+y2Ye7OU4/bXH5ZrtpxNu/dVm+gNVDJPu555+Ro3QrntJFICvG+emHGfoeareKWP78bL8RTFxEqys07bUXCgDktgY4zx4VBJY14jnni9Mhh88Yo0Ql6tt5lhcsy5BGCwOCo9Kuy7Y2tbzDyPuH8cZqyK2KSq4hJR8j3h9w/xFIhKTxd1IVDFhwQSMHkZ/jSVxM6t3S8A9T401JI0jbncMemaXltxI28MQcdKUIWVbyST3b957ix8Y8qfnm9mgPs43u44YDpXRYXRO6OBnz1KjOauXSdQA3NGY/8TAfnSkXCa5pcLBZV65lkQv1KDhvzrRhMs+hyu6n9QWUMf2lPgD8z8uKYhsY0mDXslsyryVLgsfTirZJDKfe+6PurjCgegqFsRBVVtMWuJvusC30SU97dQypFNMF4mV5I+PNA644HgR65rWjsZLidle9n2TR90Y1YIqj9pwygODj+9geFNRwTTD3EZh544+tWsgtoC3eJvl9wbTnavj+WPrTmtDVPFE2IWCzp4401K2WKzXuY7d4Fnd8soBQKhLctuwSWPinXmmB0B8xmq7m3hu4mt50DIxDEZI94HIORyMEAgjB4HSo200kjGG5VEmDMVQMOY9xCt4eGMjwPHPBLlIm5vdSFfJM/iT+WKqq26P64qD9wBfmBz+NVUJUUxZIzTblxlQcZ45xxVCqzsFUZJ6VbMyqPZ4zlFOSf3j/ChCqZWQlXG0jwNc8SPKm41E1q73DcKwVXPUemfGqmkgZsG2wueCHOf5fhS6IUYYlfc7ttRRlsdTTFqLeSQiM92zIVwx+lVxNArbo5WQ9CrqCCPIkfyokSJJQ0LhlIyMeHp+FIhUygiQgjBHUetY+oWhjk71FJRuTjwNbt2pM3ecfrAG+Z6/jml8A9QCPI+NMewPUM0ImbYrzvwOR50eXpzWrfWMJiaaNMMvPHQ1lE+J8aqvZlKyZYTCbJwRPc6ejgoot96SMWxhfvD8S1USWsiW29uRK+2XH7JADKnzyD8qrAVnAl5jQGSTx90eA8OuB8zTOnMZjLZzkZu8k+Ql6g/jt+BrKlDa6qFOfcbqfPkFoREQU/F/U7QeS1rGd1gimQjOMHyJ8frTZMcRV1G6KVclfEenyrM0veYDAVO5HK48c1oXJBk7sY2xe6Mfj+NdAzVoViJ2ZgK5JDtUFD3kZ8R/GpLc5XZOhkUfd97DD4GqlkeLOxiM8nHGatuSWMYYc7OSBjJ69KcpEbrQ/sTD/jzXQtm5CiaRPVlGB8SKoz49KCPj8jS3Qr/Y5hnvCiJ++T7pqYik2dzKuCPeibIwT5ZpXjjgfy+VWRzzQnMchH4j6Uh6oWFrUJa6UFcDaiEH+8JVI+pWu6VCO+jmUYEqGfJ8WYc5+ZNMdoJ1mUssCpKO6O5SfePeLgY+X51fo9vLJp6SLHuEbSIMckAOwH4CuVoHFuMzxg6EA/zyurtVEJaVj/AO0p+b/w8AHTDn6nAqmrpyNkCA9EIPxLH+VU11ZVIkXRVcsqxLljyeg86s5qEUUQ3Xt1/ZJwqH9sjz9AaTYXSHTddt0IUXN1MERx7qY5P16VebjaNtugiB6sDlj8zWFqF/JeykliUz08DTFhfk4hnbnwJqMSgmyrNqWGTKtA8nJ5Pqc1OKTupFfGcHoOOP6z4VCipFZG1wrf9jPJilz/AIl/+xoqqikTrLOkkihu1SOfYXO9GU57qQn8jzx8c9eEJO8SdhcDEmdxPg3qP64qDAMCpHHocc1cssU6CG7kMb4wsuOM+fpnoR08a5SqMuHz8aMXjduOniFCyRmJRcOU2eNvFW3JFxbpeEYdNsUgPQnHBHyFKfw8+aYdhDZi2kAWRpSxUHI2qo2kHy94/Sl+fHr41tRTR1DBJGbgrKnjdE/I7QpuyjEG2/mIWKNsrnqzAZAHzxSpyTk9fGmrbNxA9rnLJmSIev7Sj4gZ/wCH1pTgjjkeB8x51IdtFG7QaIooopqaigng+gJoo9aELTurZZrW1itp1UGLcI2wu5udxDdM58/CkGhlWYQyL3bE4AbgVep7/TWU/ftX3r57DjP44+tRiv7iJQj7ZUXkLJ7wHwPUfI08hptdSWaSLqVvHJamaeRWQwoVQ4x77ZUY+WT8qU46DFejlubaTTnkmtoWX3TgA9SCPP8ArJrGN5CTxp1uB5Zf/wCypz2gaXT5Y2ttYpWimfaoD106D5M//wBlUllsZCUkthDkYEiM52n4FsYpmXldRZR1QR/9yl//AAg/9IpStaTTLtdOWIKGPflgQw5G0c0hPZ3FuN0qYGcdc05zDa6e6N1r2VIwSM9Oh+HU16FgII17wbFCg5Pl4GsS0hjmnAl/s4/fk5wQoPT5nA+dOS6sl6rw31vuGN0KgkESHgKPME8UNkbC0vdyVikeWXHMrmrEPGio6hhliT+yvix/h5mkYoJLllEMRCIfcBHTP7R/vH/KmbewM+V3bYFPvEe9vcHp/hXp8Rmm/bdMtf1KTJkHGxD3jD4hck/SseJzauXtlW4Bo90H6/steSB5HCjGp3P2U7awhtxluWPBJHh6fSkoryLT3McoJZlMaooyxZehHqVKn4CmZtftrWNxDaMWIGJ7nbGgOfI+95+FZaRzXl37Rd5KSle8Y+6ZAeAB+6uQOfHiqmJ4jDJJG7Dzd4Nr20AOn1V2kpTE1zZRYdFPZf6tIbhdiiMe6SfdQ88IcdT0Lc8Yx51v6StuoWG2KrEyMilOR45+J4HNVOVt4S4jLCMcBV49ePpVlhbx2zw29suxVcbR5ckn8a6Ggw9lK0yPOaQ7k/zbwVOacyOs3Ro5Kz2Z2G6JlkUddp6emOtVfEY8KkWAkLx5U5JBHBAphVjuCLg4AT+1HwGR9av6lReagIo4VElwS2RkIpwfTJqEs0kuA5AUdFAwB/OoyuZJGlbqxz6D0qPzH1FIhX7TNAqx4JjySvjjPUVR684roLKcrlWByCDz8auJW4Vm27ZVXdkDhqEKiuqwUhiAcc8+nNcyAMnihJokkViVbaVOPPnpSjdJdX3CM1yyKCzeI8j4/jUpJrbSbWTULgq3dKSCfuhgPz6D4kCpStHAhlmPdRHlnchXkP7o8h614btNrY7UONG0gNJaye5LcRH3V97CqpHPgSTx888WqamM7xcaDUlVqqoELfHayzYrO87b6++rXEZQWoaASPGMKOpCHrnzI9eop1ey+v2UwXT7ybu4pS6MLlhuHkQTjHpXqdN06HTbQWsJZhkuzP4kj8KaYooJ4wKvy4o4PLI2jJtsqMWFhzQ55ObzXkrmDttHDNJLOtwhKuIyiEJg593YFYcgHO7IwMEc5Y0rU7xEJltXik5bbICkUrkeeMK2fHGK9RFHJOoaFGdT4qOPrU2s2KlZ3jCkbSHbPHw5rCxGKOuAkDQ2QbOGnxHNadKx1M4tzEsO4OvzXnj2vt7CeCG/sbhZiCJB95IuOpLFSQfAhaYm1mw1gR+xrkxAxnIZSBvTja3nnr4+FXQabpl2x/snWMB0EhYrg8Zw3HQcc/KlZraC3uGit7OKFiUCJGow+1sjJHHJBAz4jPGcDCrauN+FAyDvkjUbGxFz8ir0MUraruuu3xFiFoRy2MsslvFJA8sGBIikFkOOMgdOMGrlVUztRRnyGPrUF0+C8tGDxR3EFyu4pIwfep5wQ2cj0P0qMmjNtEtpG0EkcXcxhWYKq+kYIHHgQK322cA4HRVTcandSmghmOZPvDo4OGHz64/ClzYXEAea1cvt++EAz8SvRviCDWdLYdp7a3jFprIlaFiSjRjMwP7LMxPy6GrNK1HX7dWbXtPKESqsUtsN+FPALKCSuOmRnz88R1eCwzDjAgOHNuhRFiDmHhkG3irLmdrqHDKgADR7w/G5lKgc8qfezyPHr1r0kKyShjIyM+whZF+8M4HI6+NZd0sWoEzI8YYExFlwVbBOVfzGc9eRk9DS9pdS2c6xzBtoIYgNuIXPUEcsvB9R41iQOkw2pe+rN2uyjN5dVecGzMHD0I5LYCm2lig/a7xXfz68D5g152wBXV50z/8AED//ACD+YrZ70d4ZInVgW3KQeDz5+VZWn7Zdcl3uEDd/g+H30NS4oQaimcNsySmB4cg8Fp+Oc8H0paWyhL9+oCuOd2Mn605JE8RCv1xkeoFLXT7IwoPLc/KtsNDrAqpcjYq+4iU3FwCqlXkYkHODz4ilvYoRkRF4hx7sbEDrzgdB8hTt3gXMo8mNTVFtgssygyHGxD+yP3jUM9LDUaSNBSskezYrysPaazPY/Wu2Wj6BeandaSdYgg04EvcXU1jNcQNGhG45keBgmOfeHAPu1yH7Qew5g1u+1q8sNBttF1aXRZLnU7xLaKS4REb3WdwMEScDg8HisvsXZduez891omodm9NbSptb1e/GpR6u3e91d39xdR5tzD94CZVID44PPTPntR+zXtWk2papp9rZzXcnaq91y1aLVJbK5ihnto4QUlEciEkq4dJI3VlOc7hkyxQQwjLG0AeCa57yb3XrZ9e0eDX9Z0lryztNM0vSNP1t9Qluk9lkgu5btBuBwqqotAd+7B7zqMDLmny6frWlJq+i6pp+pWFxGzx3dlfF4HUZBKspZCAQQcHAweleA1z7Ge1+paMbZ9S0uG7tNH7MWqrYN7HbzXOnXV5PNGBHFiGNlnj2MseAwB2KAAdzsz9k1xF2f1E30l/DqGqSXlxPbXHaG6u7GSWaARZuQqwCXO0FgFGDkhieap1GEUk5LrWJ3topmVMjRbfzWrY9q+yero99ofavSLuB7pLFpYL+2nj9pYALCCr57w44XqT0BqV72r7N6bNDa6j2v0GzmuZ3tYY7i9jikknUorxJG7ZZ1MsYK5yC65xkV8+t/sz7c2NmJpINJ9o07UdFvdOspdTa4aVLCSRnha99mSUx7H/UrIspUrJ7wD8bnZz7Ou1k/bCw7Z9oItNto1l7QSyxWd48phN+bIwiNzGhJC28gLYHJHBycVKSh4d4I6hwy8lI+U6OLAvQzdoray7Rvok8XcxW2lNrMl3NOqKm2bu23BvdGBzuLcDjHFel7OdptD7V6dFf6Pq9hrFk5Mcd3ZXKTxkg4IEiEgnPHXNfPe0n2Ydoe8vl7M6ktwzaJ+j4H1m8a6laZbwTlGkmSTHuAqrFX2sQdpwKo7EfZ52g0XUta17tNqN7ZPf6xDqtrHZ69c3CgLaW8TLdMVi78ZgHuspUA7RkZq0yFmFxFzTdo1OmvmonOdMdtV6Xsl9pNh2xbTry17Ma9Y6NrUUs2l6rdpA1vcIi7suI5XeDcoYr3irwpB2t7tbFn277AyWMuvW3b/s1NplncJbXN5Hq8BgilZgFjZ9+1XJIAUnJzxXyi9+yLtj2htr7TYYtC7JJqOm6jYavdaJfTi21aa4t3iWQ2BjEcP6xhI7bmfAKBmDlq0tX+zTtl2w1q01zU9K7PaQ9vd9n4fYbK7knSe1stRW5ldnMSDATKxJtOMtuYbuNGMxyAOYdConAtNivoi9tOwj3trYN287OR3OoRwT2UJ1SDvLqKcqIXiXdl1cugUjIYsAMk1pLrfZq4tbWTTtYsbgXrTCGRbqNhL3We92FWIbYQQ2M4IOa+Gdt1vrX7Q5+xel22n6lLrHb3Re0ruZZlvoYontHk/VGHbJHHHAx70S7AmY/vqVLk/2QdvdR7LwdhrqfStP0uxtu0Vnbatb38kk0pvxJ3TmExKIwokAZQ58QPA07K3qm3K+uaL2j7O9preW87N9oNN1eCGUwSS2F3HcIkgAJRihIVuR7pweR5itCvB/Zn2J1Xs1danq2uwNDe3lvZ2H/ALbkvw0VuZdu0NBEI1HfNtADcNyRjFe886Y6w2SpPV9Z0jQNOm1bXNUtNPsoMd5cXUyxRrkgAFmIGSSAB1J4GaNF13R9fsU1fs9q9nqNozMq3FrMsqblOGXIPBB6g8/jXm/tBjnt7/sl2jfTrm+07QdZe8v47aF55Yka0nhS4WJAWk7uSVCQASAWcD3cjxUmqdqdQhlvby2vLfs/P2oU6rqOg6JqOl3l7Z/o4hZO63vdbRcLBE0kZBKx5GFBIA26F9rfbNGZ8AOpG8gcEHxxSj6rp0OoQdm/aR+k7u2l1FLfadzW8TpGzg4xgNKgxnPvcZ5x8h7L2fbnV+1empLedqxpVpput3mjrfXt3be0PHfWosPbcMrSHaZMLNlmj++D7wPlY4u2gni1rsknbK47UJ2CvYtSn1aK/Yxak13p5uEgM42B9qzFY4Bt9xNqmn8MJLr9G46c9enw45/H+uKPDPhXwcf62L2YeaXtP2jOk/pmJ1CQa6WEYtpBJHLcuVvxE0vduJI96K4KEBWwPsXYS7uz2P0WfU7DUor42aGVdVk33KtjjvD3cZJxjlkVum4Bs0hZZLcrftxHDLH3oDO5wq9dvqcVcVu7nfDOh2ZO08Y3eAzVKXN1NJsjYIT7xKqBj41C5l72YsGYjgdfHHWm3SqRjityRNiWQfsBvdB9TVUsrykbzkDoMcD5VNszxmQDMkf3vMjzqnPjmmoVsMqgd1NkxN6/dPnXJYWik7sDdn7pHO6pLsihV2jEjOx4JwAoH481bb3M0+bck7G4Gwbdp+XOKEKoW5Qb7kbFHgep+VRkmd3En3QuAoHgP86jLE8MhSRQGHp1HnUfDqeaEK24Ud53i42ye8PTzHyqoc+NXIO9t2iJ5Q7188eOK5HA0hLSKUjHLtjHFCFO1QiOWU9NhC+vTJ/OoW6gzKW6J7zEeQq6GYPJISuUWIhVzgYyKpM0YRkjh2bupB+f50IVbu0jGRjknqa506cUUUIRgdcfXmmbAyCfEbN91jw2BnH/AGqmKIzNtyFA5JPQDz/L61OWVQvdQjanVs9WPrShCtC3zD31Rh/fK0MLaNc3KIH/AHYifx5xSnPA/jRRdCcW+jXgQuqfuCQY/wCmqZGspeWtGHoJP5iqfjRRdCtBsh921Yf8Y/lXe/jTmG3RT5t7xqmjBouhTeWWc7ZZWbOAPT+H5VK6J77u+ix+4B+Z+tRhVGkCSuVUg8jz8KlcljMxdNpPgPHikQquenhVUj21lMNXvGt4obaJ0M8r7SGZk2rk8EErk89VHmcW1dKTFGkSjn7zY43Z9fQfjQhJNqFgJpIWvoDLHH38imVdyp++R4L69K7DeWlwsb291DKsqGSMo4IdAQCwx1GSBx51dweDk/Hrjzz/AApa0RpJZLuaGJZGOyNl94mIcqST5ncePAjyoQn7bIlJ6FVY/Dgj88VT4CrnHcwiDo7gM/PQDoKp60IVsdxJGpjG1k8VYcfH4124CBYpI1294m4rnOOcVWBtKswB56Hp1q28YtO+cYx7oAxgHkfnQhUZPTNTjODmoUZoQmFUXMIjDfrEJ2g+IPOB881QQVOCCCDjnwrniOP686aQi4jJnIVk91ZCOv8AdI8fjQkSjKrgo4yp4NIy6SpH+zuVJ6KfGtF0eNyjjBHr+VLXkjrF3cR/Wy4jTB5BPX6DJ+VQ1DmxROkdyBSGBkxDSFi7H2YC5Ej7mK8jYucf8xyc+QFcTccEZzx0HNbNlCI4y2zG8gqCP2OijHhwAfmavWNFJKooJ5JC1m4ZSGOHiv8AedqfXl8EysphI8NadBYBTsI3aU6jsx3sYZl8pQcH69a58qasXUl7ctgSghTnoxGKWdShIYEEE8eNbAAaLJzG5G2XKtW5mRQquOOOV5x8fL0qqjocfxoTyrsxT+Iik/8ASai1vMgJaJgB44qvx6VZDJtbEhJVhtPjihCro6DJ4FWtCm1njlRlXHAzml5pBDC87chFJx54GaY94Y3O7YX/AHShuYgDmsO/neS/uJAuRaoFRfBpPeGD6g5Hzrbs4vZIIoUP9moXd4k+Z9TWHZRNLcRxscl7gu58+76n5so+tegA6Vy3s00zyTVr+ZsPLf6WWliByNbEOSchMt3FKJdrbANrN1BJ8/LANLSzWEGS+848e8Az8sGqNWlkt9Nijico0zb2x5eArBJLHcx3Z55rp5JshssGeq4Ry2W1LrFiv9nZtJ/ifA/AfwrOvNRub0/rGCqOiqMADypbJ8a5UBkL9FRkqHyCxRRRXcGo1XFxqFpWF+WxBMeeit51ofGsWwi725UEcL71bWc/5c1ciJc3Va1K8vZ3kUUYb900VJdXLrzlBGRgj3T1ycA13qcDnwrz/wBoJA7BdpW8P0PeA+H+5f58YNZrrAG4WLTwmaZsQ3JA8rr0KlDbTRSEhrdO+i8CB4rj4/nUTx19efMj+vrX5o7BfZBoHa3s32d1aS8uBe3t3em7t1cDfaxFFaSPjgq0keR4hif2axtF7Cdk9Sh7JXiyaq0eqW2qXGoKzxqxezg7wpEQp2qWUjJ3EA9PCs6lp30z3lo0dqPC/wDyvSKj2SpahuV85vHcHu9Af/8Akr9ZxSNBIsyNhoyGz5Yq2+iWORZY1xFON6DwHmufQ8fSvzAfse0S40+71LT7yQT3kEMmk2N1clHR3sBdyB3WMiRlDEKD3anaxLZ4r6B/oyp//DW7YKVH6bnXPoYLfAz0Plg1f4jgbELDxP2YgoqF1XDNmylulrbi6+r/ABooHTpj08vSipLW0XFjZFHjgdaKasolYtczLmGDBYebZGF+f5ZpWi5TgLmym3+xWYQf21yAx/ux8ED58H6UljjAqyad7mZrh2y0hz/kKr9DxSuOqVxubBOW5d7O6ByVCoBnpneP4Z+hpMZ25wcY8qf9o9msoIe4jcSgytvUnxIHQjwH41XthuoHaO3jimiG73Cx3L4jknp1+FKRmTnC41SlHnz4UZA/hzR0GTgfE0wGyjvYr0VndsmjJJ3zKquV+90AFZt3rN5O+IbmZEUnkOeaO5nbTIIVjZ+8leTGCBtwB+Yqh4LW2927ud0g6Qxcufl1+fSnzVDYm5pCAAOa0Q2oqgI4woS39y8TLPdytGPvbpDj+s80qnel0lB7pTxGFTLyt5gdOmeT0zmhIpbm4McMQmlU5VW/s4fVj+0fSt7TbIaeXldxPPKMO7rnjyXyHp/2rm3OqMefwYe7Fzd18B4LWp6JmHjizav5BI2+gXdzDuuHijiQAYuHaY4/wZC59QaYTRoU92S4mZMY2jEY/wDQAR9TWu9zHNtE0AwvA2kjHy6fhUMWp5EksefQH+X5VsQYBRRAZm5j4m6fJXTP2NvJIaZHp6X3cQ2KpIVZN5UE/dOOevl41VqSlQs4XOI2GcftDDj/AKDWjBbw2t016s0bAsCQM5AyM+HpVWpGJYYhEQ6xyqxI8cnaf/Sxp2I0rRRPaxoBAvp4aqKmkkMgzlTUg4Ocg+I8v41KwLb8NKskkasWIwMEKT0payJ9jiUk5Re7PqV4P5UpoOt/pM3Ekdh3SbSm/eDkkePyrYpGmophONtPmq8z2xyhnM3t6LSPXirrViplwASYzjIzxkGqSauX9VAX/alOB/h8aAnrnfRn79tH1/ZLL/Gu7rVuCkq/8e4D5Gqf+1WrbsV3yFYl834z8utFidkINuSu6F1kA8BwR8qUlu+7yI2O7pkHp4H+NOi0kXbIskYB6ENjP8azJLacSMFTdkk+7zSstfVIdlUTI5A94k8ADkmpy6lBpXfWNjH7XrSQ9+sG1sBePd34IDYIbb97ByARU554NCtvbb0f7S/FvDn3ix43Y/rpUez+kNp6zazqJMmoXBOCx5i3Y4B8Gx18uBjirjYmMjM0m3IdT+yqSyOc8Qxbnc9Fgwdne0faiT9IdoJJrOBhg2shAU+BO0859SPHoOlem03RdL0aEwW0qKpOSEG4+nPAwPKrTk8MSeMZPXNH1ps9bJKMjdGdAiGkjjPEPed1Ku/2cA93C8m0Zy5AAHwH86gZWJyqxofMICR8zk1L7ls2TgykL/wj/Oqs/wBZqoDYK4hTdu5BuJJQckhnNQvo5YrV3wAXARSCOCTgfTNX23M6qMe97vXzBH8ayb6cyzFEIABaMEefG4/IcD1PzqhiU7o4MsfvO0HmVLTsD35jsPsm4rJYrUtcSxQrI+QGJb3QAqjAzn3Rn51Cb2eeQW8ZfuzGIy+NpJHIbjxzzV1oIpbcmQAsoChRxlvOmxHBC64Yo4CtkrleVB/M1NBTMiphA4XFrfLVNfK5z87SsqyuTASJ2WItukzwAHBw+D5E+9j1rW3+0EHcEn+6rZwG8v68aSvrSSJjfRmN1ODLtwQOCN+09MePmKTsb29gbuYEMTrwUIJTy91uq+HHTkceNYEWJHCHikqwcvJ3hyVw04qG8SPdbREU5USyGOX7rfq/H1FQ/wBmz3e1lwSO8Byc9CfTOP68VJNVvFhIe1lU4ALqAwPzHJ6eVIe1bWO5pEfPIZGUn5EZNbkWI0kzbtkH0VR0Mjd2rQm0YsXe0JtpJWV5JrbaGcjzyDu445HSsWfVbi21N9K7Qxw20c8irY3MbH3nORg5+63QdcHOMc86EOoSq6n2eaQAg47plP48VTrEUOtwSWs8U0L7u9QsuVDDpkjI8fP/ACdHXYdOezzvBa75KKaKpYOJENR81dYTFZTBIB7zFgo8G/bHz+8PnSTyDTtX72fBU7mbJ/3b7dzY9GUfI1n6Nb3drpvsk1tJOY5H27hHtkG4kcEjJGTyMeFOXKiRHZhMssabkLBmHBA24YeOSMAkc9eK47FKjsg4ERD+G67SDyHIrWpBxxxJBYuGoXo4pgsYjcF4iAT6HzFZ9w6vPwTgNgZ8aS0rVIoyLOeWFUBDRF5MP3ZGRtB6gHI6+FaRm0yN95jlEnlMREpbnxxz8jXUUGL0tUxry4NJHP8AnVUZqV8biAL2T7bbe6nab3pGkYxpjPGfvH+VU4lmckBnY8nA5JoW7ExMjwRwzkhu9Kb1OegJOdvlkVN7i7z3c7sueg3e6fh4GtR5FsygR7JMMF1WP1dgp/Ou9zCo/WXaZ/uoW/Oqcnx/IUDpx/1ZpgkadilLSNwtGJ4HUBE395+qJkAwDj3cj1xj5UjLLLKf1zFj0wRwPl0qduWAmx4IDx4HIwfxrt1h2E4GBKN/Hh5/jTimpS4h76JkUlWGGRuDtbwOPlUbCQLaSQsFQd6Cq+Kk7tyj0HJHoau90YY48/hSFjma49oOMgd4TjxfGM/BQPrWPVgMrYXs943HmN9fLkrUWsRzbLUvATcSNj7/AL3TwPP8apZFlXu3UFXG1s+Rq+P9fGITnvE+4T+16GqcYzn5jyOa1ntDgbjfkqzXEWKT0y6kgcwSkMJMFg37ci8H5kKDjx5rXtVtzMJFBRky5VuRx5H41k3lrv3TxJ7w5ZV4J9QfBh4H5fBywmVYHjupcTOuBtUAleDkjw8MjwrIoJHUTzQz7DVp5EdPNWZmiQcVvqrDHcoRCwYknIGchuR64/Ku3IMbrASCY1wT5k9Tz1qySRYYESAsqsWbJHOOB8ulQiuDlFm2sgK8lecVtHoqqo486Kt7lGBNvIXZBllxgkeYqRttuF71VkYbtjDwptkqpyfMj4GuZ+uMY8MfyHNTaGVWCtGwJ6YGc/DFWdzHAu+4yW/8sdT8aUXQpxSG3t3cn3pCDH4dP2sfX8PKqo7gjIky0ZbJXPTnqPl/n457eMGkWQY2sgKjwHgQPnVOfI4xRcpLK2SMxYlR9ynGGz0ORj4UTjIilA/tFwfiOPqcZrtqcu0WeHU5+IHX8q5E6OncS+6pOVbyPhmi5KVWRRyGzLRYBdsFiQMADpzVZtpyRtQMD0ZWBX69KlcjujHbHP6tRu9WPJ/OqQTt2k8HqB40iFcndW7B2k7xhxtUcY8ia6lygkXZbxqpb1J/Hj8KrjjUqZZMhAcDB5PzqSyrvCwwKpY4yxyx6UIV5gma4ZpUysOSOAB5jpx41W/fSDYLpG/uCTaB8jgVG6uJJJXXvGK7uPe446VR8RmhCbWCWWPunhZWTJRscEeWaUz4EYPiD4V1JHjOY3Kn0z/Omn7op7aF3M3VT91W8z5+dCQarlvFIitMo/WbSI18WzwSB9aXkkkY/rHY/Fjx8q47uW7xzz1znAzURqdlKStxK5I4EqRswB8iQMH5nwqGWoig/McAntY5/uhX2/CTnyi/+oVTVlvLC8F13U0b7RtyrjruGPhmqz1OfOpg5r23abhNILdCiiirIYxLIqHpnLegHJo8EKTDurYL+1N7zf4R4fP+Aqmpzy97K0mcDoo8hUACxwoJPhjxoOiEV1UZ22qpJPgKt7lI8G4bB8EXr86s2XDpiFFjRv2Q4yfj40bIVRtpQcExj4yKP40ezP8Avxf/AI1f51Ao6AFlKg9PWo5NCFabeQDI2NjwVwajHE8p9wcDq2eBUVZkYOpIbzFWSST3AGcsM4AC8Z+VCF32ff8A2MqSHyzgn6/wqaRzkCGeCUr0B2HK/wCXpUXf2dtkQG8cM/j8j4VUXc53OxJ8SaEKc1vLA2HRsDnO08jFEvvQRSHqm5CfP+s/hUraWQyLGZX2sCuCcjkY/M0QI0sckCKWYbXA9Rx+RP0oQkruO4njFtb2huO9OxwHxtQ8FvPpwPUjOBzTcUEFntTMYWMBUjQ5wB0FVwWcUN8dQuSgkVO6jw5bKHB6cAHPXk5Crn0GJZizHJPJNKhDszsWbq3JrqEA81GikQusdxOflVt2R3oT91VXPmcCqefA4plSt0r96MOik7/DHkRShCWoozkA0UiRdVGkYIvVjgfGrJ3HEMZ9xPxPiajFJ3UiS44Rg1JXtxska2tWJAJUuoyT6D1qvV1cdJHnk35DmVJHG6U6bJ17828WZNmEGBlAzHy8M56UiJru/c9++2MHkJtAHkox4+JPmMc1UttdSMiSd4qg5BMu8Lxzjge98enOM5rQgtjhYoI+AMYHT4n1rMaJsTlvK0tjbbQ8z+wU5LIG903crvapzgOVcfuuoYf5UCW1fiSEp/gJOfkaNsEX3271/BVOB8zXPaZOgCKCfBB+ZFbeyqpgMdPZ4y2534H90Dx+NVi4huEX2suJF43qPvD1qN4zmVVc8qqg8eOBmqMHgAfjQhNsdOjRmUd4egBY5/Kqt1oeDFKn+F8j6f51EIVBZienAquluEK9YYJTthnfceiuoGfnmqMMCQeCDgiuFwhBz73hjqPWmLnDukqrzIoJx59P4UhPNA10XEIFvMSfFc4+f8qydUu+5jKjGIgJH+PVR8yAT6Cm31KCC2kWMLKxdTndhEIyMk9AeenU1l3UJNuDIrDvpe7TcMFs8uceGVBHoMVzmM1+eF0NObm2pGwH+dlepIsrw9/PZS0WFllLN96CJIifDe3vN/8ATWzEm90jB+8QOfXikNITNkJm63DNKfUE8f8Ap208hKureIOfwq7gNN2Whjj5nU+uv+FHVvzznw0S+uN3iOwBwjgKD+6OBWHjHHlXqrywMzypIse0ucbpFHj8aU/QllkgyQr8JM/lWjJG57rrHqKd0rrgrA58q6AT05Poa25rHRLJRJcy789FL7VPzPJpWXtLHb4jsYtqD9w7B/M/Oqz8kf5jlVMDWfmOS0WnXcuP1LID4nim49AuZPu/MhMj61ba9onuXWJXuwzcdd35fyrRaK8l/t2cf/MYipomRPF2m6tRU8TxduqWtNLjsgxlvI8t1xyR8MZH40xmzjHCSSf4vdFdEEK8yTE/4R/E4/Kud9Eh/VQDPmxyasNAaLBXGtDBlCPaIv8A4a2+n+dFc9rn/eX/AJBRRYKWwWL31tf+7dlYZjwJgPdf/GPP1rH7UaDcanompaDLK1v+kbSa0E4XeFEiMu4cjd94HGfCmv40xDeyRR9w6JNCescgyB8PKqIIfcFYMcpjcJG6OBuD5L4dZf6P3aLTRZexfapd2w05pmte6sWTuTMAJdh77K7gMHHXxqFp/o869Ymxay+1K6gbTHeSzMViV7hn+8UIm4z4/wBCvvAfS3+/FPb+qMHH0OD+Nc9ktCdy6nGU8dyNu+nI/GoTTNI3+a6c+2GLA3a8a76Dx/cr4gn2FdrlN/Ov2v6iG1TjUsWrBpeMe+BN767eM+AyOBkV777LuwA+zvsbeaINX/SHfaj7WZhb9zgPEFxjc2f7IHOfGvXu9hApa3hlnkVTtMrbFz8BnI+dMLDB7BdSWrkhyjGM9QWORj0wxHxGPKqVPngqODI64IJH7JcQxysxakMb3AjTMLActDos8/CuUDkAg5BGR8KK0rLkb5tUfAZp+O5kt9MjCbGWSd/vIGBAVcHB/D40hwOT6GtHUhCLO1MACxv3kgHgCcAj5EH8Kc3a6kZzKWu1hbZPBhRKvvJknY3j8vGl8cHzwBgeVXW9pPdbjCmVUgEk+J6f16VYiS2MveSQb8fcYj3QfP1pACe9ZAa4jNbRd1E7bruj0hVI/oOfxzS8Mz20iTqOVIPI4I8R8+h/zrsSy3UwVmLO5yWPifE1ZfW8FomxJ/1zKW3NgKi+Ln8h5/I4gqaiOnidPKbAKenpJap4EauuLaztZC007Ikm1oVBy7ggEADqTz4VnyTEue4jZdp4GFd/xIUfD3qlDayT5YrKqsB7py0jr4b+cgehIA6GtO203YoDYjXGNqEbsf4h0HouPjXOdrr8YdalGRn83K6aOipKIXeMzlnTw38pSGZwEAG0PIzZUkniNAoPPpTNjoTTYinnlt4mIyFQJuJ8guCvqcn4Vud3EtojRxhe7LRnA5x94c9euagQMnPGTzj8av03sxEHCSrcX+F9PmkfXuDckYACqhtYLOP2aGJY0XgqBjn+frVlXuPaWMsZAc8sh8T44qjBBweD6107I2RNDGCw8FRJzG53RR40fxq1IlVRLOMKTwv75/lTt0iWuWZIc7W97IXjrUIoJp7KeIR7zsKjPGCwPPyp25bfHEzDkhmA/dGcD8qrV2VwyEhh0I8KbK0SxmM80NJYQ4JGxmVi8YBUPmRCRzgn3hjzBPPxqmygi0q1WzjQM45dtuNzefy6UxqCqsq3kKBGZwzL+yJOm70BB2n4g1aO4vIw6Kyr0945YY6g/D+s1n4bUvp81BLu3bxHL4KaeJr3Cp/gPNStpUuGClgpJwT5U5MqPJva4jVR7oAznH0pRY0jXai4qxI2dtsa5J9fxrU52UF7DVWd8kRxAnvdN7DJ+Q8K7AjXM3vlnwC3mWx+z6VmXmvaJpquJ7v2mRGCmGA5OfVvjWPe6l2o1gCC1ki0ZCN8YKkyEeZQHc3HjgD1q5FQSyd5/dCpS10cZys1PQL0epalplgve6pexx4BCxIQSB/D+Zrz7ds9Rv1aHs1o+zaPennISPnoO8Pj8AausuxNmDJdzWqTy3ZDzSXOB3meDlOh93IG4sOemK3RYMrb4gGIXaNknCjyC54+WKlz01PsMx+SjtVVH+xvzWHoui30V8urazfi8uxGFSEDdEjk53AnBY+A4A8eeMemniijVIbiY8Ak7eTuPVj6DpVVvGUlMkqsqxAvyCOmMfjj8apLFmLnq3J58apzTundmf8A4CuQwthblb891KWJoj7xBB5Vh0b4VABmO0Drxj1qyKUINrrujPBXy9RVscQjf2hDvjQFwfIjoD86gUyJ55I5O6jYbUG3oPn+Oah7XP4sP+UVSep5zzRR4oV8d88brLLIAiHc3uj7o5NYEQZpC7j3lVQw/vMd7fiR9KfvyDAID/v2CfI/e/8ATmkYCWTvT1kZpD8znHy6VmPHaMRYzlGM3qdAp/cgJH6tE1auEk2k+63j5GtCd1kmZlPB4FZPpjw4+NaVjLcrF91Yo/8Azmwufmf4CthzdNFXuEzFAqoWuEwGyMOdoYEY+J+GKyra0EkslrLF3oVdgZztQFcYbB4JIYE/4a0Rd2CSe9IZHPV2BAx8OprP1S8SeZHg3HapKggcsh3AAdBkbgflWJi8DQxlSR7hufLZWaZ17x33V9rb2thFcpbSDvRCSwjQKvh44z5+FZtxLKrsvfSAMhc++QcB1zgZyOD4etNy3sajfECRLEwyOTyQAB8SRS8WnzOGUhY1YbXAOWb/ABE8kenFQV+TED2WmjBdpc2ADedvVSRB0P4khUUtIZXUNCHJ6lssfxzTc9pBDGDbx902QAU90Z8yOh+YNXpadw2SGDAZGRwBVs0CNAhYnL5IrXNLTuGUsFvJVuK8bOKXigtLtDMyxKwAMwl5BHTIOCfLiqLpLHJgs2Zg3dqxbJTazY4Xw4DHwrU0+EpA8SSlC8gAYeGQcZ8xx4+dJSsI9TWOe0jYrIEJUbCSFZs8cf8Aes3FaSnETI2sAu5o9CpqZ8mYknYdV+a/tB7ZfaNF9tk/Ynsfri2iC5gitE9miZYe9gR5GYlGJUb3Yg9AD5YpOz7Wfa22v6n2bvftPstPv9KadmjbTEMUkMcZczbkhKKhUZBJBORxk16Tt32A+1Ufa7rvbfsN2Sivo7q1WCyuJ7m3/VFrWOJ3CO494YdfeGCD5V5zVuwX28ax7e8/2f2sV/qlhbaZdXcV1bRyPFEeSAsoCbwsatgY2pgDmoOxRtGQs0BNtNLL0mlloZIYiDGLsbcm2bNpe/hZev8A9HXtz2x7bSdoB2g1c3ZsfZu4Ajig2h+9DkKqANnan3s48K+1ey3csTxTOjRsM7JcyAkcjjhR8hXw37C/s77Y9gTrf+tumSaYt2bXuD7UCr7O9DBmhcgffUe8DnI6nBH1217QXtmyW+twblklEazRgYAPRn52gDGCQfXAGcQU0FFI8wyvIf0JIB6WC5P2ke1lc91IAYtLFuoGg+6bMSpKUaG2hAIVv1X3W8Oh6HwNMnT5xwZ4wR1Cq4/+urZYortBPBIhbB2sPeVgeqnHUengeartLooRbzEqAdiljyp/dJ6Z8j4iom4fFST8CpvlPuuuR6FZJndKzNFa4XVsb1IpHilLlcDHfuvBPXB3Dy8Ksjk1AW0kJWRu6y4eRFbA/aA2Y8MHpTkDKH2P9x8o2fAH8q7GTBcKXA4IDcYGPH5YP5VrDCmM1gkc31uq5qXO0e0FZMl7Jco1sUUPJ7p2ye8oPBJBAPwqy2uIIkb2hjEzuxO5Cq46AZ6cACmNTg2wzIF3tGN68Z6e8PrxS1pawOsmHdSJG5R2XO47h0OOhHhWa+KthxANDg85dL6efqp2mJ0N7W15J2ORZB3kUgPOQynP4imHUzoJY0O8cMMdfUVnxaSskxlaVSEGWd4xuHgMMu0jy8ajFb3luzPDcYLjBy8mcfEscVpNraxn5kF/IqDgxH3XW81p4W2A6PPnIHUJ6+p/Ksm8iaKX2pXxl9xZv2H8CfMHo3yqUljeoodCGVv2vaX6+WCDzUQmopyXdhx7quhyOfNRkc9KqV1Q+pi4b4XC2oPQqSKNrDcPF06lyLlQ4jK7AI2Q9UYDkevnnxrvTxHPTkVlwmW0IKxOXA2FXiYBl8AWXIBHnV/6SVHxcd0hPXbMN/0YCn0mMsdFaqBa4b6HVEtMb3j2TwJDBg3TkEVoS20t2TvIUx4wzfu+NZltqccjhLa0kQE8ysUfA+AY1ZcazbzSlYpjEN2QJAUYnzw2D8q0YsRpJRZkgUDoJG7hNmdYIAbYn3XK72UZ+XlS/tMh5KxH1MYzV2UuLZXMixu0nJwSG468CqfZpCMoUcdfdcH8OtXbgi4UStE++3yYYyY26YIGD8D51UJoWxutkxkZIZv512EECZcYPdHgjHQ5qnAHHgKRCbl71Mi1RQjdCnJ565zVcdrKZo1kiO1mAPOeKpV3TOxiueuDir7SR42llVj7kbHBPBPhkfOhCqkkM0rPyS7ZxUxav1lKqvjlhnHpVmY1X2qMcnhU8mx+VKsc8nk0JFZLL3jYUYRRhR/Gp2pERNyQD3eNvq3Qf18KozV9ud4Nu6ZUhmyeMHHFA1SqEsYUCSM5jbofI+RqvHl4VdAC8ckPPvKCPHkdT9KSkvbZeO+V3PRFOWY+QA6/lUUs8cDS57gPVOaxz9grZJEiQvKwVVGT/D8fClU1O8DlLdShJ5RV3H55woPxyfh0qpVmvZN5cKqHllwVjPQgebeGfDw9X40SFBFGuEHhn+s/PNZQkqMTfdjskQ+J8vBWbMhFn6npyCXaG5nkMrLHCT55c/HBwAfrTVtYQywyQu7vKSHUmQq3Gc4xjHXwxU44ZJThBnAyT0AFM29sokyJUleLLbBwPqfXrVuHDKdl7jMTuXaqJ1RIedgvK9tNRvOxfZrUNdgga7miRYba27za893I6x28G7k+/NIic9NxNZFl9q/ZsdndC1nXBd2N1rqSJFYW9lcXs/tMIPtMCpAjszxMsisMZ9xjjAONzt12OTt7daNY6lql3FpumXn6Qnt7S6mtpbmZIWEAWaF1eMLI/ee6clkTwyD811D7MO1PZztp2a/1D1BmsF1nU9TSTU/ar9bAzaftlE0rTd64km3yBi+4NKc5HFSxUMdMP9OLDpy9Ex0rpPeXt9L+07srrXaPTNB0k399Hq+ly6rbXtvYzmBkjdF2FigVW98g7iNrAIcOQp9V+lLa3jcLZ3bbxjczovH/ADV4jsr9lc3ZbVNAkXWbW6XT7TU7TVO+sSpupby6F20sP6wiEd+G9wh/cbGcjJ9t7FBA232aJCvHCAf1/XTpTKllY5w4D2tHldOYYQO+CqjrloM7LNBjn9ZOp/Jqut9UjlYKsKI8gKB4n3rxyc4zg4/Km7e3lUSfqWUGM4bbxWXfRY/2pCVKgByBk4z7reu1ufmapTjEKVvGLw4CxIAtcKZhgecgFk/DGrbpZchF6jrk+ArjyNJL3rY3dcgdPSqYtQa6Ahm4kUZIUZD/AN4ef5+dT8a1YJ46hgfGbgqs9hY7KUx7R35Mc+NrdD+6aoZWRijDkf1mufx4q4f7QmM/rY14/vLUqaqePOmGmkgCRxsUKjc2OMseefwquBFZ8sDtUFj8B/ngVF3Z3Z26sSTRZCjRRR4486LoVtqMzqR+wd+Phz/CqL2Vo7Iosc7SXrdwrRcGNWzlif2QMZz5jHiKti73vAsTsrNxwxHH1+FLtIL6/lukkuTHCDaIrgqjYOWcA8nJ4yfI44JyIU4YkgjSKIbURQq+JAH9fGpUZJAJ8Rmj6fWhB0RRRRQkGqKbgSOS0kjWQiRiPgR+7/H6Up5etWwjdFMv90Z+o8fnS7bpedlWwKlg/BBOR5Vz51fuF3GCWCzKoAJ4DDFZct9uwtuvBO0MecnyVfE/h61Tqa6Gmbneb8gFKyJ8h8FLUJZF7uJDneGO0NtZiBwvPQH3uflx1q3TFjt+7uQwfcoOVXaMY4C+QpeKzkky87MAeq5yzfFvDp0FOqqooRQAqgAADHArPpKeSoqXVk7LC1mg628fBTSvaxnCZvzTJjikdJEyFeTa2fDPjUJpWOYVGxFJG0ePxqVuV7qYSZ27QeOucjH5mq53WSaSRM4Ziwz15NbmyqXuVDkeNHyz/Q/lRRSIV9xicG6QHk/rF/dP8jVFN20g9mljVfeCkknxB9fSlPLHjQULjyMqnAL+maVe6fO0RhPKr2lQSCMtgmpMiM3KjI5oBQoQIw/WSnLH8BS0kkuohI1UbI1PJzt2k8ZA+954JAwRTdxKIYHmJHC8ep4wPyqvTVMFlLDnIaRQOeirGo/PNZFeTUVDKbMcpuXW6W09FYjOSN0g9ERWcUZDMTI6fdLcbf8ACB08uPrWVqcxuZpFR8bM28Z8O8bhm+Q4+RrUv7k2lu0qD9YSFjB8XJx9PH5GvPzju49itxHmJM/tMR7zH8v+JqyMaEbcmG0wsDq62mnj5/spmS8GN9VIdtvNas2s2dqqw2qb8AAAdFHgKoi1u8uZUgtrNWkkOFXOcmsbB6DPPPqa2reVdAijmeIte3A5U8d3HnkfEgD4VpR1Ej3Zjo0Lme1SzvzONgtPVGuDfzJDqlhGN33XLbgccg4HnSTx37Ah+0Fgo8gxGP8A05pOa60S9mkubm1u4JJGLN3UisCSck8geNR9o0S2w1tYzXDjkG4YBVP+FevzNPfO151OnmUOmzcxbzVyaRHLITLqqXDfe22ymVz0+AHUdaHk0WwlZEsZZpI2I3XD/dYeG1cD6mlZdZ1CRO6jm9niBJEcAEYB+Qz6/OmLu3k1W2h1O2jeScnubgLkncBw2MeIHWo87XA8LceCYHtIPDGqrm16/kXu4GS2j/dhQLTGma0UUxX0xOASrscn+NYo6DjFHI6HHn61WZUSxnMCoWVMrDmuvSw61aXEywKXG79phwaf5z0rxmSCGBIx4+Vb+l38z2893f7VtbZQGbadznwUeBrTpa4yEtl3WhT1pkJa9afP7rfQ0Un/AK12y+6NOVccYJ6fjRVrtkH94Uva6f8AuWOrI/KMCB1IPSu5HmK6zyPgyGObHTvYgSPgRg/jXPcPWOaP/wCXJvHzDYP4msXtlRF+dEbdQbqPskEusUmvjojocHj+NHUEHI/Gucfs3MLcdH/Vsfhnj8a14ZrK2jDSoLc4GTKMA/Buh+tTwV9NO7Lmynx0QMNn947LJZgFJxgAHP8AXyq6CZrS5Xaobu4UhkQ9HGMkH0975EfTkyxtdKqtuiZ87ucEAFiP/T+NVxrNN75U7pDvPmGY5xUJ/GxBobrwxf1O3yT2tdBTEc3G3wTF3bLGVmgJaCYFo2PX1B9RS3TrT+nRvLIbCVC0U2B05RvBx8Mjiq1tEVjlt2DxjpjwrYbC55VQU73nolADnOD6U3KryabbkA5SWRB8MKf50xDE8rrDEvvOdq8fjV11JGFW1tyGjTksB/aHxNWG02XS6sMo8u5VtgY0se4C4ZX3Mw/aPr8BgD41S9w8o2wInd8je43BvgufxOKrK3MdszqCqOMGQnAQDq3rj8z6GrLayheMS3FvGXbGA6hti+A5z0GMjzrKrnzyzdlpHZSBqenQBa1PHHFHnkFxtZJy3K2StLHHAsje6Nrbsk8AKvmTxz51Gw02XUXeOSVzsKPO6/7xyeE58APoAPWo3cnf3YhtUUbWMUQAGDJj3n+CjI+o8RW9p8a2WnywxDaRty3ixJOSfUmsOlpJcUrHCofnij08CfJXnOZSRfhizirRBZ2lsY4ACCShYDG8gg5znJ8sn6UuM4Gevj8atIBtB/dkI+GR/wDm1Vz1PWuxbGIxlYAAstxLjdxurrcFxJAOTIAVHqDkfx+tUkEEgg5BIOaMepHw/OmFIulIcfrkUlW/ex5+tOQlx4H1pp4pZ4YWK8nLFjxxS6IXdY16uQPmf6/GpXD95K2D7q+6vjwOBQhSCww+8zrKw6IvI+Z/hVUkjyNuduT+Fc5HQmpxJ3kqJ+820/DihClc8SBBxtRV+eOaqPOcVOZzJK7n9piaiAW91RknoPPwo3QrJ0RI3syuQ4KyHz9BWVG72lwyysSGI356N4K/5KfhWrdEG4fBzk8etZuoBmKhY1LgHGTwynhlPoR/Cs3EKZ7rVEHvs+Y5j1U0DwCWP2Kd9KzO1t9JaaPDaQTskt2xBRTy68jB8fAdK7a3rqypI7GJfd3N95fAbv59PnWd23kkgm0vUIHVGiBCkjIV1YEfmK2MBnirp2hm43B3BHIrNxbNS07j1+hKZsOzhsVjUSpFJGF72WIKZGY8su4j3QOnu9cZrX0nSobIzukjGOSUylZXZ8SbRwM5OOCTk+PHlVlpeQ3Fpb3ENsirLGrAHJK8cjnjggjpSzz6ncxx70tYiJMFclwI/ThcMfOpqqolkeRIdbpaSnhiYHRDTqtB4hKXme6TAOWwGOPLgio+z9DATICcHAxg1TZJcCacT3CyRy+7GoXaIwOQM558KkjSg7I2I3cYU4yen1qmraYlDxWhSSYs0rAbQ2cAZ/jilfGrrphvESEbYxtGB18z9c1TSnZCOP51fbhniljXGXwAucZqij449M8/P0pELpBU7W4I4Ncq6YmVFn5LAbG45z4fh+VZt3eqiMkJDFeHbdhF/wAR/h1qGepip25pjYJzI3SGzUtey95K2G4jTaD5M52g/i30qQG0BAMYGAKIbG6uNssYR8ncWDKCQAQqhc5xyTkim0sWizJfRPFCmMgj3nP7oqphjXSvlqXC2Yi3kNvipZyGhsYO26jbwJ3Zurk4gU4x4yH90fzqueeSd9z8AcKo6KPLFdubh7mTccBVGI1HRR5f51TmtlVQjpxVdwSkZnHLQ4kH/Cc/iMj51YCD41CcAx7T+2yp8csB/GqdeGmlkzbZSpYSQ8eajZqkd2InBMYn2cH9hMkfiV+lbvewYG21U+jOxrEZALqQDpGMD0ZiWP8A9P40wbiXG0NjFZXs9A4UYkee846+WwVitfeSw2C1hc94BC8SbM4GDgqfME81XdSwiXCSAog2g/n+Oayi7NyzE/Oo/St3Iqd1qwzRdxcIsg91Q+R6ED+NI3l6ZLpJRmXoypjB6YZPXpu+eKlCO7s5ZT1lIiUenU/kv1pR07wAbsNjKsOoPn/XnVOvpXVEIyGz2m48x1U0EmR+vNOLfxsFdAXyAwbp86tXVVk9y5jJBxiQffGPXxHpWQkmwtvARM5kXwRj0P8AhJ+hNMgHOPHNLQ1TaqO5Fnt0I6FNmjdGbjZaMkjwyLLI4kjkO5ZQOD6EfwrK1HToEjeWK3zA4xPEmMbT1YAcAjx/mK0bJWjVkuF3QufeTp8/j61oTR28cceIg0ZHDLxg58fPimV9BDXR5XDXkeYPVPgmdE7TY8uS+dabdT9mtVELh2sZEJSRWyq5bO4L6eA8iR4DPsZ7aO6UTR4RmHiMgjyI8R6eHnWP2g0S3ljNmm2WGYkwF1/s5c52ny8wQfAeIFHZC/vZ47nT9QcCa1k2opbLbMkA88+AHp8KhpZhidO6jrvzotD/ALhyd5jmoXRmhmzw6xu1HgeYWkk09oyxSKcHhVLZyPJW/wDpPPlmtG2uIb1Nm4q6HALggr6MDz8P5VW6JIhSQBlYcqR4H+v8+lZKZZw0Sz8oDGE96ZQfUg4HXhiRWbNNLgrgxpzsPI7q8GtqWku0IWzd3c9tburqsm0bUSQZBJ4UfP0payUYkkVQEL4XHkBjP4Gk57iSVR3s9w00S5UOi7l8CRtXkgE8Z4x4Vq2Hs7J3qAGKFRgZznyHr/3qWjnOIVnEIy8MaDxP2skkZ2eLKeaul/UxLbeLYd/p0+n51RjJ4yamFlncsFLljknw+tTMUMZ/XOX/ALqc/j4fKt21lSXLc5Pctko3GBztbzqT24gbFzJtPUKvJxUWuHxsjAQYxtQYJHqai08HclbiZEKDKMzD6ZprpGMHeIHmnta47KRuNg2wjuh+8CSx+f8ALFL3MpijLYyxIVcjjcSAPqTVMl/Eg3pHIyjqcbF/5mwD8qhAsmoygZKrGCwMQLgZ43ZOATjI4zWTV4jEWmOA5pOVuSmjhc12Z4sEWenQ3cZluGiaMnOyT9s+Z4wfTr4H0pltJGwiKYr7uABOCPo2R+Apn2aytwIVkcIigKAg4GOOp8qALTH9rMemDsA/I1LT4TTRwCJ7Aet97ofUvL7tKzZtLe3cx27oxTrg92S3j7ycfhUBJfwHce8OPEoH+hTBHzFbEvsk0rSid03MSQyDx+BrklnIgJRlkxyQvBHy4NI7CGMOancWeR0+CBUud77QUgmuQhT7REgmKFcxyKMg/vBiuKpGqRHpC3ykj/8AsqdIB909PhU7qOPvjuRPur+z/dFN7PiI0Ewt4tS8SHm1IfpFf/hpP+eP/wCypuG9hFqwlWVTKw4VQ5CjOT7pPHSuJawyyLGIo8uQOVFWSW+lpGqGyglYH3iYgDj49c+tLwsSGolafSyTNAdLH4qUdzp80JSOdyobcxAX3fiM8fOqWuLLO2G7WVhxtRGY59doOKputKUyI6SBo2G5e9QOVHjgnnr55rgsYSAJWkmHTDt7pH+Ee7+FIJcSf3MjR43+yXLA3UEquTUHViixBWBwVZ8n47V3E/hXAdRZgyiRcc52iJcfPLflWpE0TqIZcJt91HH7PofSui27kl51AVCCMD77eQpf6fPP/wBRMSOgFkcdrfdb8VnJo0soEl3JCsZIOZMyH5FifyqyTTY4neJ5ZXXy3bQVPThcfjmmJHMjFnAyeMDy+PhU5/eSGXxZSD64OKkZhNGw3Lbnx1TXVMh52VKqqqFUABRhQBgCu0VZFCZFZzIqKpAJbPU544+FaDWWAYNAFASSbkqdr92UsPcKYI8z4fjXZCluGhRP1hUBnJzg8EgDw5FThMQ7uON1dUzM5HQkdBz/AFzSrOXYuTnJySafohWWnEylR9wFs+oBI/KoIAWQMfdJwSfL+vPNcVypDK2COQw8KtnClFk2BGkByAeoz1pqFG5Dd/JuGCxLY9Cc5qxZoXVTcZLR9CBy444P1rqBbi2Kl2aSPlVx4fGowFY4nkdA/vAYI6ef8KELt9HtkV8kq43YP7J/d+XH4UvyOnBzn50yjm4SSOT75YyqPXxH9eQpbIzj8+tBQCQk7ixz71ug597YOAT5qfBvwP41Zb3qErHcqUYEIZMYwfDcPU8cZ58qYI8PXJpa+g71RJs3FMhsDkoR7w4+AI9QKxqujfSZqqj0PMcj/lWo5eJ+HLsn+6i/+KT6N/KgIikMl3HkEEcNwfpWXFc3hZIAjO593mCRST68fjQ13dKzIYSCpwf1MjDPxxUgxinI1a74FIaV99LLclh6RRDMk+GbaDgDPr5nBpHBxnB+lUR3OrKF7v7gIYAwEePTlhS5k1NiS0TZ/uRoP/rNBxiE+6x3wKQUruZCf+HNUNeQ7isZaUjr3a7sfMf96WNvd3BAm3Bc898Rj5Kv3vmajZ2BmAnvlkBw0fs7lWjUhjhwABgkY/zpvaq2r0p2ZQObv2S8OJnvuv5JufUooo2jsS5dlI798oEYjA2gjLHypOG5nt4o4mJk2KIxI8DqSR5nkAnx6U7FaQRNvClm8C7FsfDP9etWsocFXG4HjB5GPL4Uhpq+YFz5sh5Bo0RxIWaNbceO6X9uGB/s827xG3AB+LYFVfpRSSI1jDDqHlGfouactrSyDiJ7K3dWb9qPn61NlVWKKBtUkAY6Uop8ReLPlAHgNUcSBurWlIe23Un3UC/CGST8eKBqE0f9oiAebF4vzH8ae5PBoz50vYKoaioPqAgzxu95iROpmQYhWPLeJYOD8FUkt+FcFvd3BLysQMYzLn6bFIGPiTTwABLY5PU+J+fWu+lJ/TZJv+rlLh0GgRx2s0Y2ySTS41YPvVGzw0cKKV+GQaektooe6faC7xje58ccD4VzPn08TTCYugsJ92UKAn9741cgw+npzmjbqonSyP3KX+NHrXWVlLblIwSDkVYlu5Xe5EaeLMP6NW1GiH+yn/wr/wBQqqmVe2XMA3DvODIT08RgfGqJI2ico+Nw5OPH1/rzpTshRoJxyaCf+1MWTL3vd+7mThXxnHl8qRC5L+phWAHDPh39PT6UuzbFLfQCpOWdiXwWJyT51zBx93g9KEiXS2Lt3kx5POBV7ukSF5CFRRls+AoZ0jVnkYAKMkmkGae9nCoSoXleP7Pj7xH73kPDr14FCtrezAMYLvOw8/spooeLvsF0d7eTBmBRU5wR9wef+IjHw59RTqokaBFAVAuPlVncRRQxNCu1T7p5zhgOpPjnr86VvrlrW1aUKDIcBFP7TEjA+p+mfKoqeAUEZqpzd5vc+G9lI57p3hjNtln6hcPNdN3eCYT3UYPQyn7x+AH/ANVZVyyu4jjJMcf6tCepxySfU9fnTTYht2IcnaDBGx8XP33/ADHzNUabape30NvJuVJWCnaN2B1I/mfKudpGvqXOqnjvSHTwH8+yoYxPq2jj2G6b0yGKyg/Td2uVVsW8eP7Vz0PwBrPnnluZnnncvIxJZjTes3cs97JCSFit2aKNF4VVBxwPl1pCtCZwH4Tdh9VhSuHuDYIoooqv5qJFP6PfpYzyLLJIkU8Zjd0ODHnow+FIUH/saeyQxvzBOY4tOYJm/spLC4MTkMrDfG4PDr5/z+NLfCtnu4NWsbSzs2WOe2DAwP8AtgnJKt55xwcVktDOsvcvE4lzt2kYOfKpJo7ODm7H6p8rO8HDYq2wspb+6S2hByfvN4KviT6Ac0zq19HIyWVixW1tRtT++3i5881bckaRZfo1AfarlQ9yytzGvVUHr4n41lKruwRE3O3AUDqT5fOnHuM4Y3O/7JXnht4Y3O/7Lm4DgKMeHFFbf6AtU9yXXYEdeGXd0PiOlFL2aTqn9nkVVzayWrAMMg8gjxqnr5fSvRXMKhWiuVCg8nPl5isCVUWRhG+5AeDjr9K2JWBh0VipgEZ0UCN3BzgjzpiQd1b29xasYiytHII+AxByMjp0I8KXoySPQdB4Z8/yqtJBFM2z2gjyUccz4TdhsrIAiOLmS2jAjY5aMlMcYJK9DweenjXgPtY+1S4+yjWux1vFpkd9oWoPfntBOIn7+xtbdYc3KANgqhlDyAqxKIcAEGvotuoeJlPO4kf18c1gap2Nu9e+0DsprxNpJaaNb6tBfW8+4vObiKGJdo2lSMR+9kjgjryKgpqaPDapjoh3ZARbxGoXQRuNVT94ajVY+p/aVd6drPa+1g1DSrez0GTs1FYXwtJbsTHU7gRsGVZVDA7gqsu3bv3HdjBt1b7a/s90O+1O31iTXYLXR9TOkX+oRaJcT2lvdELsRpUUgli6KNufedQQNy58hZf6N+vdlbDthoUHajTptO1TVuzdzoEc8sgms7DTr9Ll7WQiM/cUNHEQTlVTdt5x6fVfsn1/UOyvauzt7/TDJrfbm17TQM7ybY7aG8sJ2V8JkSFbWUYUFdzJ7wBOOkAudFX05LdsPtc+z9dF1rUb691XS5dHnt7O+sr3SZor8PcFRbxxwAFnMxYKmwEkgjqCBFvtg7IW2lXOoxWmpQ3NpqcWjyabJp0j6kb2VA8US25GTvRg6uPc25JYAEjx/wBpX2Qan2u1jtXq9tqensL+70G90y3kubiLvH04yb4ZniAkiWQSEK8ZZgTuI4wUn+y7Uf8AVrUI07C9l7e9vdVtb6906/7Q6hed9bwxFUYX8i74LoM2UdIyFVQpPOVqVFXFB3XOGY8vupY43PGYDRfSez3amw7Y2n6XtJrwBbiSC5jvraS3mgmibBgkjkAKFSMnjByCMjrt32pwmIwWl1G0sn7asCEHi5Ph5jPU8eteH+z3Su1uj9mzo/aLVJ7q6lvLi4tYv0nPfyWlo7ZitzczBXm28kyyAn3sDIAY+yg0IMmbqU7jkmNcFM+bZHvHzJ/zrj+PWTOlgw9odm3fe3wPlotPJEwNfOdRsFdpNoIoxdNGV3rtjVuCsY5A+JPJ+VbDYgtxG+A02Gb0A6YrPttKZC0qyRxxx9BGhQk+A4bH4dKoml1DvyWeTL84ikVhj/iUcfOtSifJh8AhEDtOeh8yVXla2d5dnWsFYWjtINveFdoIxnrk/jVORknzJpSabUkVJJkKpjC5h3D6oxGflUP0kycSpGuPOVlY/JwPzq2MYpv1gt8wVD2V/wCk3T1Sjcxurr1BGKUW/RhkwSgeYAb/AKSahLqkCDglfWRSmfhnGasxYhSymzHhNdBI3cLWKCCaZ14CLlPi1KnqcedUXF7b+3uGuo8FEyN45BUEHFBvrfqC7f4Y2I+oFPlrKeP3nj4poie7YK+rIHWOZXfOOmR8/wDKk/bARlLedh/g2/8AViqn1SNMhoip8mljA+fvZqt/V6If/IE/s8vRPyxmJ9h8sj1FWW5Cbrj/AMvkf4scfn+ArOGsFoe7EcDqDlSJySp+AU8VP9IXyKi+zbNpLANBI4LefIWo3YzSjqfIFO7LJzsnUgIAaZiieHHvN8BVN2FnjEUMaKobPI5PxNJHUrjftuVSRj4cxsfgrHH0amYrmKZtgZg+PuuCrY9AevxGasQYnTzmzDY9DoU18D2jUX8lQ1g7tv7wKwGMgdR+6fMVk63LaQ6abfUI53EdwAO7kAMY287cqcrgj3T5YzW7NOsQwcEnBxnwrKu9MfWLIysoDSB2j977sh2lc/8ACB9TTTlp8Sp5ojlcT3rc221JUUwMtJJGddPnyWho1r7NpEdpvDG3kcZHjG5LI3wOTVs9wsK4Ud5KyFkhDKHfGM4yQPEDr41dA7w20cvjCgjdVXdvU44OOcDOenQmro7K0N0LgqJGfesRWMBkUhSY2bJPJAP7PGBzWrO7PIX9Sq8DeGwR9AqLZblXjvbkLDGY+ICv60SZ8WDYwOhAz8aYt2Ks9ywyYxkf4j0/iflS89z7/eSsBkeWAB6DyqxpQsSW2GDbRM48Rnp+GPqaitzU3gq/nmijpxUJpooBmZ9uegwck+QHU1G+RsbS55sE4NJNgp+p+Hz8qrmuI4CI2yZGGRGv3z8vL16UtJdXExZLeN12jJCjMn16J55PPpXYdPHIuCCCcsinIY/3m/aP4cVlvxCSp7lE29/1HYeSsNga3WU+ionuriZCqjcpYDYjEJu8NzdW8fdHHn51WuyZxIADHGNsXHH+IeXp6VfMWu7gW0TbVBaNCBwv77Y9BhR6k0ze2vdCN0QDcASg/YHgPpVLDaEz1j6iZ2cN0BOxPOw8FLPLw4g1otdJ84xTUBL2lxEWJ2bZVz4EHH5MaV+HNMWLKLgIzACRXjOfUYH411g02Wdsl+MYHhxU4l3yBa5JG8LmORSrL1H8aus1yWfwHSmk2CUbq57eNhtCgHHhSEqESRxHjMqfgc/wrU6nwz4UrqqrElrMTliXkPHRe7bH8D86y8Tly0cnlb4qxA28o+PySNpg26PjmRQzepI5q2rY7KVIkUEHCjr8Ktgtirb5VxjoM1dpWtigaxvIBRS3c8lUrBKwyEOKkbSYDdgZxinVYMMqVI6ZFW20YedQx90ZZvgBUufNqm2vqkr4NCIbUAjuo9zcftNyfwwKV5Bx4Ditj3bjvmdQWKlx8c5/LNI3EACb1UA+IFKHXSW6JGWMth1I3gEDIyCD1U+Y9KLS47hgCmUPC7uqkfsk/l5ip+uarljzlkXdkYZAfvj08mHgayq+mfE/tlN7w3H9w/forMTw8cKTb6LUSVJOVbOKYhm7rKuu6NvvLj8ax7G4RJV72QbCdokPAB8mHga2e7tuvtOefBP86tU9VHVszxn/AAo3xujNii406CaEid1a2k905JBI6446HOK8u8cmn300x2Lcd2Y2naDeShxiQAEE8gblBHTPqfVRvbxblLuyN95O7HPr1pbUNNiuY1mjdgqH3JU+8h8iPL8PhVDE6B8xbUU+krNvHwPgpaeZrLxv1aVRbXQmfuWG59gYsiHunBHVHxg8+HXzHNUWJEc7Ix+8rjknACPx09HFZ13Zy2yvFcHuo5CN0kZZY256nBzG2eQQevifGYv2S4Mky9xKzblxl8e6M+HvA7fiMA45rFnxYOlidMwskY7UeHMjqrjabRwabtK3khjmmjWRMtk7c9QwBPHlnp60hIlxaolskfujEkvdgJyyggrkgAdR16mmLaVrh0fDQ9yd8jdR4YwfHPOPXypbU7uS8dppNzxkn3Ac/qjjOB8OflWzWNM8HbaE98a36gclUi7ruFJsrH1iac4hSMLn7qnfj4hAc/M1XnUZvCQeR2rGp+O7cR9KZ0+7mMRQMAUwCQeGGMhh8RTftM4GNwOR4qP5VDT0slfG2WSdxBF7DT/Kc+VsJLWsGiz4dKubtW/WxgryVcvKv1yAPpXTpdvG36qUg9GKRoufhwSPqa1mu2jcIVBRkG9QMZyP5GlQFz1wB0HpVluEUjdSCfMlRmpkOxsqEsreMd53QLDozks31Jz9MVaCVPBI8eCQc+dSdgTx0qNXooY4RaJoCic9ztyr2u2kCiaKOTaMAkEH54NSItXiEpiZSDtba2efDg/1xS1WwN75jY4WQbCfI9QfjUqarY4kiia5iJk2kqMjG08c+vWlt7Bu83HdnOQefjmr5BJBHGvKuGY8HoDj+VR9pcMD3cOCef1Q5+dOuhdEyS4W5U7j0kUc/MeNTuIHNxhBgFFIY9Nu0c1BvYwxwHO7GQOAtWPco+bdyTDhQDjBUgAUXQoCWOBsRKHOPvt589PwpfpwW6nzzTXsRC7++Vk/+9gsfp4VWq2p9wPL7xxk4GPlSWQoxyIVMM33GOQQMlT511rd8bo8SL5rUWgm7woEckeQzViW1yre4uxj5kKfoaSyFQysDjBBI4yMc/OnJNsubMnmIe4c9W8QfnVsslxHAkk6q5DYIPII8/Ss/e4fvCffz1pfBCAMnZ5+6fT0qy5P60qOBGNg9PhUp/1ii6UcHG4fut4/WpCJ7tFdAN6naxPGR50WQl8EkBQT4DFXsgjENu7FSX3uR1XOAP4/Wud7HACtu25uhl8vRfL41QSOS3xJP4c0eSE3NG0W63itm/Wcbic7gD4D4iqjHFF/bPubwVD0+Jq2Z5o7WJd52kZfB8SeMn4UpyTjPI5pEJiE28sioIDgnDFnzgefSuSXKO+4W0fAwCScj8a4uYrcvj3pfdX/AAk8/l+dU+NCFcLllIZY4lPgdoJHrzVhdruHDqqmP3twGAx9ceNVxW+7aXdELkbQf2uealcSp70CRhQshPB60IVEbskiyqeQc1cz2j5ZkmTJ8GBH0qijFCFZNEIypjbcjjKnofhihLa4c5SF8cc4461KGeWNO7SZlAOQAa67/tOzOT+8c0l7IVtxd3CTyrkFSzLgrnK56ZqkTRA5NrHkdMEioOcoCAPlUKW6FJ3aRi7sSfOo4FSjXeeelSaMDlaLhFioDgZ8M/8Af+FKaSYjpdmYGmaMwRlGm++RtGC3r51beP3FpPO0ohEcbMZW6JgE7vljNXQQSiJFmk3uFAZgMbjjk48KA5FiufOirH7qFGklYKqgkljgADkmhY2mQSqUEbdGLgA/Dz+VCFAEjBU49RV0pEkAldB3hbaCD1+NLzSWdq8UV1fQxtM2xAcks3kOMZ9KtlvNPsY9t1dBUlYIok2oGfwAJPWhCr/L1opV73KzG3tJ5pIGClTGYw2eu1n2hsdeDXX1C2iM4uGMK24DPJINseCM5Dng/XPyoQmaACTgAk+A865G6TRrLC6yI4DKyHcGUjqCPCmLb9WJLg/sKAPiePyyaELkdpIxDSIUQHJY8DHzqz9IPlsRxOv3VJXoPKlmZ35d2Pnk5rhOeefmaVCuFwq+8lrArjo20kj6mq3keRt8jMxHiT0qNFIhGOpB6+lfOvt1+1nU/sm7P9ntctNGi1OC71+Gx1FXDGSHTxbXNxcSxbSMyLHbMVzkcHI5r6LXl+23Yz/W+97KTPPAsOga7+lbiGVCwuIvYrq3MY9SbkHywpFA8ULF7a/asdC+07sR2A0Cztr6HtHK51G7mdiLaF4pnte62EAtKba4IycbIH8xT+mfbP2Gnu7pmm1S3gttPvdWhu7nTZo4b60tcd/LbuV/W7S6cDBYMGUFTmvL9jPsCu+zsugST9qF1CfQ+1MWqrcTxsHGk22nXNjZ2YIPWNJwxYjlmlPUisfTfsA7ZEMNd7UaBcXP+rusaDcamPbJ7zU5LyNFW6nMhxHgxrmJMqAW2sAQqyd1C99a/bL2Bni1O7vbvUdNg0iwh1eVtR0yeBprGVmWOeFGXfKGdSoUDfkqNvvLm9ftn7H/AKP1S81JdU099IktIbnSr7TpYr4NdSCO02Q4LSCaQ7EK5G4MCQVbGT2w+xqbtPeX2q2/aaC0J7N6fpkEjQs/c3tlfe2RTOuV3xmRYwVyCQD55pC9+zftp20ue0es683ZV9V1ay07TE0xoJLnS1tbW4knKyNIFkeSR53w6qO62xkBipLV5ZmxODAe8eSc1pcCeQWnefa52Xms7e5ittc9puNSfSYdG/RUv6R9sSPvXUwEfsx/rN2dmzDbuRWl2T+0rsX2on03TdCvbprjVzqQt4rmxlgkZ7CZIroOJFBQrJKgwwHU46HHlNG+yj7QOzMGk6vaazpU2s6LrF7e2OnXtzd3FjBZXNqsD2a3MoabAZO9VynBZowAuMYnYDsV9oiey9srH9E2/aDRu03bGC4t9QhuILa4gvtSLtNFtDSY3W8TIGyGRsbhkNUUFFG2Qzu1cefQdAnPkLhl5L3l59uHYKLR9M1Kxl1XUoNRsZdWRbDTJp5Y7ON9klzKirmNA3ugH3mIO1WwcbU+ow6ube70q4juLeWONrSSM5WVpF3Bx5gI274M1fHpP9Hi+0TTOz0pm7Pa7f6boX+r95FqL3dtbyYuZZop4u5YtkGaUNG3BUj3125P0zS7ODQdH0/RbKGGODTbKLT7dbeIxRIkaKh7tSWKj3NqgklQpGTnNZGPTNmDKRjtzc+W6khkFKx1S4aAaeJTN6ytKttb5aKD9XGByWPn6knNPuRoVp7OjqL+4GJWHWGPGdufM+f8ganpli+n20ur3ccaukYe0EjhVY4JzjrnHQGseWR5ZHlkOXkYsxx1JphHAbmtYnTyC5uWRwJkfq4qHTgUUUVVKpoooopOV0c7Iq2CB7hiqeA5J4A+Of6+oqdtbGZt7+7GoyTjPGcDgcnngDz+dTuLshu7tzsRePBskeeOuPADpxjpzXlmcXcKLfn0H+VpQUrGRieqNm8h1QdPkPEMiSyA8hGGAPPqCD8q2bCfJD6lbia5t1At5RE2cnP3icBsYz1yPWvOBmAKKxA8QK2oNuhWomu0V7uVSIICB+rB/bbxz6eVT0zKxnuvFtb3CswzUZJOQj10Si2kM5lub7VEQEhw6Rlw5JOfyNNWxtbDedLEs94w2pK8YVUB6sq5JzjaOmPWlbSeNzDarncWCbmXKncxzlQQCOTUL+aSKe4slIEccjR7QMLgHH3Rx69Mjjmo4ZqtrAMouLjMfqE94oI/xmHQ8h181H9Gy+IRj5mJyT89tFVLdTKoUFQAMAYoqv8A6vq35qlnw3o/4r1GoX8NrCbGaP2liQxQuQsfxx4+lZnf6c5y1lKmfFJv4EUqxLMWLbjk5J8fWuV15kLjdRvmMhuU2U0uT3UnnhJPV0DKPjj+Vd/RV0JANoMZ5EqnKEfGk/r0x1/CnNMvpLKcKrYjk4Zce6flSNIJF0RljnAELQtdLZmCxsMJhmJHA881K8Y2RM9kSu/+0lYYOeMYB/ZOMEjnpxThvDsKCKHuvFSvuj1PjWZf6nYvGYwq2+Twxcr3uATtGfDjr64qvjE0MVPaQ2d+nz8F0VJGc3cGi61zbywZkZlmzgIoyx9RjOV9elWWs8z2RskiZWnlIDA7sEbeDjIx58jqPXGLNcuEW1iQhWGApQxjjoFQAsy+hGPWi4ur+YtZ3e+JQo3RiBggBA/YQZIPHDNjjpXNf+4qktyOda39o0PqdlodiYHXH89FOacwM0crO0kfDAyBmT1PJSPpgnk1T7LeXYF2dyxqPdkI3CNfNQeWHhk/ECtKzh7OrBme+jMsfKrKRGo5GCqYA8D5n1rRUghWXkEDGD1HnnxFS0+CjESZJpPIA3PqfskkquB3WN16kJTTvZo4zFEgR8BnySS/97ceSPXw6YzTnw8f6zSV1bCL9dCWVVOSF/ZP7y+R65HQj4nLVk7XeIzjvNwR9vTPHI8geo9DW9h87oHdimADgLjo4fuqU7c44rDvum2V2jgt0HvMO8I9T0z8sUvJCEnYtglSVwOlOXEirOUiPvEgMw8BnAX8OaXnBNw4AJJc4AGfGtg93QKr5LkUrwk7OjDBBwQR8MVC6lhijE0Q2nIHdnz9M54q0wJER7TIEz+yBlqou0WZQkCbcftMxJNGVrveCW5HNZ1wkdzK0ssEW5jnhRwatsrLv5v7aaNIxvkZZWwq+WM+OKl7JKP3fkafs7VvYiOAxkb/AI8AEL+dRSUdNJuwfBOEsg0BKWktIpJGdmmAJ4USsoUeQwa4LG28Vdv8cjN+ZNMEbSQfDzrlV24fSsN2xj4J5nk6lUewWWc+xwE+fdrn8qtWNIxhEUAdABipVOGF5nEajryT5DzqcU8Q2aPgEziP6rsUQcGR8bFGCfP0+PFcmlaaUyseSc/CpzsQREqlUXwPGT51SMeHPwqQADZNOu646rIpR1DKeoYZFJ3VmiJuh4UEfq26E/3SOVPwp3xx6ZpW6cMyxgnK5OQemRUE9FDVDLIPXmpGSvj2Pos79ZPmDfuLAb9x2yIvif73HQjnPgKb0yeGUSiR1EV2x3H/AMsn7h9CAMH4Hzrw1v8AaQt3qUFtL2T1e0sL3V73s7ZaoZrZopb2GaaEjuxKZVUvBLhtnkSAMkb9vr+gX95qNnY9pdIvLvRlLajHDqEXtFko69/sbMYGDxIB41jMhrKOrMmUyMaMo116/wA8FZzxyR5fdJ3W3f31/pyM0dv3skbjemfvR594A+HGefXNc0DWtPuoLj2a3nWTeJZJGKn3xhVJ8SSqjwxxWVZdsuy+uafY6hpnafSL+C6uDYQ3NvfwSLcTBWbu0aNiskoVGJRSTtUnHBrD7R6/2Z7N3Wna3P2i0mzjuL6SzIk1GCFJbhH7mSNdzgM0bbwyjJVlweeK6qgngr4CwAh3U7+IP2WPUMmppA+928x9wvbR/wC13kaSL7ryKpHoTjFTF93d9LcySLtZju3dAPAVk23aXs/a9qbXs3PrGnx6u47+LT5LyJLp0GTvEBYSEYUn7tZdj2u7O3c+mW912h0uzv8AVRm1tbjU7Xv5CWZf1KrIwflGG5S33SByDjMqK45bUozOOnh6lX2R83mwXp7i+aZ9trG8WR90DLE+gPCj/FzUYrBid8rFSeoVjuPoXPPyXFV9ndb7L9oLe4m7Ndo9I1KG1k7q4ksbyO47uTqVk7ssQ3o2DWt/syeEkh9PdH8c1UZhjpncSsdmPTYDyClM4aMsQsPmo20cdtDK0aKgC7QoGMk9fwz1zS13M0MZCnDudq+nr8hk/L1pbtFeTR2trHb7old5SyxkgthVx4+prMkmmjtS0s7SSSAgFjxjHOD45I6+S58aixCvFO3s8De8dB6/4VaKYPkdn2aLkrd02K3t4RcSAyOVASPOAFHTJ8/E+pq8lnYlm3M5JJx94+f+VeTgkv7iVLeCaZ3c4VVc8/wFeg025WwY2Elz311yxbOUj9Ax6n8ulS4dJHHGIWiwHPqVWbXCokzWsFZfCxtO69tubeBppEhj7yQJukf7iDOMs3gBzSl5JYWrXgl1SyC6cu68Z7hFFsmzfulyfcG33stjjnpXn/tlsLyf7M9a1S0haS60RItdtfe95prGZLkBfVu6K+Rz6mvi13Fe6tcx6jF381t9vV1HHKTuwtrBfoYeD0L6VJKcY57nB4q9LUujdYD+a/4+KiqaswSZAP5/zZfoldY0aWeDSrrWLI3FxcSWlrtuEd2nSMyPEADksI1ZivUAZx0ruo6tpHZwpBreq2lm8kM9ynfShO8ihUNK656qikEnwB+NfGZdf1S7+0PSpbgC7k037Qtdt7SIIq7kTQbgqnugZJJIycnnqeg8brWrtrek9mNavO391r+o6z2H7SXt5BJNDstp3sYy4ijRQ0ShyybGzju/MHMMlfcEfzl+6rOxGzNtb/t+6/Q6drdNQXOo32t6fb6VZW4vLy5eZNsFsy7lkYk+6GA4z1ycdDU012LtHCLu229xc25lidSRuWQALwwBHBHhXwXtVLqeq/Z92y0iTV57W202w7GSwC2WJT+scbgWKEkZ2sMngoMYGQdTtD2m+0ODtp2g0/StYeAdmb3TLa0W81Wztbe5ikS3eR7lHjzMZ2aSMMpXaygLhgc49bJLPAYjzI+v+ElLiT4ZWucNNT66j7L7Dq3bnQ9GiS41a/sNOjlcpHJf3kdurt4qC5AJHkOajF2nbUbaO8026tJ7Wdd0U1vIs0cinjIZSQRnjIr519pMeo/66dgl0TS9O1K4F/qojg1C5a3hK+xNli4ilYEKCQO7OTxx4Zc2n6r2SWOyuNVi0q87a9o5r5rLQ5kt7aALZKGQXdwqFBiDvXdIg8jkhUUbjUhqpnCxVSSuneSTsvr+i3d0LgWyRvKsvvYA5GTjPw55PhXo7G6tNQ02K+0S4ivbe8jWRLiBw6OpPBUjw9a+C/Z32k7RdsJuxsbdtrz2U2Oo317Lp7W+NVktdUjt4u9kEfvIUzu7vZvyegzWd9hvaDXb/T7LRu0ZfTRaaJA2jacBGY76z4El6ZfvO4kAQxgju1dCwYuGE8NX2doB1UsOIcIAEXuv0hbwypMJJEKICdxYYwD1/AmqnW2WNlXMpYYyRx/nXjheXQVFF1JhFAX3uAMcYFeptnMltE5JJZFJz8K0aWrbUXDQtSCpbPpZJOhRyh8OlR8eOn9c01eJ7okGMg4pXjwq+09FYsb6KEkW4lkIDkYORkMPJh4j+s1K2vJLc92ysyge9GeWX1XzHp1H41L51B41kxuzkchs8g+lZlXhuZ3aabuyfI+BH3ViKewySatWtbtBOgl9oUJ4Eckj0piNQpMlq5JA95GHLL/KvPJJPav3iOAxPLdFc+R8m9elPpqMAXeSY5Acd3+1u/jUMOIx3MdQMjx/NEr4C3vRm4KflhikiaWIe6B+sjb9keY9P66V5nUUtIFWW1kKwbst7wVRg5zHnr4HjK8YGKZvNUmuJM7FWReGVG91T/eP7TfgPWupIYmMtwhlLxYbI5kQ9D5AgnBA8wfDFYOLVH9SaAxtmA2zka69PC/NWqVzadxBdrzCp0+eUoFYR/7MVOxSdzfvHGec53A+uK0Hu7VFLWvdO/UDwj9W/d8RzycdK89HgBSjyRxx4JK/e7pTnHAzwPdJHRX8xx6jT7W3lmUicybeEDFW2SY8cdT065+vNQ4GK1sLqaEjQ6k7tvzHW6dUOgeWykaEaW2Stk72ckUhjHdEmLD8EgnIO3wAOAPIGtXu4ZARAxR8ZEbH8jSmpKtxbiY+5IMLIfHaeMg+GCQT8Ks05xOI5ZRjblpB5FfvfTBrfw5vYpnURN7WcD16/NVZjxWiVX3f/iZB+6dv04qn5V1ixYlupOT8a5Wwqt76oooooSoo+IziiihCCSxy3J8yaKKKEIHHTig0UUIXVdkOUYqfQ1d7TvGLiJZPDPQ/WqKKW6EySky7Yrp1x0WQn+f8Kh3MsMiNJG20EYPh186rQgNzjHqM1asxi/s3KH+6SM0XQuyyyJdSPncdxUjwK56UG2aXDWyFlPgOq+hrjXSuSXt43ycklcE/Sjv4kVu5t9jsNud3AHwx/GkQrILe4jfZJCe7k91gTj51ZMqyg2lszARj+yI+965HU0h4YycVJHeNg0bsrDoQaddCs2Rwcye/Jj7ucBfia57S3LGOIj/APzHNWLPbyRkXUeXzwyIB9ealBHDvM0Uu4IrNtce8DtPypEKRKpHIbt2UygYQDJGPHk0vi1B5MrjOcEAZ/GoM7OSzsSTySeTUaRCm7vM+4+WBjwFRZSpwSCalG20/GuScvQhRPPqMY5ooooQiiiuFlUbmOB0oQu0Zz1NZt1rKxOYYYjI48+lUGbU7nmWQQr6Dk0tkLY71EBDOoz5kVEzwj/erjzzWSulmc5MspB8San+gIuveN8zn+FFghawvbVeO9H0NBv7VeGkx8eKyk0ONHD94Tjw4wfwpiTT+9XY7KQfwosEXTN9K01jPHBbxXDvGVWKTlHyCMMPFTnkeVE+oJEWij2yXIiMqwLIu8qOp5IGM4GScc1mDQyEkjlcSxSKVePwZfI+BHoRTMI9kColsiKiiNdqYwg6AY6Ac8dOfDxSyLqQUXt8s9zp7o8VttVpCpGJDmRMDIJHdrnr1607arBBH7MsKpARjYoxjHQioRypIAVPIGMHw/ripfGhCItPsLS2cWMIRRJufaoAJbJLcc5yOuf8AJK2t7ZG7qCId1vMjEncWf94k5JNbFmkgR3VVAOMFjwSCOPxpVvvElAp/aGMYPlQhc6dOD5+P4V3Oeufr0Hl6D4VyihCoksrSSc3T20ZnMZi70Lh9v7u4c48QPA9MUwqrZ20enmSaR1Hes0uSSGyFBboTgHxzjBPUZstWVbhCwznjP7p/epPUIpgwn3XLSWxdxFC3M/ukBSDwck5A45A5FCFeep58aKqiu7adlSOVe8aNZe7JAcK3QlfDofTNW0IRRR/3o6UIRiugEkKAST0GK7HG8p2IOTznwA86uWZbfiABj+058fQelCFF8Qxd1uwzcuQenkKrVHkbCISepxTJtowonVZJFc5CrgY8wT8arV5JnECjulJwQq7cDxJ/GiyEXTrYWDgqsktxhAucjrjB/rwrNsr57O474QlFnJwAc7x13DPAboceI9eK7qszSzLDCQoRRswOjN7qH8WNO3Foj2UQZPcCCMjphQeD/Cufmjlrqx0kLspi2PInfX6K4wtijDH/AKlx7mK4InjfemPcYjGfjkdeuc+PhVNzcR20XeTsdo90D9pj6c9TxSckM1nIZUkIDtguPH0cePgN3B5HHjSEs5v9QCzyd0qhhw3IRAdxU+BLEDOOgNMqMbkgHAc202wHLXnfonMpWuJeD3Bqqbu6lui1zcHCKSmFPj+4vz6sPIj1HNKslvr9Y5iqxpmSZuBhB16dPj60vPN38g2qsaINkaL0RfIY8PSn4tthohm/32okxJxgrEPvY+J/CqlHThjzI83O7iefgufrK41kpFrMbsP5zSupXp1C9lu8YEjcAeCgYHXPhSvwruCxAAyWPujpknwH4fWrEtpnGVUYBIzuHgcUskoLrvKzxHNUEuAJVVFXG1mAy2wY65dRj8aZigW0QyzgM37K+Hz9P4emRUEk7GaDUqzBh80riZBlb1KQ8cfLjn8qsjikldI1UkueOOvl+RHlTHtlvIA01qhKH3FUEAf+rHyxQdQyC3crv6ZzjjgEcenGeuOKhdPUaZWKxHS0bTd81x0H85ou5BGgtoMBQclgch/A59PL59c8KKrOyogLMxwAOST4fGuEkkuwXJPUDHNa1my6Zpp1NY1N1NIYoWY52KBywHn1H9HNukpmtGUnzKqVE5rZS/ZvToFIrHoCAuFfUnHAOCLcdf8Am/r45Us0s8jTTOXdzlmPj/KuM7yOZXYlmOSTyT8a58KnkkzjKNuirvkzaN0CvsP/AB1v/wDOT86lqn/tS8//AAiT/qNQsTi+tyf/ADUP0Ip680q/u9Q1CSG3YiOZ2weC3JIA8zjn4U+NhdFZvVOa0ujsOqyqKkyOpKsrAg4IIPFFVLO6Kvw3LSmhlt5GinAV1+95D1HpVdPQ41CFbQ4E8QPct++o/wB2f4UkQQdpGCMAgnBHx+h+ldE6wGZXchd7guuUzBAiRG8uiVhj5x4sfIUtwAGfhQQSSMcUwhuNcu0trXCxrgrgZCD98+p/Z8hz41Rq6w07Q2MXedh49fILTw/DXzEvlBDW6m6rutRvrpHSKN1QI2VjA4AxlS7dOo6Dxp6y7PBR7ReT92pHSInc48t55I+GKv1GBLaW3tYogscIC7SOW3yICSPXaaceUzHcx48B5Vn0OGCqqnmucZCyw121Fz8Fuy1BiY0QDKD8bckJZWccJksbWOLaMSKo5P8AeJ6k+pqu6sLK4t0kuLdXeRsb8ANtHTkc9atjlMT7wMjHvA+I8qtvNpaMxriMp7g9Ov55rpjTQuZwi0ZfIfRZzZHg3usl9IttpZJZ4zjPErMB8mJFJo91pDor/rIJuUA+4/nt/db+6eCehrfW2LIHuD3aEePU/AVQsOmbHsLl3mimPAaMKA+OOc5HHHSs6bBovzKP8N42I+hCsR1j/cl7zfp5Is3i1CIyQuO65VyeNp64I656cdaoaX9GziK0B2uArEnlxySobpxnp4jpnpWTPHc6XdNJH7u04AYnbj91v7p/ZbqD44rXt57fUIOVyAdjIw+4R+yfXy/A1WEslYeBJ3J2beI6jwPMKRzREM7NWHl+6r/SGSTAVIQ4yOPh16fPmuxXVwZ1PeMCxwccZNVXFg6kSxbnIHBH9oo8gejD0PPrUbSeNX3TsuAcBx90HyYfsmr0GJZHcCsbkfyPI+vVQOpx70RuFrm1uMn9WefHINHstx4Qt8hmqsnwyPHqRR1/71pXvqoFb7JcdTCwHmeB+NXxRDuHR51Gxg42HcR4H0pPp0q6zI78KeO8BQ/McfjShClI1pKwYNKpIGWCDB+Waj3CvxBKHb90+6f5VTjoDngYxR49KQoQeMgggjqCORV7E28QjBxJIAWIPIXyqUMgkVpLhd4jGVbODnwHr4/Sl2ZnYu2MtySKEKYubheFmfHluJFdN1KQd4jfA/aQGqvlRyeB9POhCvuNipEDEiOw3HbwAKqW2ilRpJ1yq4Ax1JP9ZpmJZ1TM5RU8DIOfkOtckuoxgIneFfuluAp8wopwPNIV8L0b7JNdsu18WqDsv2e0yaDtXfa0/aNNRb2q4s5r24m9n7sRAEvFMkTBpCoAJGSFFZ2ifYt2t0TRJNITUbe5vtN0i807S9RvNXe4t7gzyIzFrV7XagcRqzEtJiRVIV+tfc9UEtyveMzsQpVgvBCHyHTggH5VmmSX3tsm7PAAtm5x/wAXwrLOJdkmeydhtoQQL3CscDiNGV2vivlNp9mX2hrf3Ha+aKwubmDtHY65FYXeuTXDTImmzWbxvctACr/rQwGwjCYyDg1GLsT2v7LQS9otQ0vs5qkt9b61aX9jc6lMtrbreapPeK8bdwTKhSbbIpVSwVMdK+xSSyJbR2wVJWY984XCs2cFfdJ6AHPXxrJ1qVWs40jeNZDdW4IkGPd7wZ4P0A6H4c1bp6uir5QM3e5g6H4KCojlhiJtdfOtT+z/ALban2usbi3l0qLSLfX9M1WPubt7RBDBFEkkLWqwFZJf1b4keVjsKKMAACzSPsp1mOPUIb6+toFvuxt12bF5ZsZZreaa6uHLrgAkBZkOR1ZeRwK+pyqZVZGzk9D0KnwIz+dVWqQPcK88cY3EkttACSAe906ZHvAZ4rNq5KvD52xscA12xI2I5FWo2x1DbuGoXkfsk7E3fZm9ur/tAxW/On2mlKU1tr7fFAZGGEaCHukBf3B7xw7g46H6Zi1ABIlPHjgViXAilCxW8kjRnA9/Eocj90MCxPrkD1q0wXMKtMid2oOdqSHKgdcrnafM9MetQR4xO55D4swbuWm4TjSstobX5FM61HZyW9uHicYLtnvMFACpLYA5OBgeWfHNY7X9gSwudMaVwdufaGUL6ADjgf1zU9SnuDEsu9SX53p0VRgqAPM5yR8/CqNMt4AJNSvFX2e2PCMcCSTqE6fAn5VRiqf6hVmobtsPALNxEmANgbz1JWob7T9Gto2j0kR3N0vvoZmJVPD3uoOMHpWemtiB+8g0mxXacglCWA+JNIXE8t3O9xK295CScnx8vSoqrMcKPTngfD41ZkrHN93QBZHFe94bEF6mfUbaW1E91IjxyJgowByPLH1Fedvu2vZzRNV0u1v7afcYrmaygs9Iub24EUKxxyOiW0T90q+0Rr4ffwCalHp1w7BH2xsfuBjgn4D734Vlaz2I12+7WaFrmn3+q6ba6fpmrW9xPZww973s82nNEm24ikypFvIxZVBBjHIyMvjxQVL7NF7LQkiqiwOc23nv/wAJrT1g1azttc0dIb6zuh7bbXlvDuWTem3vFOMhihIJ4bqD04IOzEMElxPbdmLeOW6Z2uJI9PRXmLDDF2CgsW6En514ftZ9mWrpq+h/6uaGkNnpP6LOnXr3dsZohDe97dd9LcKbgFlLEdyUD7mEhOQoYtPs90zT9P0z9IdjdJ1yI6lrF5rOlH2XF9JcXMjWly7S4imaOMhcM25VlyOUClxhBdZxI/gWVwrvLXD+af8AK93ea/2W0nSRp3aqSx02TU7u10q1mmhAWe5bcbeF8KRwUIUtgeHBxlddO0bVNQnuG0u11DWdBkS2eWSwElxYSvEZVCOyblBWSNvcbAJxnORSOu/Z6vanQezGk3elW11p9rdWx1a2jvWuUSBbCeF0WV8SSFWkQBiBIfvdc48dc/Z32+9h1G27UWtnrtlea7DOLt5LR576yi05IYbgx3amASbgve70Yg72ReVISWPjsaZL3ad/X+fEq6ziROBDc1xb5fZe/ESy38liqo97ZRR3MkBTMsEM5ljR+mVDGGVeD+yc+Z0v0Bp9xorR9oOzsOrw3UiutpPaiREK5/WEOGAbng44r5Np32UdpNO0gXs/Z/TbjWH7MdnLaS9N1b94bvTbx5ZYWnOCWmjMCK4BU9yu4qFWtqw7H3mqdvR2t7WaDaWlumqanqNtFczQXclnNJBp8drKUVmXer20p4J2lBhuhL4GxtFwR/yfsqrWPh7z2kHx8f20Xv8AVE7MdnorG7u9PvbMXdxbWiC2jQLHNdXCqFztGB3jBm9Tnk1UI+y6iMLbXg7gERYWId2CMELge6OmcY4GDXynsr9mOt6NaabJeNcJqFvd6Q+qyy3tgbfUJLe7SWa6XuYllkfarNvnbvT3jAq33q+jHOeST60k8gaQQAkdKTqWj4LTP+rZP/8AUsH/AOXWlaatoyJFbK90AFAy6rx8SDXm/rn4UYJ4IJHlio46t0ZzMA+CI6l0R0aF7Rns5Yj3W9wejbuM1myQvEfeBI86w7a9ubNiYJNoPVSOD8RXorC+jv4srgMow65ya2KavZKcrtCtSnqmTHKd0t1o9aauIYIozKZ44uQMMwHXPTPwpKVgTtVyqj9pvdZuccZ+6v8AeNPqsSp6VmZxudgBufBXmQueegXJZR7yJtYge8W+6o9fP4daEt7gw8QzbNuO9+7LjOfdB52+nXFSW90eyHvs11KrErHFxGh88nkn+9j4UtP2j1CTK22y1U5z3QG4/Fjzn1zXPVLBX/i1Ztp3WjcefikdiMFGMkRv1UnjQ4kdljAwAVQlWPpxwfQ+OfjVcN1JeSiAgqnd90CD0BGM/EsVPypNLy4RmfvWYv8AeLHdn454PzzV8cltPIHCiGUHggFlzxj3fA9MAZ+A6VQqqid0BgkGYW3Gl7bXCipn081QJoTldfUHmqIQUuULD3AVODg8N7oGf+MH5Vo9ktyWl0pneSSO7ZS5wCCFXjgDOOnType+spRcyvDFv7olzsYZ3A7sEdRg448hTWjXoF1PZtJCI5Atxb4+86sMyH152+vpUuCVbW4hlH626jxCu9nLafvbNcbeIK35IUvY3X3VJXbIucArgjP9eZrNguZLCWWB2VlfG98fDDfA459R86cAx148ABz/AN6puYO/T3cd4gO1sfUEeIPiK6GvpnOtU0/vt+Y5j1TIZALtfsVcceHTw9RRSdncFWEEgI8Eyc4PXb/LzFOc+NWaSqbWR8QevmmyxmI2KKKKKsqNA5OKreZEOByx8BRMrumEYg1XbQbf1kg58BQhMDOPeABoorhzg4ODQhd+BoxSa3FwzbQQefKmo94HvkE0IUqKK4zbFLFc48KELvWjAzmlDcySOqqMDNN0IRRRR/GhCKKKKEIq634SZjjATA+bAVTirrd03NE/3ZBtP14/GhCp+vzorroyMUbqDg1yhCDnjFHU1CWVYl3MefAUmDLI25QcmhCfJ29ahLIsS7mHXwquJJgd0uSB0FUyrPK+WjPpS6IVntgH7GD8aiI5rk5dmRSMcHpVkVqqe8/Jq/50iEtHp9pEPciwfFs5Jqa2sStnkjyNXUUt0IHHAooopEIooooQj40cYx4eVFFCFExITuAwfSpUdOvHx4qSRSSHEaFvgKEKyEd4jwt6yL6EY/hn6US5miWdj7yna/HXjrVkdvJHC7jbuYhR7wyB1P8AD8agiPASs6OiONuSp+R/ryoQqKKseCRF3gBkH7SnIFRijMkqx+fnx8fwoshWoqQxrPINztzGvl/eNVO7O5d2JJOTg45+NSuJBJKzL91fdXHgBxVdCEtfqyot3G0CtCw3ySrwIcgyDIHB2jI6jKgHjoyDkbtwOecg5z68VwqJB3bKHDArhhnPpjyPiKNOtLhYkhu44rVUkMaKp6x7jswOuduM+ufDmiyFdEg2maT7qn3fHc3lQbmTJKqin0RePnjP41yaQl9oXaqZULnpVdCFct1NnDuXU8FSeoqMkIAEsWTGeD/dPkarqccrxtuHIPBU9GFCFO3k6ws21XOQ2cYNSNzPEzRyHfgYOepHx+H51CWNSvexHK9GHitV3cjNZNIP7VCI0z+0W4Hz/gKjll4MTpD+kFOYMzgEvBbi71R2iXbHEzN14UDMan/lDn50+8hSc7oiExt2f3PCk9PQQ2ZmVjm5IEZz/u14H1Iz86cgdJSkMyhhn3D4g+XwqjhcRZTh7veecx9f8KWoOZ+UckvqCQ2dlLPMBIm3ESn9tjgD8SB8684irZ2huSdxd+7VT0ZVzuf47i3I55FaWvXs0rw2WAWDd6B5MTsQfU5/4ay9SKCeKyjYmK2RY8ryW8zjzNYeIiOtrHl3uxi3/kf2CWaZ9LSjJ7zyLK6C00+eYTTOVjzjYGCs5AHugnGRyDnOefOp3yPfSo8kIt4UjEUaAt0GSRyMk9DkDHrUWubWF/Z721eUAbd0cu0oed5Xz5JGCP2RUXh0DIkOo3DR8fqUgAk+Z6Hn+VV6aOplgAbIMp6jW3JVKqSlY83bd3PWwuqRNbW3uwp3jscFjwD/AMI4P/ETz4VS99dSHInkQDoquQMeAwMCnHsLG9haTSpJjKmS8M5G9165GOPWszxx4/DFPdQMZq/vX66rMmr5xpHZo6DZMR3twjZeWSQY6NK4x9GBqmR2kcuxOSc9T/H+v4xopWQxRasaAqklXPK3K9xLel0elHypuwsDed68kywwQgGSUjOM9AB4k01+krDTxt0e1zIMj2mb3m/4R0FW2Q2F3Gw+aa2LS8hVcGiTmL2m+dbODrvf7xHPRevhUdTuraUwW1lu9ntkKqWGCWLEsfy/GlLi4uLuXvrmZpHznLHkfDyquh0rWtyQjTxSukaBlaEUUUelQgKAI+FaulzX2p6haW81xI6QP3gyckY5PlzwMfMVlf11rU7Pu6XzxRErNNAyRPjhX6gn6fjVimcRM1vJTQkhwN+aoutQvnuZn3Tx7pGOzf8Ad56fdopVwS7GbdvJO7dLg58c0Uwz67KwWO/tKeVmUhlJUjoR146fjX54/wBInT7ntX9reg6PZJi51HTrW34PHePcTLvOOQOQT4Dmv0PyM4yePHzr519o32WXfbDtZYdqtE7Wy6VdWlmtkohte8bfukPuvvXBKyEEY4AyevFuvqY6aHNKbahdT7FTspsQ4jzYBrtSL68l84u/sd7H2XbubRp7m7Wxvra2l0mC4vIrOaYyTrDN+skUgtHh3EY5YFQM85n/AKOFrNo32t67ptjdNL7LYXduJY9o3qtzCN2CeAcA8Yx9a9fpf+jT2rs9NtzYfa7c20EMcsECwWbqUWU/rVVu+BAYqp9etej+yf7B2+zHtJc9oG7UjU/aLJ7Mw+wmD70iMWLGRs/cxjHjThTmqa17QRfW/MX6LuavGKMUk0Lpg9xAAFrbfuPmvqCW1zcSG/usgM3vZG1i3gMeAHgOc9aZwc8jx8KsikCsRINyMPeyPxqxrVYTvuHCxnlcfeYelaNJSMpY8jTe9ySdyV53JIZCqUjeVgiKWPPA+tMNKlvEsY2yyKeGxwn867Dcnvo4o17uMuAVB5Yevn1pTGDg9atpik7u7Fnck+Zqqa2M8TOCAVIB+BNTq2L+ynH9zP8A6l/zoBshKz27XlsTIgeWIFWBGRImPzH8Kww02m3CSxNuVgFUseGHgjfwb5eGa9GjtE4dOort5p9jdRMZnWOOdT7oHIzwR8PL4VnYnRNrI87dJG6td9lPTTGJ9uR3S9vcRXcIlhJx4hvvKw6g+Rqd7axSyZTMb7R7wweoGQfP4Hj86xbK4ktbtkflpCUk3dDImB/6hzW1HIkg908+R60ygkbilKOMLkEhw6FOmb2eS7NkgDcWLAFVEecAEnu/kf2D6Hj1p2G4jnyFyHHVW6irCAQVYZBGMH+v6/Ckp7EgBrcn3c4XOCpx+y3h8MY9Kr8Kow7vw9+P+07jyPNLmZUaP0cnfXwoDFSGXqpBB+FLWVy026N2BcBWBxjKnI59cgjjx8s0z/CtSmqG1MYkaq72FjspV10g70ypykpLKfj4VTg5GKYtyJQbSQnD8of3W8PlUbdcEzuvEY3fFvAf15VYtzTUTEIqwDjb7zf4j/IcfM1T16eeMevlXWLMxY5JJyfjV4xaqCQGmboP3B5/Gk3Qo+zrGN1zKEH7oGWP8q77QsQxbxKn95veY/yqgkkksSSfHPNHHgKELrMztudiT5k5P18K5RU4oTM+0EADliegHrQhEcTSHKsFCjLE9B61w20NzcKi7lUHO7POB41OWVSvdQ/2Y+rHzrseI7eSQ9XPdr/H+vjS7aovZZl9D38zyyxKVJyOMhR4D5dKzbvKy2tosZmFy7ZEo3KiKuS3OD12gYIxkmtq5uIbaIyzuAuenUsT0AHUkmsjRtJnluTr2sxsL2WMxpAzZWCPcSFwDgMRtyR0I8aa+ipqmMvnb67G/mm8aVjwyPU8+llOK3mlbYtrnqcC5cbcdeig1bLaPbKcpF75ADMTJtfwPvZ48PmPhWraIkEyEdCcE+h4P4GozQq4eGVcj7rVi1OBwyRuDSb8rklXGVjmkXtY+iotFh7sTIG3svvF+X9QT6EYwMVTqFwn9hkEYBcZxkdQvzxz6ClpZLu2YxxMS+8bwD95jwD/AMQzn1Wq3sr3UA3dACAZaSeb3Ucnq3PJB8MDp8azjVmaAUULMrtnW5Ab/FLKeATO7Xp5/wCEil/L3rO53I594lc5GehHz6U/Ja3EumriFoYGkMxLDJyRjIJONvHQ4Oc81BbzS9NA9hiF7cD/AN4mX3B/hXx+fjSM99d3UxuJrh2kxgNnGB5DyFRupWRd6N1neG3qsRuIEAtqe+Dy/wA/ZWiOzgyZZe8IAVgPeXp5kdPgpx51Fr9lDLbqI/AMhIOPjnP4jjw8KU5z5Y5yOtFQilbe8hzHx/ZQvxJzRlgaGDw3+Km8jvkMxIJ3EeZ8/L8KtGo36jC304HHSRv58f1x0wvR/X5/yqyw5NG6KiZpHG5cSl/tA7T3ej6R2QLapptqdX1ibTri91WKaeO3i9jurjO1JYiWLW0aA7sAMeDjjx0v2xdn9I0HTNU7Qz20Fxdd9eyvAkcUc2lxXEiLeRR3M6SFZ40DIimZwGJVXG0n6NqdtZzWvZy7n3NcaJfXF7bhJB7k5gmtzvGDnEd1IdvBBC58j5q17I6HprQvpN1q2mNBHLbZsr1Y91rJK0vs3vIxWJWdzHtIeMMQrgcVoyOYRY2vYfQKSVxPPkPoFEfaHpWmairW1prRtmu73TbXVY7eB7Oe5tLa5mmVR7QsrKvskqcooLIQDjLLtN9rdtcJZQxNqRjjNjbajqsVlEtnbXd4kTwRyK0xlUkTwE7BIqCdN74yR5e6+z271DtQNQN00PZu2vr/AFUWUF3K+65u7SeCbELQARFmu5ZGYzSDcPcVd7itufsV2XWO1ube4vXjNxbtfafFfK1tPd2IjWCS4AUsZFWODcoZQ3dR7gQoFSsfla4N2Sskka02K7pf2q6fqkbEdn9QtUl0681S2uLiytl9ugtZUinKd3OdrB5Yx+tEasH3A4UkZ+jfaNo3anVtJj0BV9ma51K01GNxbylJYbSOdAskMksR4lRtyMeuCAQQGLnsH2dv9N07Sbm0uxBDZ3uk2ebwRu4up4bmTDEe/IHtEKjBGA+QwzUdJ7NaFY3R7QWd5f6jd3c8mpe3XF6kwneezgty4KIFKGGCIjZ7oJJHBAqnLHC/vka9VKa2oDchdcafHS69M0tk64MkY3c5jwD5ghu7z+Pzqru9MH+8lx6OB/8ATSp4PXxxk/1/XHhXOo9azHUkbjcE/FTHFHH9Dfgm8aUP2rk/NT/CgtpQ/wB3cH/hX+dKfnRTeynk8/FJ/U//AOMfBacVtZNatfxGQLG4jZZMADIJB4B44rm5UsW1CK3VB3vc4LkhjjPQYHIqejgSWWp2zKwVrcSlx4MjZUfPmq9PPfadf2hXLCNblQeilD73zwT9KtNw+NwaSSSQefNTtxGRtsjQDY8lOylM8d13KiKSOESqqAKpw3vcgAjg+dZju8pDyOXPm5zx/XnWjpIEMd7eSMO6jhaIjwcvwKzQPDB/l6UdmihDXtHeVSorJ5WAPcUdfvZ+tFGaettKklj9pvJBa2oyTLJ44/dXqxp8bC82aqTGFxyhJxxySuI4o2dz0VRkn5Vr29rDorrd6hMpukBMVqo3EN+yWI6Dxx8PhVcuqw2SvbaNB3Wcq1w3MreoP7NZbMzMzM2SxySec/Hzqb8OLlmP0Uvci21PyU5biW4ZnllZizEk5yMk5zjzzzQYh3AkjlMQR+8Vl/3Ln9oeSk4BAHiMc5qurLaYxXKq0feJICpXru81x6g/XFZVbCZGcWPR7TcH6rRwqtMdRklN2u0t4pjSdd1iCWGx1e3FwpkZJbreq7PIsoxkYxyMcEHHNeitbqC9iWa0mWVPu5Q55HBBHUEeI6jxrzU0TRMbcSd4AMIx5LoOQPjzkEYwSV8apSee2ZZYZGZo8sqh2CMx/eUHB+fTnpgmtnDceNcRHM0Ndztz8Veq43Ye7Nuw7Hp4L0t7bhwZ4+WA94BgMjwI/vDwNEF8gQC5fHHD491vXPQHzz45xnrWLpna5zJFY63bGO5kfZvhRmj9Nw5K8YGeRnxHSt57W3c71PdsT99Gxkjzxw3HxrQq8OqKabtNNa53HJ37FSU1ZDVR5TqPorwQwDKQQecg8UVnI01lLsMZw3JTGN/mVHgw8vHnGafjkSVRJEwZGGQR5U6jrRU3jcMrxuP5yUk0PCGcahSoooq+NVCiiiihIuKiISVHJrtFFCVFHNFFCFR7OFnWReh8PWr6M4ooQioSuI0LE1Olrre5WNVJoQmFO5QfMV2oQ7hGAwwfKp0IQSQOBnFUxTMXMcg2tnIq6ouiyAbuoPB8aUITF3kyhj+0iH/0iqauZe/iR0OWiUB18cefwqmkKFwqpOSASOldzjx/Cgc9KtFtIBukxGvm/B+nWhCq8c/nR9PqKYC2yxPIN0pBA54Ukg/Xp6VD2jdxJDEw8sbcfMY/HNCFVR8j9MUzFDFc5EUUq7euMMB5dcf0K5JbwQMBI8hJG4bVxn6miyEvR5c9at3245FuzHzZv5DP4132llH6pFiz129T8zmhC57OUG6dhGD4HqflXXth3YuICzx8g56jHpVJ67vGrlZltg6NtZJDz8R/kaEKn5+uaKYCpdEmMCOYckDowHX8Oa49lcIxUKrf4WBoshUdePHyqyCPvpFj2sQTyV/n4VattFHg3suzPRMHPxz1FddJJF7uGWEp+6j7c/HPWiyELJDDP3aRR4zgsfeP41VO85kaOSVmCnjJ6Dw6YrjW1yikmFsfvAZH1FdlxJEk2clPcbHj5fh+RoQhgRaKTzmRuvwH86ik0sfMcrL57SfxqT59miHXlycfL+VdgVVU3D8qhwo/ealQr0kMBD3DJuxwqrhvmRiotfAEtHbIGPG5uT+QpZ2Z2LMeScn09KicZ8PrRdCZjuYT/b28eP3lXBH86JSYwGWKB0bgMFPXy+NLAZPjjxwM0xCMW8vfHEbD3R47vMflSIUPaXAIjVI8+KryfgfCkLi0cyT3lnIsd5LGiGRwzAhCSMruH7zcjHXxxTWc9TQOo884pboXNQvIbaV5rplgh7tZTM5Cx5JIIyT1yD9RVMd7byzrbxl2ZoxMCI2KFT4hgME89Ac+lOS4CQp/cJPngnOPypCZ9uoW4a8CK8ciiArne2VKsCehUBh6hqRCaoo4HAGMeHlRRshSjkeJg6HB8+o+lJ391NcypZhwAGGCFxh2BGf+Fct86ZZ1jQyMQAmSxPlj8qRsUZ5mmlByvUHqGbw+IXC/WsjFHGUso2/qOvkNSrFOMt5TsNloOUJAjXbGoARem1R0H0qLSCJWlZwgQFiT4Y5z+dckkjhjaWZ1RV+8WOAKx7q5n1GRIYIjsbmONuN/99/JR4Dr548JcQxCPD4xGwXfs0BEEBmNzsNyue0Lc6jLqUq7ERTOFI6ADbHn/wBZ+LUnaFzK95KAe7y5B8XBBAz4ckVbfTxW8TWEDmR2O6aU/tnyx4AYzj5VXKfZ7VYlUK0vvNyNwUe6P8XO459RXLzMfDCIXHvvJLiPE6/AaKvNUMnqDIPciHzSkjbnY7y4zgEjBI8z61w8/wAPSuZyT5+I8j5UVcDcrcrVzL3l7y881Zb3EtrPHcQ8PE28H+v64pzV4EZk1K2XFvdgtweEf9pfrk/Cs/8Ar4VpaXKLiKXR53VVuRuiZuAsv7HPqcj5VPEcwMZ57eafH3hwzz+qzufHrVtpaTX9wtrAuXbx6ADxJ+FQeKRJmgZCJFYqVzyCDjHxzWrcY0Wz9iTZ7ZdD9e2c92nguPXx+dEUepLtgiOO5JOwS+p3UQQabZMPZ4DncvWSTxbPl4Cs/wCWPTyo6AeHHQmu4Pl1pj5OIb8kxzjIVyg/14fnV8VnPKfdQkdcjkE+WRwD8cUy0K2MYuGiLljtDEHYhx0yMZPwNU31AHdj1d0CvQYdLIM0ndYOZ+yTjgllYJGpYnBwOTg+OBzV4sVTJuZgnGCB7zD1wufxxUZL6dhsB2ICMKOAPTHAI+INLHJADc44wRwKblnl3OX6qTiUMGrQXnx2WjbWVpKwtxJ3pc53BkT82/hTL2y6JMkzmWF5NwRtyMQOATkKcdcZBzWNx/n/AN81o57zQMAlmgu88nJVWX8BkVNFRiRpDnuJGo1UseIt/RG0W8FqLokxUGNtPKEe6SWbI8Odwz8cUV5tQ4UBYyRjjg0U7s9D/YfiUn9bl6fJbF6tpZxgQuZHlXeCQT3SnxIHJPgB4nmhtKeysI7mdCksqSCNN3KjYTz6knJPp1xU9LiggUapduHPBt4s+9I/TcR5Y4A8AAeKZlFxq0kk8oG0gxuy8qg8VHmxHU+Hhmq0zTiQ4jtXO0Y3oOp810cEbaNojaNvePUrUFxEiCOGBDCcEBhndxwfTjyrn+yy8YaJv+Yfj0qnOec+Gc1OKJ5ZFQA4zlvQeea7hosAFmndX+zrbZefDLn3FH+8Pn8KiJvaWMUxwTyh8FPl8K7JdK7Mkid5CPdHgVA44PhUHgwveQvvTzHVfiKckRbxstwN6kFPePpjn+H5VTknk+PNMiUNbPIy/rDiPdnqOv8A9NLeFIhFW2/LsvnG/wCAzVVW2n/iYgejNtPz4oQqqukybWHn99fxB/jVI6D4Crm5s0/uyN+S/wAqOeqRYGrQFbolRj2gCRG8pU8foR8lNOWMaXEEdyrMN3BXyYdV+RpuezW8t54idrqu+NxztYMMH+vDI8aytMuTFdNFImzvySVByElHUfMcjxNc23NheI2P5cvyd/n+bLQNqmn/ANzfotejJ8ODxQeCQTjHnRXSanUKh4hIXCG2uBOhCKzZBIyoY/eU+QOFPxHrV4u3Qfr7ZwB4xDvB8scn6UwQCpB6Yw3jx5H0pc2NtjG118gkrKPltNYr6GqppS+jfo7WxH83Vps8b22kGqYsb60N5CvtEe5nACs2G+h5onvLdI44oZA4XDHByCx8CfhxSFxC0BU29xMnH7+7n50o1sGkSNwj96WTc8agj3TgjAHOcU59XX00RkljBA1uD9vBI1kJPcd8ls290YohdMAWZzGo6hOMkn15rpJJJ3ZyeSfGk7Zmn0h5WBALI4J8yp/mKjFcSRscnINbTSHtD281WcC0kJ6iopIrjIPyqVNshFWp/wCFlJ8WRflyaq/70yIWNovKrucn3mAyOMfxoQlvDPpV117hW2UD9WP/AFdT/H6VZb24WQO7xssY3EA5zj+ZrE7TXVxb6HfXNu2ZxESgJA3yc8Z8/wCdSRM4jw3qo5X8Nhd0CSsJ4O0moyXw7uWwsinsv7W+Xk97joMcbevOT6VvdfDHp5elZPZa1js9DtYo7dYcLgrtx0JA/CtbwqSqsJSxuw0UdNcxh53OqsgQSTojfdLAH4eNYGtTXNtqHtkUpT2gbmxyCfH8xXoIMqJZB+ymB8WOPyJpO92CDHdq5J2xqR+0RgH6flWZW2EDnXtbVSPhdUAMbpcrKtLoxvHeajIzh3CEMcjYSC3HQgAY/wCI1Vrs12L+W0uJt0cDjZGOEC9QAvGDgiq9QidUgkH9kRtTHkP2vnyfmKt1VO/tNP1JA36yLuZCVzl14yT8B+Fc9SseY3vcO84g+iqYhI4/6cH3R/ysz08uKKMjnkcdeaPP06/1/DrSLGRRXSMdfPHz/r+utGD0wc+WOfpRtohcrJ7WahdaX2fe+tLxrBfbbOC71BLdJ3sLSSZVmnCOrJwpxuZSqBi5BCkVreGfD8/h5/KpJJLFIHikZZAuAVPI8/66U6Nwa65QF8lHabtPp9vJa6L2ktotMvtY1y4HaDURDAt1cRm3WCNm9kljPeK0jBUjQy7B3bDBVvWad2j7QN29TQ9Y1GJhMGibTLO0VUt1XT++aWRJYY7lYzOrBLhXeNiyxmNGOV+hale3sMNhGt7LuNv3gcOwZtzN155AAA6eOazjdXJjMBuJinUpvIHOc59ev/fmrksrWnUdFK9uU6+C+d9tb3Wl7U/6w6d2d1W+tOwaQyrNbNCIpZJlWXUVaNpFeUixaJU7tHIeRwORyXXaEWGvmxvO3J7NaPqes9obqW+W2tpt5jW0MO1p4pFCnvGxge+SqjkrX0Lv5iUYzP7gO33iCoHlg5Hyp6/itnttI1udWfVLdbuC3uTIwaNJGTvAMHaSTGngcbcAjnJFKCHA8rH5hDRfNr0+v8C+ZaBqXaLXNd7LX+v6TDa3smp6Fc3ISxSFlkfR7tpAxC7uHYgBmO3dtBAJzjdi9b7a22k9gez9nNpelQx9l+zZtoNQfYdUMkSLOgX2SWR2VV27Y5IjGTvcFWGPrgvLzJxdTe8x/bPPievWuC9vFRv9snCsuX/WtyMfhnHXnp5Uw1DSLWTL7Ak815DsVr+ra1req6dqOpm/McEsyRw2caR2WLkqsTjuo5reQxvjuZhIWCF1fCnd61oZQeV/Guy3NzKO6nuJJFQ8Kz5APljOPh5efjVWQBwwHzH/AGqGWQPOgskzDZSKMOq4qNHzo4Jx4H+VRDUpOYW9Elhb6HFbXcssDX7NI8ioCAFOFB8cePjUtH0gi/jmtryC6t2UpJsbDbWX9pTyKS14d1c29szAvbWscbejdT+YrNDMpDqcMpyp8vh5VdfM1jgHN2/n1Vt0zWOyuGy3LnSNSgsYNMis3eSSRppNq5UY91Ru6YxzzSv6CmiAN9e2ltg5IkfL4+AzzS0mp6jNGIpL64ZQMAGQkY/jSvl+fU0ySWFx7rT6nRMfJGdhdagl0fT8tCf0jMeVaRNsaDB6r4nNJ3l9c38pluZS3Pur+yo9B9KX+NHzzUTpnEWGg6BMdKXCw0C7XKKKiUSKY0+CK4vI45VyM8ehx1+maXprTsi6WX9lFYsfIbGwfrVepdkiNldw1uapbfqr+8N9blvd7xVBx4KDkAeHQk4ORgMfGl57eaGQpdRSQyKPeyvRR1ceBxwCR6EZ5FcikNrdZKjCOVYEfIjHnjjxp+SS7dGikkaWC0CzRl+oQtsPveI2sx+K+VZr4RFe3vN1afqCulimZWNLZBcXykdOhWNLCkqFJEGD4Dw+B9K5YXN7ozrHayN7KX7x0RV5Pjnjx8+OgPhzfNH3UhQn7h2n4DGD9CM+uar+X1rpcPxaSOMWN2Hl/NlylTC+jqHNabEH4rdtta07UYMXRit903cxq7j3mP3Sp8Pgce8CB4FrgZ7KYftBznqB3nmT/fxzjjPJ8wPMsjhg8ErRMDyV8v6/rnh3Toe0McUk/fJe2s0xkkimdi3XnYf2cE5A+71wB1GgaaLExxYH5JW7eXQ9Vp0WLPJEcrbg9F6aOaKZd8T7genn8x4H0NT486zEiMskhhMqPFIYyZg0bHHQiQcMMePPrjpVvfX0Qw+/A/fh3H6qefpUIxGWAZauIjxbqFsGBr/y3X809mikRf3I/wBzn1McqD/pNSW/k2mR4ogq4DETHgnp94Cntxil6keYKb2WQJyilY78SjcLaXB8QUb8jUjepjKwzHHXKbP+rFS/1ai//IE3s8o5Jj6fWj50idTUttRYg3k8yg/Rc11dUVebgRKoGeJSD/6lFMOMUnJ2nWyUU0qdo5PAGSfLmq11O3xuWwmx4MzBx9EP5139Lx4z7R3CnrlDF/AZqaPEaSU2ZIE0wSN3CuaGZBueJlHqKhj15/rxrsNyH96CYOPHa2RVoeCXiSPYT+0gyPmKtNkY/wB0gqMtI3VNFWvbuo3piRP3l6CqvHFPskRRXUR5G2IhZuuAM8VebTu13zyqg6YHJz5UWRuqFd42DqSpHIPrTfdW0iLPM3dFycKcgEjGcHwzmoj2WGIzLEzsThN54PrgVGZ2lt4ndsnew44/dpdkKbC4jGYI1VfBoveP1GT+VKElmywJI8T1+vhXVZkO5GIPmOPyq32uRuJkSUDk7xkj5ikQuHK2q5GN8jeHkv8AnVWP2ONxOOvNNytad3EriSP3S2FOep8T4VBZreEkxwuW8Cz8Z+GKXRCmJBbslsufHvD6kYx8ufnXYp3RmtJ2DKGKguNwBH5ClFJLjccknk+dTucG5lPgWYfjRdCsc2xYpLAY2H7h4+ODXPZ1fmCdHHkTtP4/wrhJktyze80RABxztOf5flVPjkGkQpOjo21lII8xipp/4ab+7tb8xQtywURzKJU6gN1HwPUUzashEjR2iICp94nOT1H5ChCoT9VAXyN0h2KeuAPvH59K5L70UM44O0qxHHTGPw/I10SG5XuZiAw+4cYGfKuID3MyOuNm0j4g4x9CaddC7E3ffqJBludjjqD5etUfIfnXUco6uCMoQR8RU50CTOqjAzkfA8ikuhRSR42yjlT5ZPNOQd3cRyNNiPd+rLLjBPhx5/zNKQxmWRUzgH7x8h4mpTyiQhUBVEGFHl/nSIV8i7FWMWTsY8jLg4yfQVXLHdzY3oq46KSqj41VHPNEwaOQrjjqSMfCplI7ge4dknXaeQx9PKhCO6iX790nwXJNH+yL0aZ/kFFVEMp2sMEdR5VyhCtMsC8i1Vsc++xP8qld5MgcH3CoZfIDHP41R6/Kr49s8QgLYkQ+5npjyzQhUfPNdRS7hR1Y4oZWRijAgg9DXMkHIOCOh8jQEKy4YPM5XpnaPgOBSlyJjNamJISveMJS4yVTu25X13BR8MmnbrG5CyjftG8+ppO4to7gRsyjvIG72Jj+y+CM/QnigoVxySSeDnkeR8qPzpaC6cPDaXkfd3MibtqB3Q464cqAT6dfSmSRtDHoTyfIUhOXVCW1FikChhlG95hxyqnp82wPmastomihCvyxyXPmxOT/AF8KUtyby57442jEmfL/AMsfm30zVeqXiyMbKN9sagd+c8qp/Y+JHX+Z45ztjYnSYjJ/2tHW3TzKviIvy048yl7y7N7IJEVnhB2woBnvW/eI8uOM8DkmoXM/sSPDG4e5mH66Qfsj90elKT3s8cxSFBHcx93u7yIlUhYHKo3hJhQSfDIGDzSjybBJJICdm3GxWcuSQMYAJzk8+AwecVn0lPK4mrmP4juX9oWdiuIZW9mptuZTFqrSToAwU53FiRgeOefBcE/D51g6V22XtRPYSWXZfXINI1VT+itRlSFoZ0EZdCypI0kKvGhZGkVQ3GdpYA+iijjS1nM+HjlDQMFbrkHcOM4IXx/vDyrwnZ/s32x0+/7JWV3fQw2XZdY7SW/ttcu1GpWccLxxpJYBRCJCTE7MzNtKe6WGALdEyGoe579Mun3VMx8GlbE7d+p8uS0tQ7fdjbPQp+0EHanQb62SRLZGi1m1WKSd8bIu9MgUEhgx5yF5xWtfavomn6rbaLe69pkGoX3NpaT3sUdxcjzjjZg0mf7oOa+eW/2Z9otP7Ndhba0vY2vey+izaVe20GpPZpK0wh3SJL3MmeYWDBk94P4YwzMH2W67aadqXY3s9Bpk+n6/DpkBurm+kkuNOFnBFFtjXuf120Rb4nLJh2ZiFrQFNTu7ubVUODE7QFe8bUdLSPvm1fTxH381sHN3HtM0QkaWMHdjeiwyll6qI3zjaaa03Wora6aTS9Ss5ZkhjnZY5kl/Uy57tyFOQj7G2twGCnB4JryFn2N7V6B2htI5oNFuNN03tRq/aQSJqTi4nF1BfBICnc7EKyXaqzFz0yAelR7Ddh7zsrot7ot5eKFub2LVku9JvJ7SVJzCUktAVIJt4tqiIE47sqCoKZY7PDEb59U/gxx65l7K37cdlI9Hk7aa3eaTor/pS/0i3hvb+OOOW4tbya2Eis5UFmEO8KM4yRk43FS51nSjrY0S413ThrF0DKli15ELmVTk7li3byOCeBXjdV+zHtVMsHaCK8WaJZu0ULWq6q9iHi1DU3uY3SQQSlsoyrImMYxgnZ73Iuxer6L2gsH0wafHpcU+miaZ76Sd5vZoI7dN0EsLk3A2AR3EbxEe4zA7SGlqIYngNDtN/VWHxwyNAe6y9LrOuX+l6tZ6FpvZfU9Xvbu0nvtltLBCI4onjQkmd0BOZBwPnimNO7ZdjZdI0LW5NcsLVe0sMc2mwX1zHby3AkAIQKze+w3AFUz8feGfJdouwa3uqaVeydlbHtXZ2mn3tnLba9rUjsjyywuCsrxSMy7YyuOMZ4x0rK7VfZ9241Xsh/qlFrWk3FzJ2WTSRcNfyWjpcRO5ZmZYHluowskSoruNpVmI98kVnUEFQwMc+3lzU0Bp6c5mankTyX0bUO1ukWKzz61rmmaZFaXLWpN9qFtEhKIj5x3nu4WRfcbawGCQAQS2nbOys7iwin7WaVG2sY9ihuNRgVb5Tg/qVZv1gII+5ngjBrzNv2bA7e2na6G4066sLftFqGqbml3kxy6fHbIAMbdwkjcnngAHnpXmZOwfadrPT7bSzozyRWS6bcztdOIhEl1LOsc1s8MkNxCBJlQBG6sWAcDBFiPDoIW5oza3w8rqvLLmf+LIb+a+y6tp2nJbNd200MUsZCywwtvTJzjDeHAJwOmKxOnGMVsWMUerwXOmxP3TGQ3aO2MEAYwfL7w58iayGUqxVsZB5x51RqQHkPbsVTqADZ42XK0tIUXUV3phlSNrpEKM543qwwPxrNqyCVoJY7hMboXEi5/eFQwuyP8ANRxOyuun5dN02GV4n1hFZGKkdy3BFFacmndm7uR7p9RIaZjIR3uME8+VFXuCxXMkatk0qJAjLcSsjoCeEGT0IyFz4dc9Kcttq/qOAjDaAOinwNdlz7PED/fYfPj+FdjjjRBNOMg/cQftHPWtKno6el/JYBfdbb5Hye8dEJbtkvM3dxoSC3r5AeNckmyvcxrtiznHmfM1yaeWeTfI2SOAPL4VXVkqMaI/o+tdR3jbeh2n08fj5/CuUdOTQlTLuJbclI1RlcF9vj4Zx8/xparIHCyYb7jgo2PI/wAf5VySN43ZWXGDj0oQoVKNtkiv+6Qfx/yqOR5j61NIJpMMiEjz6D60oQiddk0igcK5H41bHG8tqUjRmPerwB6H+VSuO4SdpCVlduVAOQvxP8K5HLJcJJFI5Pu7lGcAEc4GPTNIUKKRtDDKZGQF0AA3DOcg/wAK8L9qWvN2K7LX3bKGy9q9jMJeHvu6LMZURXDYbBUt5c9K9nnxHX8a+cf6ROR9juvkLkD2QkeH/i4fGqdfTR1UGSQbajwI2WjhOV1dE1+ziAfK4uvAQ/6VOs/oldYf7Mnez9o9kNyuoERd/t3d3nucBtpBx61o3n+kZ2wsNStdGvPsdvIr++YJb27aid8jZxgDufPivldn9onY617AR9gjZ3+EtFuhfqyf+0xMJARGV/dHd7933f2a04/tb7E6b2ssO0kGiTahebpvbdUW2hsJgJbgOT3ce5XcR7kZ/dZwzDI61UZM4MA4mq76bB6IPcG03N1td+h35819g+yz7cbj7Se1V52Wn7IHSp7O0kuWdrzvmDpIiFCvdrj7/XP7NfXFtZiQW2xg/dLsBgfPmvyr/o861aT/AGydoNX0+C4jtryyu5IkyGdQ1xERk8eH9eNfppNVsZW966Cv5S5Vj/zCpabEYD3JHjN0XJe0WHMpKstpW2bYeOttVoz2lk6hTdZx14J+gx/GkruDT7eMSKZmKurDaoXnPGcnpVwZSu5WBHmDmqbxHa1njA9/YwAPg3h+NW6r8ame1uoIP0WBH3XgFKC4aSNYlASOEtGiKOAFJGfXpUfnVlkYhPIC2BI26LP7XmB65zxTkkSOD7oBpmG1LZqZljsAD5pZ4y2QpBWKnKkim4boN7snB86UZSp2nrXK0S26huVrworsS5JRRvOPH0qMkhlcuwx4D0FIwXckG5c5Vxj8Qf4U0jq4905qItIS3TEHuxzNwBsC8jzYfyrxvbeQX0tjoUdtJJJNKs+5eFQLnGfPJAGOvIr2SHZaSv5uo6eQJP8ACvH6FANc1iftObqZohIIoEfwVehA6BTuLeZ3eFXaDLG4zv5D5qlX5pGiFvMj4c16rGOMYxxjy9K6ql22qMk1wDAHpxVyYihaXHvOdic+Hn/CqJJcdVdAAFghlMVsQ4Ks78g+Sj/M/Ssm53XVyLYHAXMQPkf2z8h7vxY03d3TxRhdxaQghAx4+J9Ouap0+AKplySpGEJGCV8WP+I8/Ssavd2uVlGzbd3gBy9VbhHCYZD6I1O19osnjVcFQHUeXpXm+y+p6q/bLtB2b3BrWHQdLvbe2lQFDPJcaismR1O5IIh1/wB2PWvX4HJGAB45rzt/2H7P9oe0Y1l9V1myv5baGxlfTNXntO8hieR4wyxMASpnlOTyA1aJgjEmY9LLNkia6TOTqvn6/aro2p9sp+zmm6DM9umo3OkAwXMktwbmBX3Huu52LEZIzGH74tuZfcCnIc7F9rrjtbFdm50WLTJbVYHaFL/vpIe93fqp4WiilhlXZyChQ5912IOPRah2W7MWN/PqNiLsyX8kktxbDU7g2ckjqUkke3Ends7qTklepLfeJaodkeyXZ/ThdWlit4by4git7ee8v57sxwxbilupldisY3vgeZyckDFKobTEmJgsVRlbDm4Y3C+c6R2j7TydpLWe5vu0SWd12v1LR55by3tG0j2ZLy6hhhj2J36ye5EiltoLA5ODhrtT+2ay0mPV5Z9BilSx0rUNVsjban3ouFtGjVkkcQd3Gx7xSDG8wABBIOAfUwdh+z9jqo1PuNRaSHUptTjtbjUp5LSC8lkeR5FgZu7B7yR2HBAJyACAaUi+zXsRGJI30m5uIGsrvTltp9TupoYbS52d7DEjyMIlOwY2YI4wRgUx8tM4/iBQmSI6EK7tR2zteyc+uPfaTJJp/Z5LC41G6E4DRW1y8yvIsZQ7u77oEoGBKsxHKqrVal29sNE7Ox6xrmlXlreyWKXqaaqySf2jbYIzcmMQq7Fow3ve6SRhgNxvg7C9mLeWWee2vr2See2uZ2v9SuLnvnt9/c953rsSqlywUnbuCkg4Fb1j2N0SPss3Z++tTD2eEBtBbNI5LwkkiJDu3AAHCnPugKAQFFRjs77BjdkDhutYLwrfap2g7H6r2sse2dtBDNNNoml6XYJqks1nFLNDcySMZvZw6JshYsRCTlcAHiuat9o8Vz9nfaDWNNS703WLTQ9XuLdPZJ5Yklt4ZwJY52iWNkJiV1LhWIK5UE4r1sf2adj72zvJ7G21SS9ne3nuWuNYupbsNbq6wyxTmTvEZQ7L7pGQcEEHloWdpJ2avOxt97VfaRqNpPZXUV1eTTSyRTBu8/XSOX3EO3IPHGOgFWZpaYlpI22U0roiRmHqvn972u1nsquoa5p47V9otCtbFTIuv6edKdb17y3htxDJJaxSEMksxcd26jYmGBJr0Ws/aDqthBd2l32Tga27IiBNflh1gs8LzokxFsjQL7QEiljZixi6kKHI59lrnZ7s3rWkTyays1xY6g6uLTcY3Z45FkGXU52h0B44I4xyc+b13svoPaPVpta1azmknu2he6iS8njtrsxEGLv4FcJLsIGNwOQoByBTXTQMb+IN/pokc6Ng7/NYWq/afpei215NqWjTiTSo9Um1OGO4RjapaSokZ5UBu/MsJTO3CuSSdppGx+1ia+ktdOtOy0UupXeqwaaiJqki2v662uZkfv3tVckG1ZHQRHbkEF+FPr5uzmgXF3rl9caTFLN2lgjttW7xmZbuONGjVWGcL7jEErgnC5PuiqrfsvosC2W/9JXb6dffpC2kvtUubp45hDJCMGV290JNINn3cnJy3vVXEtJzCgD4OixrLt1qmsSR6boXY9bvVYYb2bULSXVe6jh9mvJLNkilELd87ywybAVjXaoLFM0t/wDbX05+2P8Aqxb6RM0aajBpE0rXDe1R3Mqqc9wkTIYlaRUd++BB3EKQATt3vYfsxfgd5ZXULB7x2e11C4t3lW7uGnuIpHjcF43kcttOcfs45pqPs3o9vq763aR3dtcSssksVvf3ENrM6oqK726SCNmCKoyVOdi5GQCAyUtiLIL4eQWzZ2kt9dLaQFd7k4LHA8f5fWtROyt6JVSae1CbvexKMgeP4VjwvMk6PAx71WBj4yd3h+X407r8cUWsXKxDau4MQP3iATz8SarxiEMMjgbgjmmx5AzORzTGv27XFzPq1tIk9tJJtJj52kcYYeHT4VjnI60xZ3txYy97A+OfeU/dceTDxFaD6bHqsEuoaTDIjRnMkGw4zjnYfH4dfTpSuaKgl0e55Ic0TkvZv0WPRXWUozK42lThgeMHyo6cGqu2irnfVcooooQiiiu+uaEIVSzAD9o4/r8604kso09lubswF0JZghY4PQcfHPnkClbSJMNcTJuVMYUn7x8Bj16/AHzqmWUyyNIXLbvE8Z9SPA1UJ404B91v1WtEf6fT8Y++/QeAT0ek29zIFstXtHJ4AkzG27wwpHwq23Mqm5spU3NEskTqgJyp91vx5A9D51lxLJJNGkW4yFgFxng5GMVt6vqcR1UwpBCscUmZXxy7YKsxPpkgCrVXE2WndKzRzSPVPwyoayUOOgOiypVNwkEhB7ySMqQP3l29fhl/rS7KVbYSCR+6Q35U5FFMJltot3eRTNtAIBbchwT/AInzUTqd3jCSbfq2f+bNYeFyTiBwjGgP+VqY3BScZr5SQSOQv5JZo3QAshGemeM16LQj/sKkA5DHNYqXxx+uijlbOctGuPoAPzrSs7p1j76JMRknIYEqP4qPXkevhW7SVb6aTNOzTqNbeaoUdNA914JL+B0WlPbW9yix3MEUyKQyiRQ2COh+P41S4vrVZZED3gZgRH7qtGh+8FOAD54OD61fb3drIgNxN7OxAwGGQ3wboRTQt1cgpNE48Ov8RXUQ1EVSM0br+SuOY5hs4WSkV3bXEssEdxG8sDBZUByyEjIyPDPOPOm/ditDuADSkYGOig9cfHiqpNKkvk7gu6hsZkgnIYYOeqnPy+oNRvRqkTXF37MJ7dQq20EabJMDqpJbafMcKOalygjUfdNBI2JUHtbaUnvbWFjnBLIDz/X51RNHpVogmuY7aFT0Zwo5xnFSaa8kdo4rcQjudyTSlWCyHgLsU+94594eOM5yIfou3e4iurpnnnijEeWYqnByWEedob1IJx41GKeAnM9o+AQXyAWaVnNrV5qFvE/Z2x72CbePaGIVYyvjzxj4Z+FJ+zfaGEGdRsjJvycoMbfp19T9K9TgY6AeHHl5etGQeeBmrsc7IRlZG23iFVfTOl1dIfQrCs7fXdsy6lpmlzsozDJv2F28mwhwfUUzKJYbqGNtPuBE0LSSTxTsyxuuMoB1bOeODnHhW1HhIWlKBiWCruH411Zo3J7yJE3DAZQc+PXHrVKempqh15I2/BWojJE3KHn4rHS0t76JbmOfvVIyO9iQgeHOVBHPHnUjYXEfKupx4Kzx4HwBbj5UzfaDY6k0VzMqTyWrfqnTcske7jg44/rrWYez9/CBDa65dW8Kyd4ilS7A+W5ycj0qt/Q6KQXb3fK4T3Vk7DoLptRqkB3q0pbwMbIwI+YBps6tAzfrrR2mIwI1O0v5nB6/LNZbabrw754+02XflBLYxsqH0C7SR8Sa4bfV4JBJqOoxXVkkRaZBbDezD91ADkccDOfAZppwp9O3NTT69DqjtXENnx+uy2U1XvSI4pRCQchAuw5+fWnFVbxAsWEcvudR8OSKxvY4LmBJbeTMcgBTI7xDkAjg9OCMYIoja7so5O7UPvG3Oe8VR/hzkfWoBW1VNpVRXHVuvyUvBjl9w69CtCdtz7cFQg2qMdB8PxqR4sl8cSE8HPgKTt9Y3jubuAyovjGSWUfDAYfQ08ktjdQd3ZXOcOGIk6jjxI4HzxVynrqep0Y8X6c1G6F7NwlzxwSKtiiUqZZuI1PX94+QqckUUBVZO8YlQ3ukAHjnnx5qqSQysD0UDCgeAq1a26jVj3IkP62FSBwMcED41zuonP6mYAn9lxiqaD8BQhXLazhxujwBznIx9a7cwyrLI5Q7S7YPh1qgehx86ZkaUXbCBnDSHICnGc8+H8aEKu357yPIyyEj4jn+FVojSHbGpY+Q6009y0GBhGlzgttHHp+dR9qV02PGY/MxHGfj5/Wl0QoLHBGQZ5NxzykZyfmavTc88c0RDojD3VGCoPp40s8I2d7GxdOh4wQfUCoAsjB1LBhyCDyKRC7IpSRlJ5Q4yPPzq8yme3wg2yIdz46sAOD+JrsyRSCOSSURSSAk56HHH41COCVXEkMkbkeTDkeWDRZCXwCPiMVdMd8UcnoVJ9R0/AipXMDR/rQhCMfEdD5V23jEsMqPJ3YTD7j4DnI/KiyFyL9XbvJ+0/6sfmf6+NUZzz581bNKrhUiXCIMrzyc+Jqr0oQij5/L+NFHgR86EK649/ZKP21wx9Rx/CqfCrbj3VjhHRVyfUt/liquvJoQiuEZ6/1/Ou0UIV6TB1EdxkqOA/7S/wAx6VKO0Peqzcw8tv8AA+lLfOr7VgO9WXmIxneB8sH45xShCJIZZJGkLxEsST+tX+dQNtMNo2ghjjKkMPwrslvhe9ibfHn7w42/EVBJHj5jYrnyPWkQpzWttKrQmVTlSrI/AYeOCP64+mVfW8lgsdol3EbUxHeCzvMqgjJ35O4MPdI65OcnmtEZyecc5zWTLcxmVrqZjs4YBc5IziNRyActkjoemfXJxip4UIhabF+l+g3JVqlYXHNuApSXRtrNTA6Nc3I3qwO5RnHveqqMAeeAKxtVLwadHOksixzXCQxMBuLFyd0rY54xkHy5HO3D0QF5dqLoMyTSbHKgsCQGbuwQPuqByeAS2PEgJ6lerqNwLiNpVjVdixvwF2sfex1GeuDzgLnHSsiiDJ3trJW/hM9xp2Pifqm4lUCkgLGnvHfqlER0QI8rysvBeQ5Zj5k9Mn4VPGfdB5OcE9RnjPoceVc/rpR40ry55LidVyANnXOut07qQUwezGPMTIQQeVKtnK4IwVxxzn7h44pEIiqiRxqgiG1ABjYBjA+HAGBT0DrdReyyqWZclfex8vn4eo9TU7fRb6dTM5jhhU8yynap+A6/1iq1AHtvCNx8/Fa+IB8xbURatOnlZZTKYAP1qiIb2laaQlueQys2cc5yCeOPKtsztpGnxrAoS6vELySA8pFn3QuOmepwf4Y4k+jaaN8CPf3Ayd8gIjQjPO0cnHH8DmkLu6ur2U3N46M5YqMDAAHQbfAevTOfhWppGzM095UBaNlwe8qcAE8Dyzgf1/3rU0C0tby7K3BDNGu6ONs4cj94gHAGPxrLz51p6HcRrLNZTNsW9iMAkCnKsenI8KhpiOIL+Kjp7cQApW9v5r+RZJdqqgwiR8Kg8gKWMxt1aZJRCY1JD5ICHBwTzyAcfnVtxbyWs728y7XjbaR0HypZwtymA0UkW5oplYZwcEbcfHr5Ywec4LvMmZ3K6QF5cS5WdeQMV0FlBCsQG4PPXHIz580MSSScZPXFcqK55FR31Wdqlw/6Qsopp52jlYqU3koXPO5snggKQD45xWgqKqhVQAAY4GP+1ZmsQ3c7otukyKuGaVUyCAfuj18/RvmIRSXsoIhZ2CjwNdiML/qOHwvZKG5Qc1z46Km6YxP1F16TR5JF1GFUQP3jd26HoyNwQfTGasn0XUGvZobXT5ygkZUOwhSoOB7x4/GvPKdUtpImiuXVzkqUYgqceNarXd7JH3c95NLwA29yQSPPNY9ZQRUcLW8QPzE2t4aK5DO2VuV7SE7/AKu6uOWtQo8S0qDH40foUjG7VtNXB5BuAcfSs3nOfHzo+HFZeeI6ht/MqTNGP0/NbC6NYYG7X7TOOcMf5UVj/T6H+dFWBIz+wfFTZ2dPmve3qALCyABACoIOR4nOaruOBCB4RfTJz/GrNPaUy9xGeJAchuVB9R8gPnXJri2lkLey5HABDEHAGK31vJbOaMeh+lXZs26iZPmG/lQFs194vK3kAoX8cml0QqRkkAAnPAxzV+yO25lUPKei54X410XQhO6C3RWAzub3mHzqFyoEpZeA4DcD05/GkQrhdz+zs6lFO8BdqAY4JP8ACiWeV09pimkAJw67uFPgcetUuMWyL5szfkP4GuQzd1ITtypG1h+8p8P40IU1vJkfc4RiODuUZ+vWuu0U5Ld+6N5OSR9efype9khssM75VhmP+8P8qotruO6BK5BHgR9KM1jZMztzZb6p0xw9Ddrj0U/yqUXcQyLL7TnaQfuHnw/LNL5PU5q8EQRBwqtI5yCwBwo6eHzoT12aCCKUo07Db/d8PD8KrkgKLu4dOu4Dgfhn+s1bJvnhS4C7imY3IGOPAkfD8q5ZMgZw5JVo+RnoMjn6Uc7FICRqslre8a5SSRVEat0Q8YrTjSNIpJmQZ+4vxP8AlUJI2icp1wBjjr5Vbc+4Et8f2YyfieT/AA/GmtjDBsnMc9l+8T6pKWxs5v7e1jk/xKM/Wl30e0YYjaWPjorZX/lbIHyFPUVXnoaaq1lYCfJStqJWm+Y3WGobRbvOCYmHJCgbl65wMDcpycDwrcUhgHU5GBgg5z5c+PFU3lqt5D3Zbay+9Gw/ZbwP8/McVnaXeezN7HcgRhSQmTxG37mfI5yPjWPD/wDR6nsr/wAp/unkD08lZI7VHnb77d/EJ24sFkDGEBWIyytyjfEeB8mH41XDdvC3c3IYhRuO4ZdB4Ej9pcjqPmBTxGM8Hjw8qovYz3DSBcvF76Y67h/Pp/CrlXRmImqpTldzHIqGKXPaKTULk8QlQTR8nGeDnNKU3Ykd00SsMRuVGOm0+8uPTBFVXMWw7lGAfwrSop+PA2TqFXlbkcWqn5VJWKNuU4rlFXLXUa52k1A2nZO5uO8MTMHUSL1XO1QR8NxPypPsXj9FSnrmdjnz91Ka1+2e77OtDFLHFmJmZ5PuhVkVmz/wilexnGlzZ4xOx/8AStXmZRQvtvcLNkzGuZrpYr0USGWRYx+0SD6DxP0/Ko3dxGuXOdiAIoA59PmTViHu4ZpcgEYXPl1/gDWRLIbmXPebYl5BJxtX97/EfDyHPjXM11Z2WMMZq87D9/ALbijz6v2GqlFG93K0twBgH3yen+H4efmfhVN3ryRsY7WMPjjcx4+VJX2p98gt7QFLcDAxwWHmfT0rP6cflWVG/sgyMN3nVzup/wALJr8TMr8kWwTFxfXdyf1szEE4CjgU52cjkbVI5xGWjgyZG4AQEEZJOP6Fd0rR1u2S4vXMVqziME8GVicbVHjz41DV9QldpdNt1WG0hYxiKM8HB+8T4+dSNzNaJ5SVSbm/NlKa1AaDpc5shYTXLpgvI1wUByMgjHUYP4Uuuo6SjrImh7XQhlPtT5BHjxXZXXU9H79v7XTyqM2R78bHC/MYx8KyhnHJyfOlmmLXZm2sfBJJM4OzNtY+C17jV9Mu52ubjRA0j4yRcsM8YrscnZiaQGeK9t1H3sSBl+ByNxrI+R+lcB8dw49RwPj4VCKhwNyAfRRidw1NvgvRy2lvFH7XpejWt2inIYTNJtHqnFYd5e3F9Mbi7fLYx5BB5D046VC3luYJAbSWRJD02Nhvp4+FensrptkUuv2FtJNLKkUHeRAStk4JPHQA/wBdastIqtAco+Smb/qBYafReYhmltZlmgkKPGdykcc/1/Xnqyaa2rS2l3AojN5u74BcojJ1I8sjn48VoTIrSSRaXa6RcyRsyGFrcRyZBwcAn3vrUpdSgsWttJurO3RZ1/2sRJ3YQvjaODwfPmpGUzWDLI648lJHThoIebj7rB1a9W7uQsAC29uO6gXP7I8fnSWOdoyc9K2Ly5XTrmSzOjWAVCShZGO5SeDnd41bZXlneQXSXGjWe6KLvwIwU4B97LZPNVnMa+Qgv18lA6MSPOuvksLI8+vTwzUnRon2Sgow6hhg/jWgusi1BXSrKK03DBckvJ8mPTw4xUY9e1eNO7F6zL/98AfP1FR5I26F2vkmZYxu75LP+Nd+Y+taP6Wt5eLvR7Rx1/VAxHPnkH+Fdi/QN3IE9nvopJCFVI5EdQx6Y3YNIImnRjr/ACTRG1x7jlDQoO+1a3Rt21XEp58F5/MUpczG4uZbgjBldnIznqc1p6hPBpHe6VpqhmwUnuGA3NkcqMdAOnxFY44GP6FLMOG0Q8wdU6XuN4d/NFaWkXah1064QtDPICrLw8cnQMp8CP66Vm10MyMHQ4YfdPkabG8seCEyJ5a4W5rYubmzuLmWz1YlZYZHQXkYALEHADqByPhVA0Q8D9LabnA/3+PzFc7QKE1m62DGWDceqg/xrO9PD06VJJI3OQ5o0UsjxmIc0LR/QV67FbaS2ucdTFcIcenXNKXFndWjbbmB4j/fGM/Pxqnwx/D8MU5b6vf2y92s++LoY5AHQjyAPSmXidyt81H+G7lb5pP+vKpxRtI+xFYscDGPWtD2rSLxSLuye1kY/wBpbDKfNT0+RqVvp8cUyTQajbzxElRsJVxngEqemDjxqKoYY4jJGb/bxVmlphLM1pNwSlr2VVQQRkMF5J8GOPH8PkD50mevJJ8ifGpOzM29lI3Yb4A8irbOzmv51t4Blm6noAPEk+FQ0kQDA1upP1S1srp6g3HgB0snNGXuGn1RwQtpGdhPQytwox4nnPyrO719/es26QHeSefez/OndSu4DssLEFbe3Y85yZH4y58+hx6UgBgA9DjkVblsAGXva9/FV3PLLNHL6p5yUlNzHneIklGfvExNkE+pBWmdTs2u4k1i2icd8/dTRqh4k6ZXHUEj6mkLWQpJG5BZQ3dtnphyB+YHyp611l9PFpbIriCBJIZVBwzgscsD8ApHTmsfCS2KpmpJTodR4fy66bECyroop3fw/wACz5rS6t1DT20sYY4BdCufrWt2emBjlt8cA94D55GD+QqFzLq2n3whtL6aZLjBgZ23iQNjHGccdK9HCLe0Hci3ghmIHeOkYK7/AB4HrXUUlO3iEg6DqsalhIlzt0skhpffZNvFJHn7xQYUn1B4NU/o+4tAT38Xu+9tibdn/gOR9CPhT9wbjd+vcsDyCScH4VUMfHnJ58v+9TzYXTyO4jBlf1Gi3G1DxodR4rketKi9wsIt+cd5u3At0wScYPocVosWmgRo5NswXcT4MTwM5+A+tZ1/ZpPdSOg2PIxwQOGz4EdD169aqkmudPumSRWe3wIRx7pAGMK3QHpwcdOtRCrqKE2q+83+4fcJTFHLrHoeica4nBKsq5A6NGpx5eFcM/gYIiPgR+RqqDUO9jALhtowySqPdPwPT5UzHFHcDKwvGP3hyv8A6j+Wa0opGTNzxm4UDmlps7dV97EetrGP8LMP40F7Yg5gkz44kH8RVi2aNIE9rhznAxn+VR7u3DGMzSMQSCEQGnpFOYWqhIiZQqruBBBJ3fSq9lq3Imfd4/qx/A0zJbw91G029QFxln2Y5PgM1U8tinEVsZD5uePwpyFKFVSKVY7oj7pztIxz8PWoq0mMPdRyqequTz9RxUBdbQdkEK58kznn1rntc37Hdr8IwMfxouhWPaK4Dwypn9wuPwqDWdzGoOw8nGEOfrjrnkH0/C+GS8EiE3iK37jEjj6VbdSPGygXSxk5ZlfJ/KhCxbm1vbEyahFb3c4cIrQ7gAoBwWUsODg9MgHGcZJNXB1flXU8ke646g4IB+OR8q0I+7JyZEUkDO18qfipP9daTudGMZMukSwRB5u+uo1XeHBGGPBBzwOfToaLADRJudVRLbwzAd7ECR0JGCP41RJp+XDo4JXGO8GSBn9lhgjx86kt8iNtvYzaO83cxiZkHfMeQUwfHnjjoeBTaI0jbEG45Ixj8/KqM9BT1BzPbr1Gh+SlZO9mgVMt/dW91Ja3itPGzZCt98Z5BT97jwzmuy3FrGFk9pQxvkK7cDPkc9D8avvkhnCxOBJsQIx8CR5eWKzpbW5QN3MhcE5GDiQfPo3/ABDPqetZ83bsOZ+EOIzl1H7qdvCm0d3SnfDOD9KAQehB+BzWIDNA+2OPJPOIgI39SYzlW+Ipq31N5G28TFcBhgq4JOAMdD9aipfaKCR/CmBY7oUslE5rczTcLSRGk91ByeKvuJkB2w8NtCuw/awMYrkmLZTCp/WHh2HgP3aoroVTOm6PhRRRR4pFKOR4m3p16EeY8qseJXCNCMK7bSviDxn86p+f+VMmQWskUYGQjK7H16/lQlVd02ZyFOBH7g8eBx/CquPEA/EZqc0ZilaPrtOKIopJmKxgccsx6KKW6RSgldXCqGYN7pXJOfSmpLUN/s0bKqr7xG7LE/D06fKlzLHCpjt8kkYaQ9SPIeQquF9koYjIPDfClSqwtBESBE7sOvecD/lrm6CTPeRd2T4p0PxWpSSMjmKZVkUHjPBA6gg1HuVcZgbceuxuGApu6FzuYvC7ix67v5Udwn/xUP8A6v5VVz1NHNG6EzJCZVRo5EdwuGwfp1pcqytsYEMOoNcwDycZFWrOGQRzjeg6HPvL8DQhVUVa8WVMkUgkQDJORkfEVV8eOM/KhCkiNI4Repq5o2ggbJB71gFI6EDn88VEfqYSejy8f4V/z/L41Vk4Az0PHOcUtkK6zJ9oA8CDu8sYqjgZPQDn5Zq6HMdvJJjlv1a/Pr+Q+tJ3MrRRjYQHdtqk+BxyfkBmoZp2QRmR+wCcxmdwaFTf3CgNbDJJ4kI6qp8PiemPX4VlzxSvfrbFtspKFce93btu3HHTIjUD0znoedO0hQR+1ynaoG5S3gD1c+pGflx0zWHcS2t3ct7dfNaRzrJK2w7WwwCquecHbnPx+JrlKmCXE5ohL70h0HRg1PqVoMkbTxvc39I321Utf1zT7GMaBaJdK2F7ySDgQrnOCxIJOM525PXGGway31CBTKXE4WI8kQO274BVyfpXqdP7P6RYRRrbWiPsGVcj3sdQfIfHAp+SaKBN0kgUdBk4z9MEmuvq4MPa0XvZunQD0XOupp6t2aQ79NV4ZNRtHkaJWfeqqxUxsCA2duePHB+lWpcxSMFQsSenukD8a3tRaGUiSTdAqhmkWRkxKu3qVwxIGAeMEY60i/6PiJbBmzzgEKCM+HBPHrj41zE9VQs7tO0uPW6ZJhEjCHPeA3x3VVlBJcXCRjeiscLIvTI5OD5gU62tAKimwt5wAGU3CswCnBACk4XilhfzB8QRqp6EKoy+Pu5Jyeox1qOoIFuXKlmDEnd4HOCMH4EVnQyyMqs7hlOWysScOGhIpnXs7XRMjXJye7e0tvZz9+COJVVvXOM59fQcVKay0mazmuNLWRpIWiV5JcZKMWwuB1wxz4ck1l+nlx8Kb03UG0+ZpO6EquhjZc7fdOOh8Og+n01opy8kSrKbMc1pNkiJWZ49kLtHKneCRSCuDyOc85HIPQg5qxNr7GBKFmUMJOGUZOT7uc9AcetaL6ZHdRm40qZp+ctDJgTL6nH3vl51ncg4PGfKmO/CdoNEjhwjstWa3j7QQxyx3ajUIwO8RW2d+B0PTJOMZ5HTrjg5bKyOVcMrKxUhuoPiPQULI6sHRirA7gR4Hz+NaiXtrqqpBqrmOccR3SgfRx4j1p+dtQLHR3yKUuEumxWTRTN7p9zYSBJ04YExspyrjzBpaq7mlhyu3UDmlpylBAbaGJ2hgxAAO4DwOc8eg+OQcERDhV/WnYS5VQed2ASCD8AevirdQMmVdU7WVwBlGDKSM4Pn6/183tlNshPdQHA+8FUku/8AWkqkLKvLcHdu8vhjjr1NTVg/IPJ613A933VO0grkZwR0PxBAI8QQCDxVCwzNJEP1S54lk3kAeoXHPmQTx5nqQ2cNDYj+BPsHbaK/0oqm3meWCO42krKiuOMHkZ5HhVwIPQ1Fa2ijOm6KK7g+VFLlci692++ziVVBDyAOx8h5fGq7lQsx2jhveHwPNQk1GGOQ+0zRATHJR3A6+VWzNbSQxyWs3eqCyZXkYHOMj411ImjccocL+a6nKRyVFBz4UfT5UU9Iu+HPjVkp3W8bj9nch+XP8arAzx5/1/OrJ8IFtx0TlvVj/WPlQhSGJodnRoQSPIrnn581Rz4f0Kutj7z58UfP/L/OqaEIeFLyA2Up25YGNv3G/lS1lbSWsZWZNkjnLLjpTkULzMQgGQM9cYq+S4imkdJgSmcJIvDAeHxoDLm5UfDGbPzVMUe9iXOEQbifyHz6VK5951lXhHX3R5Y4I+VWz93bKLWWPK/eLqcFienx/nRHCssbRRSB8e+gbhg3iD8aFIoWrsiyhCQQof5g8j6E10qsct0QPdQMv1OMfiaqgYQ3EaSZUOdjbhjqMc/Wi4u4C8sasPekyc+g6fUmnW0ukurrfbIoaTn2fL/EDoPrx86Xdi7s5OSxJNWKVFrlT/btgY/dHP54+lU5yNxGPP0oKVH/AHqaRSSEhEJxyTjAA889KkqJGnf3G4IP2R1YfCvIz9oNT1SWK7jlNnCoYC3jbKnJPJ4+9jg53DPTzprnNYM8h0H1VeoqGwe+vVTSWFtJFFdalBFJM22NC2C7eS5+8fhmkb620a9WWZdQjEiHunYqpXg8o+Tzz8wa8rbQR2QYWm6IMGBCuwHvHJ8cHmrZGaVWV2LBjkg8gn4eNY9ZWUtSzhObmafqq0eKmM3aDdbFrr9zo3fW0kHtLW43PCjK0pGMhVJIBBHTnIp6HWYWs7e+n02SOOWHe4hdpHjbHTaqnj1znJAANZmlaNLqRM8lwsCHKxSMRuc9Sq+I4HJHhxTOkztDdNY94jK7kAocL3gHh6MDkdOdw69KdHVPoXtppe9E/RpO48D9lrseMQZxmjK4a26+KlbytCivabTA6gI330ZR90ll5XgYyRjINNC9gmTEw7sNyGJyh/4un1rt3pMypO9s8trNLHsWRRuRSOjBGymfl6HIxSM9lqkMccsMkN1IqYnKp3Lyv+/uyUX4FT8qvMw+opP+if3f7XbfFKZ45NZm69QrnUqSPDwNcVSxwKTjW+QQLe2IhlnLgeztvVCOfeJG3kZOfdGQR5Z0rC4jimWG5QALlnIyHxjoVPPXA4z9Kmbi3COSsYWO67j4pOBmbmjN01eafGdFltZ07zerB48Z++v3fXIUfWvGdibuWC8ls71GhdiyCPkjcrfh7oBr21rem/huZ8jDbZFw2D1PGT4+leP7RW40nX7bW7KIf7TlZpFHuh16bhnqVby6L5102HyNljfTn9Y0PjusWvidG9lR/adR8l7C5t5bqzjt4gjF7gb1ZiA4A6Ej1IPyx41n2bkStbSx7g5YvvADDpkN1BHIGfDGKcgu5JZY4EC7S5YMDkDoSfhgVXYS2xme47oyMdzozcKquxbGPE/drkK6ny18LmGzzceg1K3YXgwlrtQuXXZ2wkBd5kgcjcdgbPTPTFZIfR9O96IjUZs+7vUrGv8AiHjW9cNJMJDuG9gRn1xXnJNEv1/YVx/dfg/Wp6uMsOaFixKqMs1jarU7S6sk5lMysvURFRsHXGB4dfA+FVm70q5ObvT2ibOWe1YDP/C3Hx5qdnok0jbromNAegPLfCtSXSbGVRGYAuOAV61BHBUyt1+BUMUE8gzH4FU2tjZyaNfex6ipSd4gWnUoEIJOCefDyrPOjDPOsad/+OP/ANjWpJorDRjbxTAg3XeFnHAAQisl9Cv0Huqj/wCF/wDtSVET7C8fLr5omhcLdzl18VL9GWdv+su9XtinlBl3b4ZAAqav2cdGV4rtNjAq28GSUeIx0FIvYXsRy1rIPVRn8apKsvDAr6HjP8qqucWbM+OqrklmzFonWTAoXTLOKz495gN8hz194jikvaZjOLl5neUMDudi3Toaq4xnIx8c0VE6aRxGvoozK91rr0Sx6c19c65b3Uc8USmbueQ5k9Rj7uSDnnB+FZw1u7kXu79IryMnOJV5Gc52sOVJzjPOPCu9nsnWIIs+7LuRh4MpB4PmP6xSNxGsNxLChJVHZQT4gHFWHyu4YfHoL6+PVSvkOQPZ1W5M+m65ZwW1vL3F5ANqLOeCn7m4dQPAnms6MXWiXq+2W7KpyrIRxIhGCAfHg+HiKQPIxjPoen9dK0LXV5ok9mu0W7tiTmKTw/wnqKOOyQhztD/N0GVshDnaHqq9RsBaOkkMolt5gWifxIHUH1FJ16Wwt9Lv4ZLKzdpIZDua2kx3sLHjep/a8P64rCvbK5sLl7a6Qh1PJ67h+8PSmVEOQCRux6JJosozjZL5x1rW0dVsoJ9amGe4HdwKRkNIw48fDrSthpdxflnUiOFDh5mOFUYzkeZ9Kfu7jRLmGGzivJ4YLQMQpiz3rE8sOevXGR406CMtPEdolgYW/iFYrM7MS5LOeW8ST4mjB8j8+K0xrEVmndaVZJb54758PIR4HpgGofpu5k9y/t4LxemJYxuA9GUAg/WoxHGTbPc+SZlbtm+Sz+tN6XaQ3MzTXR22sC75mJwCPBfiTjitaFHij9pGmWGnwDBEl1ukcnn7oJz8qY1C706TTbeK7v7uVLl2IljRV4Xj7vHu5JPieKsR0rWXcTtrrop2U43J+y83eXUl7dSXUgOZGzjyHgPpVNaf6N02bItdbhLDp3sTRqfnXf8AV2/dQ1o9tcr4mGZSB9cVXdBITcBVzE5xzBZdFNy6TqcJIk0+4GPERkj6jilDx1B44PHSonMczcJhY5u4R8RV1oWFyhBIAYM2McgEH+H4VVjw8fKpQxzXDiK2DM78DaMnof51DM0vjIHMEKakeI6hjj1Csulka7ZFQkliiKAeQDtGPPpimL6dNMtm0u2ZvaJMe1vkZAx/Z5HTHjjxzWotvMqy6lYWcs06uRGcAqilQ24L1Le+ceFeXm7zvH77cXyd4brnxzUsBMdM143cPkp8RbwJnuG5J1UQSPE1ISkdeajg+p9fCr7Cyn1C5W2tlDMTyc5CjzPkKa1rnGwWY1ribBXWMRuxMoOEWMtIc4wvC7vluNMQ2k+pTEJ3UZKiWVnOApA2uCfIFV/5q2dOj02ytbm3054b682MkgkO0OvOQgx73QenrXnZ1JJJOTHLKAfjK2eP+EfSqNbAKethfe+YEELqqZrf6ZIyTUN1XodLvdK08QWklwbudJC8bquFhYrggE4yPKtaNLIAk3Acnja2V49SM14QFgQwP3eQD6dK9baTi5to5QSdw5+PjXV0FTxQ5llSoagyXYtNWRFMSxwujdVMw/j0PrXJYVVe9htEdBjI3nK/Q80l/GrrZPfMzse7j5bBxk+ArTuOSvJx0wXl2wxyd2NmXIbJAyev9YpOUQyBhc3BmB6qo3A+hzVcsjTyNLIBuY5PFR58D+FNcA4ZSN0oNjcJZ4XtpRPYocKMBWO50HmpPX4HipQahPdnu53LMAWBzgHBGcr4HkVf4dPHmkpUeHUVDRkF5A/PXayEfnGKw6iL+nSMkgNmucAW8tenRW43cZpY/lzTo4IKnHPBHgaajnuHG+SbYi8M+Bk+nxqqONdvfTkhP2R4t6VGSUyEcbVHCqPCt07qorndbiJ0WPb3WWTPJx4/PxpY9attciZcdAfe+GDn8M1W2Nxx0yaL6IXKui2xxNORllYKvkCc8/hVOfrVy/8AhnGOkifk1IhVEljuJJJ5zQzMxyTk9MmuDOBnyopboRgeVdVirKysVIJII6jiuVfb2puMe8qqSByevnj4CkBQr5U78A3METR7FZ2cAc9c9OT0+lJSW8sMMraI/fGSbfIt1KxKxnqEPJUdT49SMAdJ3ExnfOSUHCA+A9PKoKzIwdGIYdD5fzp1whUQ3UUzSIqyKYm2nehUHyIJGDn0z5dauPHBA64OTgfOp3Fna6qndzQIzZB2MAQxHiPI/wBZpKRdQtBPIneXmWXbB7qMi9GAPQ58j15582nwSc7q+WKKZds0auM9GHIPp5fn60tLZSYxE/egENtdsHI6YYeX94GmEubeWeW2jmVpYCBIgPKZHGfQ+FWE+BI48yKpVOH09ZbO0X681LHM9h0KXi1WaIC2vITPg4G8BZQPTHDfWuve2ysSO87scl2jKhfQ56fHp61c6LIhjlQMp/ZYcfSoQ6ZbSByved6o/V4kbcPhuJGPTp6VTNPiNPpC8OH+7fyups0Ehu4WKsBDAMGBB6HwPwPjR44HOfKkjpk8Tnudu8kkjaY2Y+rL/KvhHbH7VtY0Ttd9oelXX20ab2dvOzU1smh9n7qzsp3vy2mW1xt7raLqfdLK6juznwBBBFWqermLi2ePL47pj427scv0Jnr08etMKomELNnIbunz8cj8Ca+OXX+kRo+j3cdjr3Z64tnsF06LtBJ7bbp+jLq7jhYRCF3Es4i79GkKqdqkAb2BA52w+3TtToej6tqvZP7Mr28g0rtFaaCb68u7UQzy/pKO1mKRiZZCDvKIxwA7gkFVarrXtIvdQ2IX2WSINI9xcNtRmJAH3m58BVcs7OO7VdiKeI1Hj5nzrwWo/bPpkeka/qN3pF/G/Z7tBZdnriJu7eT2i5ayUYKsF7tTfx5O4E7GxkYzhT/bVb6Wslr7Bdate3XabU9CtY7mW20+LfbEsw7xiExgYQHLseowGYRdoYXW1+CdkcvqvXxz60f1g1i6Rr9zrGlWeqNo15pzXcKTNa3sD+0QMRkpIqgqGByDgkHqCRg04ZdQf3Qj4/uRBT/6m/hVKTFYWOLWNcSPAqUUzzqSFqSYkgV85aP3D4kr4VQ0gjAld9gU53E4waSEeosCjSMVYYIabaQPgij86F0z3hI8ihx0ZUBb/mbcTTe31cukMJ/8tEvCY33n/BNy6hYygSRyM7ZwwjjZx+ANVPehRkW8pHmdq/8AURR7DAeJN8nmHdiPpnH4VJLOzjOUtIVPpGB+QFGTE5dSWt9LovA3kSl/0pGxOwRg/wB+ZR/05rn6QnI4gjby2u5/JKewB0A+ld/rwo7HWv8Afmt5BHFiGzEnHqN2jh1jII84ZWyPLoKlDqASUrPbd5nlUUGNj/wtyw+Gaa+J4qMkUcq7JI1ZScYPiaHUNWzvsnJPQgWRxY3aFgHkui6S7JdX3EcFccr8R1FdPA6Yyaye7imnEP6pl3t3bTIHwi4Bxnn727x6A9K5A9pIkc9tqlkyyttVon4dgeQCr9cj1qrBitQ8EujuQbXBGvxUjqZmhB3W7ce6I4FB/Vrk/wCI8nPyx+NZephn2KAdrJIox13EDp67d2K5Jc3sTl5jnJJO7LKD44YDK/MGqr3UozbjevdjcDncCSfDZzyfD4GocRxalqKaSN5LHdDvp9U+CmeyQOGoXNUvImiW3Q/qiglmK9BH4KPjyMeWfOvK6pHPPqYsnjCSggMSCeWAPTGTgEAY8q2o45C6RkqJHkE02Bu977wQDxwcfIc1r29g+e8nbaWGDgkuR6vn8Fx8TUHs/i1RJVvrmRZn2ytue63qVHilCyaBsDnWbe56lR9pm2pbwxlSgA5Tc5wOoXoPmflU4rGRm3zuyn0fLn4v4fAY+NNRQxQp3cUaovoMflU6124c6d/FrHZj02b8FHxhGMkIsElf2oGnXEFnbQHvFw6uuVZSQGyPE7c49cV5rHO3AB6MAcfIHyHTivZeX515XUbJNOdYUtkt7UNHBB+u3bvdGBzyGGMYxz18afXUwyDhC1uiyMQY6YA3JS+fEnHqOorQSe0k7reR7gCFQQRt88Mp5xis/J944PuMFc4yASM4J6Z9KBjx5HX+f8P6FYFRTh9nPuDyVSmrH0N7junkVZcQNbOUYggeIH9eYPwI+VVOn/abRWx78QwcA5K+ePEjOPLDDnikuBx08AKZTyOe3I73hoUYhA2J4fH7rtQpxySQuJIpGRx0ZTyP6/jWpPCutw+12gPtqhUniHV+gDj8M/OsipxTSwsXhleNiNpKNgkeWfCrscgbdp2VSN4YMp1Csu7K7spBHdwOjMeMjIb4EcfjVBx0P/f+dO2mqSW8RtbiJbq3OSYn8Cf2lPgaY2dn4B3wmnucgbIANpXj9ph1+VP4THi7HaeOieI2u1YbBFgzXul3OmkbnhxcQKT0x94D5eHxrKPHB+Fem0WXTr29W7EK2c1qHd1QEJJFjHPqM1mzXOi2rt7BYtO4Y4e4PujnwUHkfGpZImljXFw6fzyUr4w5gJcsvNGf6zWl+m2//Vem/wD5MKBrjg5/Rem//kwqARx/3/JQ5Gf3/JZvyNdI45/oY/oVpNZw6pHJdaYgjmj96S1HOB4svmPSsz4f0f4UxzDEc24Ka5pjIdyXWzna0xkcDa74A3OOGOBwDuB48K58qigKA70H6242KI42O/dkgkAHDZzk9OnOSAZKQRwQccHBHXFLINS7kkeDmJXf+I0UAZGc/gaKZlcmXXqI9PWPO2ZlDdVjAQfhz+NcESWOpKki7z7odjgMFYH3Scc4ZR+VaMKbHaRwCIT08Cw6D5/lWXqZYS+0dWKlv8TKwcD8Gq7iFDBRxCeBti0gnyuu2hmfI7hvNwVozJ3chQHcPA+Y86hVwPfW/u8tEBg+a/0R9RUYkRgZJDiNep8SfIVvA5tQqR03UoR3Y79+g+4PM/5fmKpJySfOpzSGVskYA+6PKoUqFcD3VuzftS4Uf4RnP44qmrZeYIW8gyfQ5/jVVGyFKN+7cP12848/MVOVBFIJI8Fcb19B8P66VV4gDqeAPOvIfbHaaRqP2c3FnrusppVkb6zMl1PatcWilbiN1S7jBANszIEkLMq7GbLDrTghe7gkt7+EBJVzIS0ZDAru8drdD/WKVIMUpRhteMbiCOVGcA/DOefHBr892nbvSOz9lqGk9nr3ROzDXWuwWc2p9nLy0GjTv7E8m6KS6UwWj7Y1Eid3KzMEAJL7lgv2wdsb/sfbdr4Lyyi1l+z9uPbUsIJXdhrYttxYoNytHk7RhcuSoB6I4sAuSixOwX6B1C5kndSuWI97AOT8RjryKhfQ7riW5aSOKA4keaRgqLvAPJ+Jr47r2odoLTtHY6dq/wBoupra6F24tLP2+eGygeWG40szKs+yARnbIzImFXPeYILhSHe3l/NqHabsxN9rGh6VYaEi6sIodQv0n0w6gVtzZtcPJEqxsUN8qhlOGAIycCgTxhwYTukyO3svrdzcW0FusrzxxQQw798jBFCAbmYk9AOvPhUbLUdKu+8a11G1upIhGzJDOj7VkG5GbB+6w5HgRz0r4Tput2U/ZqwsdD0PSNN0/Ham1iisLxdRtdqW5fNpctDGyw7y4CxhVwNvIAFLX/a3X+yOn3Fx2emFt7c3ZmxvL4ywxexW8mnOTKHuA0KMXVIwzqVBl6NUmTMUl19q7VXDS262M0RZbzI3q2NrKVKrgckHnjp7vPWsQAAAA8Y69Mjz56/j86+R9qPtF7YwaHo2pa1230q3EVrqdwJrKbTrie+SOfbE/wCtjFvckKu2SK3eGQuMrgOAPulrDpqWq3M9ubmS4O4lmMKIpGR6k+OBkjODzWNi7mNDMzrDX/lZ81HNVzdxY+fOtGw0+MxHUdRJS0Q4A/alb91f41KaaxRMJbR+oQMPxYl/ptqmTUd52mKOVANqmRSxA9NxOPKsBlWc3cYXDkdhdKKGGA3mlAPgrLnUr9ruK9MbwRwkGGNchFUdAPD41ZeexXcL6nbuUZ+ZYPvEc5LqR4BssAcePnSnt0iOGt1WIYxtCJgfRQajLf3Ug4ldWAySrNz5cZwcYqOZ1VVxujeBc8+h6hWKWppKOTO15d4WXodN1wJJF7W0sZBUO65ZG55OV6D/ABYq/wDS+nvzPLEx/fQhWH4Y/CqbSw0i5MV6tskUcyFlEeQAQMEccnDefmKv/RemNxEVz/eyM/PJrcpm4oyMAua7x1C1C6ml7zLqua402aJ0j1GLDKVPv7HGf6zxznHlWXazOkL6dIntcNtCDDcrOpklYfsnOCGAA97ODySc1qS6XDEPetyvkSzEfnWdNpwLgYKkn3cncAfQ5yPDoQeKnkNeYy17GuHgTf0umtEAeHAkKNpq9xYXsSRaa9xDeRI08qSKoQEHLYPJyV8PL1qjX9Mv30W8s7a3eWaS4S4LRyAd4u9XLgHz2kFfiK+G9mPtWe6+2b28dvrW60PtBqV52RsNDGoLI1tJaIGgvO4Db0M08N8m8qTiS35IxnU7Z9v+2Xajsf2mb9G6bpulaB2x0zRbG5tryRr26aPXrKNi6bAqRMjEYDkk7ugq3hMwo4o4n6OHM89dB6KrVw8cuJOn+F9p0fEGhQyM22S4Tu1yeQg+8fwx9au0lhsKY6xxSEAZxkbfzQV8Z1T/AEiLLTu01xoaQaILDRNdh7MXNu+ouuqTt3iRSXUUATYIo5JCSrNuZEkbI91Tt9l/tT1vU/tLuexbaRoluttqV7YPYT6m0GsJbRbymoLbyoFlgcgELESVSVG3HBULiTHPrY6huwJv6p1GeHTmN29gvrQ6UYz0z8hXOFAHQAfSjvrAIwnAlLDBQjjH9eGKsho2TQbDRY3aHX10xPZ7cq1y/GCM7B5/HkVr6WGk021urskl4ULDGC52jI+tUF7UcRl414G2FjGABnwUj0qTXu4jIZsDALNk1ckdHwmxsbr1VaNkglMjzp0WlFO0ne5UEiMlF8AB1GPhmlQcDAx8hUrKZTNG/wCzkBvgeD+Ga46FHZD+ySKpm/NWRZcyfPFcZEYbWRSPVRXefI0U0tB3CMoO4Cz9Q0mG4iLQII5R5Dg151lZGKOCGHBBr2EsohiaZjgIM15KaR55Xmfq5LHg1jYjG1pDm7rKr42sILd0/wBm/wD23a/4j/0ms53aR2kc5LHJrQ7Nj/7t2v8AiP8A0ms2qbtIBbqfsqTu7EB4n7Irv9fjXK0dNs7Ca2ury+acJbmMYi25O4kePyqKNhkdZuiYxpebNWeCysrKxVlPukcEH869HYTXN5axz64lpJZcgTXA/WYA6KRyTwazR/q3+9qQ48o+tQ1W8t7t4FtRIIYIViUSgZyM5bjjJyKtxOEBLs1/DkrMbuFdxdfwWnf3+j6vssYppbSOIbYnbBjYnjJX4Dg+tY99p13pzf7VEVU8rID7h+Dfw60r9OgrU0TUmt7lLW6IktJXw8bjcFJ6MMnjnrTDKKp1pNCen3TC9s5AkVNlpFzdR+0OyW9uDzNKcL1xx5/Lir/b7LTCV0qPvpcf+JlXkcfsr4Cqdalvvb5IL2YsYGwvQKB4YHgDgUgMDjP40j3NiOVg16oc5sRytGvVXTT3N3P3k0ryyseCeSD6Z+J/Cm9bYJdpaK2RZxJBuB6kDk/Un6VHQoUm1e1SQ+6JA/05H4gUnNM9xK88mN0rF2x5nk00utFd2tz9Ewk8PMTqSoHk5IHz5P1o+fjyPOigkCoAS3morlvNMxalqMG3ub6ddvQCQ4+hyKaXtFqZyLhobhT+zLCpH5VmUVIJpG7Ep4leOa0zqtjKP9q0S2LA+73LNEPwzV9rd9nIbmO6a0vN6EMqFg6qRz1yDjPPNYtSQBmwcgH7xA5C85P0p3anN1db4KaKV5eGjcr0CWsOpXUKR6rJbzCMSRL3WDzwSMHAPHTmpTQaJqw9kvdSU3u4gTi3MZ+DjoemKzr+2njt4r7ftMTiEkHBDhd24HzGW+lSk3a5GZkQe3QrmVV6zp5j+8KWgk/0wD2i5v6haWIPHaHMI1/wpXdpo2lXBhm027uJQQf10gVcHxGzORS82rSSQSW1rbQW0T/e7oe8w8ASeo/rpWho0V5e2wi1GMS6cDndKTuVh02eOc/KtKOwg09BFbbijjIYnJb/ALVoR0z5Rdlmjy1VaOnMo7ug8l5OBO8kAJYcMQRnghTjB8OQKnN92UknIfPXPV5K9HfBRBkKuS8ag482AP4GszRESaacuisDErDI83krAq6XLi0EF9wfof2W3TUmTD5WNO5Cz7axuLttsKZA4LEcCvRWFmbGHuu9L5Oc+R9KYVVUYUADyAxXa6mmpGwHNzVCnpGwHNzR/EfjTjxxvaxKkoQEkEMOCw8z86TP8KZkQtHCsSF4wCf+LnOfpV0aK0uRWc7yhHicKf2h0+vSo5tev6xvTj88124d0uSdxwhyo5Ax4cUPb77h1U4Qe/k9Ap5pEKUTySOfZ0WJVHvMDyo/xdR8qyp5Io9UWWRu9RGUknpja4B+GTWjLKpURRZEY+rHzpaaBZgCTh1+64HI/wAvSs/Ead9RGOFu0gi/UKane2Nxzc9Fa0jTHvN3B5GOmPDHpXKz45JrKQROgwfuqGxn1Qnp/hP405FcRS5CN7w6qw2sPkaKbEI5zkf3X9CkkgLBduoTVt0lA+8Yzj65P4Z/GqR0FTik7qRZAQSMEeOf6/jRNH3UrRqOAePh4fhWid1CiJDJIqBsZPJ8h5/CuyyZwiLtRfDzPr+NSj/VwPJ4yDu1+Hif4fWqc8+dIlQOKOPOpIplYRr1J+lWu9sG7tkwq8b1+96/GhHJLxlZJRCjqXJxjP1/DmnN4KzbOkUZRcdck4J/E1jS2slhDLeREP3zFVdFOETPLHyORj61o2Eok2sRgSqVbPHOP50MdfRQxyFxIKhnJzjGaK6yNGxjYEEcVz5GhTI6dM/1400iG+VgygSquA3gfQ+uKWCszBVHvN7oHrV0sndD2eI4UDDkftHzoQlLu0S5ie1uO8VThf1btGygHIwykEfLr41VJLe2puJmHfQoqtHHED3i+BzlsMPofStFXW5URzMFkAwkh8R5Gg2dwp2gKSDkDeD8wOtCEpHNDKcRuM4DFP2lB6ZHUVPBzyD8D5/wqi4sopWkYKYp2Tuu+VR3gGemSDx6HIrNuLXtJbXKT2WoR3kKoQ0E6BHZgOoZRj5YHNSRMD3WJsopHlgva63Rcz7MCTPkfH6+FYGgdloOz+v9p+0NrfTSTdqL63vp42AVYmis4LYKCOSCsAbJ8T5Cp2HaSK4nt7G/sbuyvJwSIpIyw4z+2uRzjOTjPxrWilhnTfDIkinoUYEE/Lx4ofG+O4ebX5pzJGvN2L5lqv2UW1923vu09nq9tY/pq7t7jVLe40W3vJDLGiRq8Esue57yOFFbKuMgsoRiSWu0P2YWV52V1XslBrEsDapq769Fdm2R3t7r9Ix3kY25AZBKqjblcgHkda9zqEQZBOGIUYDsPBT0b5EAj51Qkj3NwgdcMGSNh5FMsfkTtrkqqplgkNO8967cp8CftstOJrXDONua8JrP2L3er32p/wD6dXFtpWuavp3aDU7CLTYd09/aezYZJiS0cUhs4SyAEgj3WAJBbv8A7I3bTNQ0/SO1HcrqWtahq9zb6hpUN/ZXAu2DPFLbuVD7CAUbcCDnIIJB+h4xx5cUV1DG5Ghtgs/yWL2K7LWnYfslpHZCxu57q30e0S0jmuMb3VRgZxgADoF6AADwra+IzRRSgWKLdUUUUUJEUUUUJUVxnVFLMcAV2uEbhjGc8YoRZLy3aFWVR4daRvNZkjPcWoXcQELbSxZ/3VUYz15OeM1PUpI7NCI5FMkg9w54Repf4AYx64FGh2ipD7YyFTICIweqpnkn1bqcelYGI1MtVOKCldlNrud0H7q7BGyJnaJR5BKxaNd3GFnRUBG3dcneAB09wcZHPj4+NTn7O3cLbP8AY5CvIzHjHwzn+FbfC+A6Yxjwq674uGGB7uF+gxSN9mqJrcpzHxvqldiEpN9PgvMPosoJBhRPMi1RvwBz+Fdg0O7YNLZLFuTCn/ZgpH97kAjHzr0H9eNSR2jYPGcEefIx5YqsfZSle8Evdb+c0/8AqUltAk7LT4bFOG3ufvSHq38qaq/dZyMGffGWPIUAj4/CqpY2ico4x6+nnXRwU8VLGI4m2A5KhI8zHM9RoooqZNRXGCtgsoJB4yM12pwJHJMqSMQDwPjR5I12SOrSWiWMi3iRSK/urHMAVkYAsBj5Z+WfCvL+9gbypYABioIDHxOCTjPXGfGt7tHFDPH3lvIJPZJQkyHBaFyuQSBnGQ3j5jw64XyxWLiDy9+UDZY9c8l+QDRW206wP76blfhhxyPHPyJ/A+FduoO4faGJDdOB49Mf15/GoC3uDEZxBJ3QBJfadvGfH5U1EhvLQxJ/axZIwRnbkZHw5PPqfIVhTsdDIJraHQ/YqalBq4DTu94at+4SNFMSWF1HjMLHPJ2qSFHmT0xTCaHelVkme3t4mGVklmUKfhgmrEThUflm6ovo54tHtIWefz6cUxaWF5fM0drA0pQc87QPmeKaW30qyJe6uheOMgwwAhCfAlz1Hwqi81K5u17jiG3H3YYl2oB6j9r61Z4TWayH0TOG1urz6J6GzudJ07UJ7u27qSRFgTd0YN97HPPFY3p5cVrzO952dhYMWNjMVcbsja3IJHx4rI/rPnS1BAADdrXCdOQLBu1rooooqvsoCLKyGeW3lSeCQpIhyrDwrSEcGub5IlSDUANxjHCTjxIHg3H8aya6rtGyujbSDkHyPn6VLE8junVp5fspI3Ed3cHkhlaNyroVdSVIIwR5g/lUVUp91/dDZKkk4B6lR+yM9QMcnPPJrT7REfpi4YdG2MPmoNZvdQySxNNnEbbuvTgg/gx/oU4jI8sKXRrixcLKDguoI4ILDj8KKuiVO7TvZmR9o3KmCoPiASMkUVH2f/ejhL213Mz7UYYOAz+pI/lWfeqCiPjPdyL9D7pP0Y01LIZZGkP7ZJqqeLv4ZIRjLoQDmugrIuPTvZ1BC6aJ2R4cuaXIUhhJ97aO7YHoce6efWmrl8yGJDhIiQoHp41kpcT2Z3vHsQtkhwQuc5OHGQOc9RTTahDJIzyq0O8lh3mMf8w4/GqVFiUWRsMzi14AGumqnlgeXF7NQrqKByMjkYzxzx51XLPDAMyyqmemT1+HnWo6RjG5nkAKsGlxsAmR71qR+7IPoQf5VSWVBudgBjJPgKXbVUiR0WM++PdZztGR/d+8fHwqgW11dENOSBwf1i/iE6Z9Tn4VnS4o15yUgzu8Nvip205AvIbBWS6gMEQgYP7b9D8F6t8uK5HDdy++zsq+PeZJIIxjaCABj49cHypmK3igyUBLE5Lk5b6+HyxVnzxTG0E1Sc1Y/wD8RoP3S8ZkYyxD4pNdNiWAW28iEYPcoiJGDnPAC8c8586t9gs8MrW6MrZ4bkYLbuhyOvPxq+ir0VHBD7jVC6V594/BVm1tiHTuI9rkMw2jBIIxx6YBHliovp8d4xh3FVl9xlb30YdeVbj6YPqeMXVbag98H8EBZj5cHrUkkDJ25HfzySNc5huFld9caeQrpGU2mJAw3xgY5Vf2l90dORilZ7jV7svBYw2tukrKrO6d4JI+hBxhR1wAcnnpjNKXU8ms6oILSaVoiO7VCMKGVmDN5kHz6YAI9e6lLApW0tXMqxAiWTOO9fz+AyQPTx8awpmVFGS2CTu+Op9CoJMQhcSJG7cxz8EzcRSCC5dkObJ43CyrnYxyFaNTwhA8eTz1zWbLdTzSd48hJPU7j+eenp09K2NN1GfWIn0S+kaRplAhmxllZefe8xx19ayZLG6S5ktBA7yREhgik9PH+NV30rQ1sjSXHXU73VCrrZakZo9G9B90uR5Y+QxRR0qccUsziKKJ3duiqpJ+lNym9gFl2PqofI/SgHjOeM9c8CtJdIW3IbVrqO1BP3B78jfAL0+dH6StLQ40yyXI/wB9cDfJ8vBfxqXg21kNlLw7fmFWaPqV9AnsyWTXkIbdsCsSvntI6Z6/KvRx2/fQiaNXiDf7u4ARuOPHrXlZtc1aZQrX0gA59zCc/IUmzTTyZdmeRznJJJPwOc+X4VcirRAMu4VqKrEQDRqvZyyi0hLPdLsPAVcuSeuBgGsq9NzqVvPZ28s9oZY2j72B1EkLEEbg5BXcuQygA8gZyOKr032tjDJMWcx4YF/eCoT/APUBgHnjJ8aa7RSQaVpk5iXajoywhABjcMDp68fLrUlLx8YkBjJZHcDTdx5+i3XyMpYTI4d61/JeGl+yzsGew1j9nWlQSRW+jixW2vrYxrd2slpLHJFN3pQjvS8QJJU7zuDcGuS/ZboOo6NqPZ0XGotb6vrn+tE5MsW8XPtsV2FRu7wqF7dAVKn3SRnOGHrtI0620vSmnDF3mjEsrN4naT+GeKa0yHuy+4AbCsSnwGFHGPjmrGKsj7XHRwk5Rcnrpt80lG97oXTy+8bLxdh2KfRO0N3rGmdsu0Oj2V/qa6vf6NA1uLW6uTgsxdommiWUoC6LIEY7sY3MDA/ZXYDtPpmr3PbHtBqek6frE2u6ZpV3JA8Vtdyxy5xJ3QuGjXvH2xmQqAw52qqj6Hd2tnqFsO/LLPGpVGUZJz5+BHoc1n21y+lv7NeQCaCRjjPn4bT1H+Hr8RVCaeto5GRzu/Dv7/PyP7q0xkcgLm+90Vs85clUPueBx1HnVXvDqCKf763uAW0yK0k2/ei2bpF+RP8AD5VQL+5H3O4XnHuRIPxAroo5I3i8ZBHhqqLmlps7dLgFjhQSfQVatpdOPctpW+CHmptqF+wwbuYDwAbAqp553OHnlYnjkk5+tPum8rpiKz1CE7/ZnUdffG0fjT9ysbOJXuIU3gZBcHBxz0zWZdRr3NvOqBS6FWIA5YMfTyxS5A69eeKC0FLdaiyaeW2m8yfSM4/HFW9zbkZF4vzQ/wAKx+KkssifdY00tRey1jaoy49ogYeRJGfqKh+j1IKqLchuCA68/jSC3b599QfhVy3cZ6jb8ajdGHCzhdBAIs5VWGg3FjrMNzGgNuCxbDqdp2n19aw49Jv3OBBgdMlgP869TZXUAu4gZM5YDj14qZkgXjuCT475CapPw+OS19NT9lUfRxv0/nJePurG5s2AnTAPRh0+tOaYneaXqsKsobu45MHjhWB/nXoneORTG1rAUPJUrkfHnNWxcW0gkVRCymMKEUbs+AwBxUTcOa19wdLH6KMUIa64PX6LwnmB4UV6SfRLGblUMR/u9KxL2wlspNje8p+6w8azZqOWLU6hUJqWSEXOyWoO3B3Y8j6CitDStN9rfvpeIkPP97/KoYozK8MbuooozI4NatKKw/TNjFeXAeKSD9USD99ONrfmK4NAsxwZJjjj71bFnsWZYjgKwKHyx4fQ81UVZSVYHcvBHrXQNpIsozN1W42misMzblJ2eiW0V3BNBJIjRSByS2QQOoPyFY+o6bcwzzSpAe5LsVK8jGeK9Sv6uAt4ynZx+74n8MUje39tp8Bnum2jP3R1Y+WPGo56SEx2PdCZNTQmP+0LymcdaqKbp+fLNbGnRxa6s9zInckSbUCeAx4jxqq40W8gzIid4g/aXyrFfSuLc7NQsh9M7LnZqEj8qK7jHHl19KOhGfKoTpuojoimdPjDzh2yFQjLZ8OSQfQgEUjFLuYoennWtpdt3vuhlUzER7jyMZJYEfBP/VVeoJdGWN3OnxWhhUYkqATy1+CtsO91D2zSmAEsoMsalgSJVOSAD55antN0ZLCSO7u5Wa5X3hFG2FU+O4jr8OlO28NvYxdxZRlFYguzElnPiT5fAetd56k8101JQthDc+pCviDM4vfvdTlleZ97YHkPBfQeVWRfrYTD1aP30/iPpzVFSjdo3WVTgqwI/r+ulX2jRWLjklb8ZtmPgrK5+CsCfwz9KzdA2q8kefeMMeB54Z8/ia3b2OIgk4EU6n5HxH9edeY72awuY7oKGDKJgAfvHGJEHxwGHqK5PG3dhxKCsO232+61KQcWB8Q5r0nr580VxGV1DIQQ3TFGfEc8cV1TXBzcw2WaW5TZWwwvMSFIVQMsx6Cr4iiwyww3DszLuBAwOOTj5Zqu5PdhbZeAoDHHixGc/jUYAB3smeVRufU8fxpyaq2ZnJL5JPmavaRp7fYrYMfJHiw8/lS/WrkPdQNJjmQtHnyGAT+YoslVI6UUUUIXHVZEZHUMrDBUjIPx/rHpSkun5x3D/d5COSQPgfvKfUHHpTlHpVWoooKrSRt/qpGSvj2PokEup4HCXO4j9oPjcFJA3Bh1G7HJxWq476OF1Pvf2Z48fD8KTu4GljBRNzIdwBGdwPBHwIz+HlU7K5lsIgk8Lyxsv6phy4I6bh+HGaz4ZX4dIYKhx4Z2P2P2U72iZuZo16Jic++I1+7ENo9TnmuqPZ071gN7cICOg8/jRbNFIu+0/wBpkHBZRuCH1Hn8ak0BDb7m4RSevO5vwrZD2yDM06FVXCxsVA3MzArvHIwSFANRgi7x9vgvLHyFT32qfdhaQ+btgfQUe1zgYQiNfJBtpUi41xJ3pkRivgMfu+Xl613ME3DFYnJ4bHuk/wAK6Lu4JA3Kf8SKf4VZNcshEYji3Ae+e7Xr9KUABJbouyqqW6G6JZ8nZtPJXyJ8qq79JEaGYhF+8oUDj0qY/wBtTllSWNeDjAK/zokQWg2vEHduTknb8sUiVQUxW4LrIXcj3fdIwT41Rx0BH1FXd7b+Noo/wuR/OjNmf2Zl+DA/yoQqcdOKtWRWXu5vdAOA46qaNloek7r/AIo/86mlrHKwWO7hJPHIIx+FCFJjuxHdAk9FkUHp5nzqmWGSLB4Kk+66nINWm4jjQQxxrIo8ZOT8sHirlljkhZYLdORl4yT9Rz/nSpFnFYy4comRxuK5x6f1+NKvplsluIreF0KOJVCTuhdx4synJ+efnWvHJZMADAI3PALM20/Hmu3MVvCFWa3MZIyzI3A+ZpwOtyUmUWsvOSTazb2t1c3VulxIzDu7cNu4P3l3BMgfEE1G2v7O2SO6vriKBVgZ/wBY4BKk9cdSQqityZYIo3m9qUBF3cq2QBzyFH8a8t3Tai8MMUCSRpGvdDlWKbcbmcfdXxxyT5VzeOVkcNXTuMeZ1zoN1do4XujeA7TxXobW7tb6BLmzuI54nAKyRNuDfDHj6datOBwSB868zddlRDMt8dOkR0yBPaybxg9euHAPkKnBqN7YJBbR3UbpGTvEpfvmTOcAO4OfDczHjHWpxjkDe7O10Z8R99k0UUrtWkHyXo+AMkjijxxWFca/MY39le2hkLe40xUhR6hZASfnWedR1+SaQJrVoImHuqsQ3q3nkBs/DH161M3G8PdtJ8imupahuzPmvW0eledivdXBgaSeWVogQ+IDtmJ8WxECMf3SK4X1wwALeXh2SiQyexjJX9w+5jHrt3etQnHqS9gHH/xKkFFKddPivRjnz+lGQehB8uetYb6zforExwIWOQZg6hR6AqPxaoHW7i4meNjG1s0G0iGVe8356hzIABj0yPOnjHaG2Zzi3zCQ0U36dVsXN/Y2brHdXkMLurMqu4VmA6kA8nGR8M0hdazMJDFBEuzaAHYEkMfvIUwMkYHugnOTnbjlAXE0xZLJJTtjEZKyM3ugk4eVvDk5x4+NMWOm7sOAjhRjdtxGg/dAHLD04HiSax6vHn1zuBhrSSdC79lYipGxfiVB16KqC1lvpi1xIWMrY3sQzN4sWxxjpwOAxHlXogFAAVdqgcDyHlVUNskPvhmZyBlmIzjyGOAOnHpVvHwArVwbDDhzHPkN3u3/AGUFXUcY93YckAZYDrk4/wAvxq26ObmX/GfzrqAW696499gNin8Wqk5PJOT51tFVEUUUDk4HWhCPP16+tXLJHJF3cz7Nn3H649DVPnnjHnVU13BbyxQyuRJM+xFVCzH1wB09elCE37JK3Me2QdfcP8OtcFtOThoyoAyWbgAeeelL2VxeCeOR7MRATbGDyZJj6EjbnnPrUJ7K4LXMFxfTNG5CKqHu9gHkw94565J+Q60uiEy8EyP3bRsG8BjkjoMedHcybgjKULceR5/l1qqJXgyIbmfb3fd7S+RxkbhkHDcnnqc85quKK+hjgjTWr39SSWJ7vMo8Fb3emOPdx0pELGvdTubfVry6swtvJK7RyAFX3bDtVjjgkhV88Zxx0qJ7Q6v4Xh+SKP4VXqmnGymZ1Z3imdnG5iSCST1PxpGudqXyNlIusGofIJSCVp2mu3cby+2vLdxTRmNo2mKjBxkjHw/GntFl0ee7MEdvcxSXMbRMhkDpyp8Tz4D5mvPVr6FpweaHUruYwW8cqiM9DJJkYA8xRTyySPaw2KKeV73ADWyzo5p7dioJQh8kdDn49fxq83NpON1zE28k8pjk9eRx9RUNUAXU7sDOBPJjP+I0rWfNTNzEDQjmFNFiE0BLHajodU69taSbXFwsSkdNgJ/6yaiLawyFW5LsfAIR/wDSaUHHQUeI4zUPAkv+aU/t8N9YGrc061UR3lmcbLmLAySCjr7yFiQCMkHwrD8cYPzFWQzzQSLJEx3A8Y654x8eRV9/GquJUBCPyPQ+I9MEEeVSNmkY5sEhvvY/ZOnjjrIOLALW3CUoo+WPSipgRyWTfmiug/w+lcooSkFaUWowXcXsur5OABHcKBvT0PmvpS19YyWM/cyMrAqHRl6MD0I/H6Utz4da0zE2o6TGYIpHns2KMVGW7s8g48cHy8DVkHjMs7dTg8Vve3WZlf3KK6F3e9g888UVBZ39pUOV3Qr2XHh0xkfCu7TjdtOD448a4ACBxwaamnAdonj3IAAFzjBx1rrBqunS6Ha6tzwRnHx5qM+lq88pgjaP3296L3FPPj4H41b34H9nBGpHiRuP4/wqdwzzBbjvGKk7WGejYqKWniqG5ZGgjxTmPdGbtNlmnR7mM+7NAFJzxKYyPUhM5PrgGpx6XbxHdLenJ69xFtz8ScMfjmpT3EFqhmuJERQM5bGf51YsiMNySKwPk3FUW4LTM75YSPG5HwUhrXk5c2qsgSytNzW0D72BG5m5PB6+P41AYHgOnhxzRz86Bz4Hy6VoRxNj0Y0DyUTnki7yijHQ+XNQinhnBMMivtJU4OcEVPAqRzS02KYCHjulJWlw5uJYpQcMdykjpTvWjPTgcUU0CyRjSwWOqKU7R3y6dp/saXZt7m6Pdxuq7iHIJGB5gDOTxnHXApvBb3QM5IHzpTULhzrabniazsIWlnCv75mBXYD5DOMedBHdLkkrsrSszf8AoezKLIBfXeGlI57pMZwD4Mc9azYo+8eOLIG4hck9P8q7PNLPK80zl3c5Zj4/y+FdtSPaoTkDDpnnGMHrmuZmkMr9dlz8khcRbkvN9j/tX0LUrLTdVXQ+0Wn2vahBbaPf31rGlvPJIu9U3RSOUZlU7d4XJ4zkgV69u0V1cRSWcV1AZ7QKt08ci98niqyYOUGP3sevlXzn7KvsuvtO+zfsNP237Ra/PJoi2k0Oi3ZtY7S1ukiwD+phWR+7ydveSsAQCSSBXgNN7K9qLiKSZewl9p15N2T1/TryKLTEt4IbqdI2jgWdnaW73OjHvGZgWOcgsVErnvjaGXtdRmaaFjWnmv0LL2isZrcTaz7DPGJvZxcm5SEmT9zf90tnjb1rG7bfaPp3YHs5Prus95pumW88MEvscBaUNLIEXdzuwCQTjnGcA8CvD6h2P0Ts/rWkTTfZ3+k+z1v2el01LHT9KjuVtr1pEZ2aAY5lQbTLjAMZDsNwJ1O1PZ66v+yHZrRNO0SSP2LV+zry2Mk/tDWttBdW7SK8jMe87tEYM5LFtpOTmmumeRodevNOM8jgbbr0T61YSdobXs4sz3F7qGnzapA6BXjkt45YYyQwOSS1xGRjIIyc9M16n2h0DRtIm1/U9ZtItOt5VgluVfvUWVnVBH+r3HduYcY4GSeAa+Xy9ie2mgdo9Y07Ruzy632bs+xer2ugRSTsgBuZrZ10tyrK3umKQIwZcxlFypXNZ1/2B1DWdF7axx9hL2eG6sNAnsluNAhse9uLa6uTcdzbDLBxDIEGffK5AJXBaE2Op0/4UDXySOsBrr9F9yKFSw3KQpwSGBA6Y5H+JT6hgfGrrRbdp3jmmh3xRmSSEyLvCg9cZ4GSQT0xnpwa+Tdr9D1mNe2uiaR2L1mVO1F/oeo6WLew2W8VtDDZJIkjHCwtH7M+Y2AfDLtB5xb2u7AXl32a7XTaZoECapqvalL2d0tIpLm/0yO4gcxDfgSrtRmELHD7Cp+8ahe3jNLG6Dr+3mrsEnZXmRwu4a2+K+pal20tNGsOz7pL7R/rTrTWFrPbOskasLaaTJbOCuIHXjOMj1pu/urjWNBubd13XFqVnUKvWLOGHwGc18i0jsZqlpcdntQsLLV/Zn7bDV7mO70hNNWKMaVcQtNHbhtyIXMancFJcMwUhgx+qafdex3STMAyD3ZF6hkOQwPgeDWtQVnYZ4yBYC30RLUy1JcJDof2W7pc9vqGlRdyMxmIRsCMYxxj8K5byG3maCZgFJCkn94DhvmBn4g1m2t6mgak+jXPFq7d7bS+SNyM+nh8jW1NbJc++srK2NoZcMCM9CCCDjHHzrTxqhk4zKiD3txroWnldbmG1UcsXDfuNCr856E+eB1FceNJFKSIGUjDAjgj1Hj+NJfo51H6lowB0wrIfmVI+uKiJ57Nj32SqjcRuLe74srY6jyrOdiL4hariIadzuFeEAveN2qx+3ivpHYzXNa0ud7e6sNNubm3cYYK6RMykAg45HSvhGgdoP8ASA7S6Fo3aC07bQtaavey2O97KBmgZASC/wCqJ2kggHnHAPUZ/QfbvTbvWOxWv6RYRCW7vtNu7a3jLKheVomCrkkAEkjxxzXwDst2Z/0g+yFnpNlp3YS1eDSxeqUlvrcpcLcmMkSASj7rRqQRg5A5xxT30sdPJeFuUHpoupwGWJ1K/ilhcHfrttY7X8bLIf7QPtpjtuz9432j6QI+0Yl7iQw22yDYFyJT3OFbL42jJzx1pq27X/bVdXnaDTU+0fTkvNAlu4ngNlEe9FsHaR9wgKopCEKXK5bA6msef7KPtkfStD0eTsdbqmhzTzQMdQtQ0jSsrHd+t8Cvhjr8637HsZ9t9nfa7qsH2Z6e15rlxd3DTnUIv1ftAYMhVZwsiAMSFkDAHB86jZI9zrXK6WQ4aG/hmK+v9vXT0tuvpf2A9ru0XbbsFfar2lvzeXNrq8kEbmKOPEZhiIUBAo6k8+tfQ8Y9PLPFfOPsF7F9uuwPZG80/XLA2FxcX8lytuZopQ6NHEoYhSV5KsPvA8V9JOoQFtl/YNC5ON8PUn/A2AT6KTVmLEo4gIqgFp6n91wGMwRurpHUxBZfSyjRTEVp7UC1hPHcAdQGCuPQqeRUWs7xBlrSYDzKECtVkjJG5mG4WIWlpylU0V0gjIIxjrnjFVe0wE4WQOfJPeP0HNJJLHCLyOA80rWOd7oVoJBDA4wetaE7Os5m7tu6nAkzjoSAT+JNJWcg77c9tIVCPgsu0btpI6+vyqTa280GRexxTocjFwFDJ64J6dKovxaiAsXgqUU8h5LShiWUlnbESj3j6eVcmlMrDAARRhV9Kyzrs+zFxd2sig5GLncfhwOaq/Tdzz3emPIT0w7Ln6qMVRfj9BEcpf8AJTNo5nbBatQmgjuIzHLHuU+n8azf0vf4y2mxL44NzyB/ymg6vdjrZ23zuf8A82oXe0WHOFi6/olOHyu0cAq7js8OTbT4Pgr1p2cAtrZIAfujnHnWcdZugeILMehuT/8AY1FtbuwfuWA+Nyf5VDHjWGxuztJv5KOPCHxuzsAB81s+uSOlMTRma4Rhx3w3E+A/ePw4NebOuXY6vpg9Dcn+VTPaa7S2MQfSw/vAMbo9DjI6f1mp/wD3JQja/wD/AFU3YJvD4rM7S6vfLq80MF3LFFEFRFViMDaPI+eaxJ7m4uGD3FxJIw6M75I9BWhe2d1e3Ul000GZGz7ocj/pquPSrlHDb48g/wDluw/6a5ufFhLIXWdlPgdlhzYFXSyE5hl/7lqdkbmaNpLY2791Id6uF4DdDzXp+BwAPLrXn01TV4owqQQYHGFglwfoKkNX1c9IIv8A8mmNbNLj1LBGIy15/wDArVp8KmhjDSQfVat3ptrecyph/B14I/nXle7vWmeOOxncKxAIQ4Na41XWD/usc8Ys5zz9Kok7QXccncyTxLJnaU9llzn4VDU4zQykEB4/8CoajBuI4HM1vqFCy0q5lYi50q4x4BXVcDzwTmnbOxXTbtYAJVHeiRllOWUmNx/CvC/anp+u9prHRNJtbjTriVdUF0+gX1xJZR6/ClvN3ltuUM77d6zbdrIe698beR5HR+1yaDpv+qXY+PWezurv2jeyuNBvLYatdaYwsxOYdPSM933LKyTBpJDGglkwASEWYthqYo3xA3a4HUWT6ahFC5wJuSLL9Abh3gjZh3jAsE/awCATt68EgdOpFdGT0B5r8zH7VNfhu9M+03U7G3n1jTfs67TvJEkfdQPPbatZRB2UMzRoTGruNzbQWwTjNex7T9vftN7Ayazoep6ppGtagugx61ZXf6N9mW3k9sjt5I5I1kbdGe9VozuDYVwc4BrouMBsEGNfaOOucjrkAnjz4rjOke0SOqlmCAMwBLHgKPM+gr5bpPbX7RNL7Sdreymp6XcdsbjQpdOeKTR7G1tJhHdQyu4dbi7jjKo0WARIX/WYIO1mrx3avXu2na2bQe0N1rOnw6ND9p9vpNvpEemnvY0tNRkthK0xkyZGaJ32FSAsijzYgqG5rOuPRGQnYr79c3Cdw9szDDjMTEZAl8Bn14zSb2Ru9NdoIf1ltOY4WK9Qox1+Kn/mr4h2C+1P7Tu2Mmna8ex2q32i67BeSSWtto8dt7AEV2tgl1NOqTO2zu373YN7ZGxQQedoY9P7U/bNfza/9iGt6+3+pOlumn+1aYsunSNqOpDfI7XiopfauGheQjbkgEYqjLTDEKmzx3MpHqT+yljkMTO6dbr7l2flSRDaSHYkQ3rnqFzgp6kHj4Y8612vZxkxuY0AwoU4yPD6818A7O332mdizp+hazq9nJD2U7IprmqxGF727um765C2guWccCOGNDJsZmdVYYDGtKz7afa2lloYj1XQNZ1Ltv2ZvtW0uKCxa3jsb6GCKaOJW7wmaBu9EZdsMGCnndtEuHRy08fZ5TdzdvLkknLZDxWi119nd2ZizsS3iS2T/X5+GakHKo0WPvOo+JGcj8voa+C6r9v2u6zpC9oewlismlaxqmkaBpkq2DXU0NzPavd3chjDrvMaNFAsZKgTLIGJ5WndH7Zfazr1zoPZq+SLQb+/1PUrQ6hqGj7Jp7S3t45op1tjKUjdjIUbJKbkLBSMLWlkvqq919qHhz1Gc1aPftD/AHXBA9CD/KviPYb7R/tJ+0aHQuz2mano2jam+i3mp32ovpZnF1LDfPZokcLSARoTGXkwSRuVVIyTSuufa/8Aa/PrWq6d2e0BNQl7OWmlPc2ej6Q17Z6pcXFvHcXGy6Z0MUW2QLCwXOVy+R7tGVAN19zxn1/r8KnHDJL/AGa5HifAVaz28TEJH3rAnl/u/IVXJPJLw7EjwUHAFM8Eql3EanEl0g9FUk/lRstByZpW+CAfxqn50UWQrs2QI/Vyt67gP4UzB7FKDbqqkPzsmXIyOR6dcc4pCrbbmYcngMfwoLWuGUhF7bLPnnu7O5KXEztGmXKngFPHAAxkHHQZx5nNNjgDaR06jj8fGuXssU8URuCQ8T5RvPIIwfLqcGqrEhrWIAjKqEPoQORWRR/6aqkpQe77w9eSsS2fEJLK6j08fKir8i2xgZlYZyf2P8/WtjnZVyhVW2HeSDMn7Knw+P51QeTknJPj50ZJbcxJPiTRSIV1pzMI/wDzAyc+oOPxxUIpnj4BymfeUngj+FEL93NG/kyn5Z/yomQRyvH4BiKELsyBWDKQUflf5VX06/lVkc7RqU2qyHkq3TNSKRSozwpsdOSoPBHjxQhU+lXWf/iox5nFU1banF1CfKQfTNKEKqgEqQysQQc5HgfOusNrMvkSK5SITcbxT7pJE9+IbiR0fHn61SlzMjMQ3DHJXqp+INdTK2sr/vMqj8SfyFU/ChCW12WEaXcPGe5lI91edpPXjy4zxUNCsZDaSSxx5WSUqAMHhBsHHX9mqddbFqy+KxSSj1IUgfi4q3R2IhlVTjZO/I9Tn+NcyJGy48GEe63/ACtFoLaPu8ytFJJ7d/dBRvEMD+XWusbOYETWp8yFcY+h5/Gq5dRmtkGZHbdwqZzk+Q3cUqZ7zUULRKo7kklo/dQg8Y3bTk/AD41rVVbDGeCQXHoBdVIonOGbYJ5IbAcIzpj/AO9A/kf4VGX2OL+01CCMHoJSVrN9gncDvJI8eKuXlH4kD8KnFpyxcpKyZ6hERR/05/GqrZqp/wCXTgedh9FKWsHvSXTyiJ1LQ3UEoH7kgqn9ILCsoe3lIYAHkAZBBHJI8qgLKDHvh39GkYg/InFdWztEIZLWFSPFUAqYtxGS1i1vzTAYQdblVRyX11GZbWBXXON0QMmT8RgfiaqewuLhh7bHxnnvTkj/AIFwD8MmtaP3oJEA5T9YuTnkcH8PyrouSfdnQSqOASfeA+NRHBmVBzVTy49NAE4VJYLRiyS/RcMG0Oe9XqhKgIPULjA+mfWrvLk8dPT4U5CkcimNH3xtztbh1PmPOq3sZlPVD8WwfocVpwUsVM3JE0AKu+R8hu4perYUTBlkHuIc/E+VSNnMo3PsVeeS4x+dRlZVRIFdWwdxI6E/9v41NayaoSO0khduG6fLyqNFFCEVVdXCW0YeVWOXWMKo3EljgcfE/TnpS+q93LFDZvdtA9xMqJtUkvj3mXjBGVVveyNvXjHN0VqYZlkWeXYkSxJEXLAEHO4sclieBkknjPUnIhQiTVMxGWS3QIzGULGx3DJ2BSSNpwRng89POrba1gtIRBCrBMkkMxYsT1JJ5J+Oat9Og8hRQhAJyCeviauuPe7ubH305+I4P5fjVNXAb7Rh4xvuHwOAf4UIVI6A+dFA5IUA5PhirhauBumZYl/vHOfkKELG19M2iNgZWTnnwxWJDaXVwC1vbSygHBKITj6V7OW7tLKGSUd++F++u0Ff8IPFZM1xJqG17PtOy9MJOe5IyPNeCayqyna9+bn0WXVwNe/MTr0SNrpBgT27WkeC2TojDDyn90DqKrl1Ce/1G3cRAKjqIYVOAoyPdHr6+dSvdM1tSrXMU8yjO11cyj6gkijQ1VbtruQEx2cbTFduckcLn1z09VNVAC0hjW2bz8VVsQQxosAudoWV9au2QgjfjjpnAyPrWdUpHaSRndgWclifMmo8+IxVWVwdISOqglOZ5KKKKPDPh60xMQQPLPGD609BIs8Bikb3lGAxOM8Djnjpg4zyVNLw2l1cDdBbTSD+4hbH0p2LQNb4kjtHjyByzhcfUgjqelMlpZJ2ZQOdwVeoZnQP927SLEeCz5YZIMLIoBxkAEHI6ZyOPA+Pgajj8PGty6lj0yNY2srW6mVQpeRTIBgHdyPUr9TSv6cP7Ok6aPI+z5P4mnU9nx3ldqL30S19PDDMWsNgQCNFmVJEeRtsaMxPQAEmtJu0mrlsxzxxDwVIlAH4VE9otabg3rD4KB+QqwWwtPvFViIr7lUxaRqczBI7Cc58TGQPqeKbg02402Rbi51OCxbxw++QY5A2rkEZ8P8AtSMmo6hKCsl/csp6gymlgMc45xx4UB8UWrQfigOYw90fNek/SGlft3to7eLHTzlj5nmivNFQSTuPPr/nRUnbHf2/VP47ui913UcXM7gsB/Zr1+Z8KhK5lkZ8dTnHpUOfSoTSLDE8rAsEUuQOvHhXSBpeQ0Lec4NFyo3N1b2kJuLmVY414LHz8qUtu1Oji6NubrKsq5JU7Tk9B614zWNYutVm7yQskSn9XHjAA8SfWs/HXHQnkHnPrXTUuBMMWaRxufkuYqcde2TLG0WC3+2Fje2+oi4llM1vMP1DA8AA8j4itnQtBvNLy1xfvkkFooz7p+JIrP7Fd3dTS2d2A8aYliLHPdyZxuHx4HyB6gV611KOUYYI/H4VVxOqkp2iiHLc9RysreHU0c7jWHnsOh5rN1nWINJtzK4DSNnu4wOp9fSvC32pXupSB7uYvtJ2joF+GK3O3PM9qB17tvzrzO7x861cHpImwCW1yeqysXq5XTGMGwavR9i7tILuS0fdmcAqfDjJP4V7HpXzOz9oFzG9tFI8iNuATOeOfx5FfSLeR5YIpZY+7eRFZl/dJGSKy8dgayYTN57rVwSd0kJhduDoVZRR8jXVDOwVeSeBWAFulDXMFjC17dTJEqEIjMcAueFA9c8jxPTFefuJ510n2qaHubjU5e8dF6CNOFHIB8ufED5Vv6tYw3+n+x5HdrIBJlQ27xDc9CCOPLgjBrGubR7+BBG0Xt9hCkU1tEx24A6oDzjkHB58OeMwVlxCcm6p1WfKbLFwBwBgDgVfYwrcX1vBIMpJKisOnBOP4n61SqliFUEk8ADkmtWy072C4gvNUuVtVjkSRY2GXODnJH7I4PWufhhcXgkaBZEMbi4XC8J2z+0/V7LVu2EsXYx73RuwhQX1xFqiRTCL2SO6dooWjAO2OTxkBYr4ZApu/wC2fZ+x7Sab2WGqae15qByVlvhC8COuYRsIYmSU4CISuQGOSQobzfbv7HrnV+0PbrW5FiOoapqVhqWjJNey+x3K29pagw3MIYRtHI8MkbblYhTuByBim/8Asy16ftZq0moWWp3Oma9rVlrLdxr0drb2hjW33JPGVLmSNrfMZTIYKikpgvSTvLZC0730+f8AhNMdQ97iBoDvy3P+F66Dtj2MfX17Mf616Wmp+0i09j9oAk70jPdKOhcDGVGSMDIHFLydueyllo2navrfaHStNj1KF5YQb1ZUIUgSMrqBujXgM+AoyMkZr59FqLW/aPsx9mUEOmXs2mdurvVXubbVIZJWgLXk7vJbDM0bKJgsjPhMhdrHeora7Hdl+2fYKHR7230Gx124Xs8NDurX26KL2eRLqWZX3SjDRSLMVk25Yd2mFbGKju4jRvzSZe9ledt/PTRez1btb2L7PXCQ9pe1mk6ezwx3fdz3AJ7iRmVJiBnERKEd4cJxywNN6j2x7LaJq0PZq516wstUutqRwTXCiZmkO1MnopcghRkFivBY8V8+T7M9bsuw+vdmIryzurm7+zyy7LWsneFEa6ii1FXX3vuR5uIcHyHI92qu1nY/t5qmpX1vaWMVxZS3Wj3VrJFqUVrbhbX2ZphcRqvezzb4W2MxZQmzBUr70TqcSHNJr4clYbiEkEeWFgBPPn/NPmvd9ntd/wBZV1RxZrAdO1m/0lVEm7vFt5Md5nA27s5I5xisa1+0zsrqfamw7N6LrOm36XOn6jf3V5FdAR2q2zW4BORgxsZZPe3bcRcEgHDOgdmbyx0jtRpV5dRwNrWsavdwzwSb+7huSRHIcdGAOcV4vUfsy+0Dtxo+mdnptBstGi0jshqPZ0zw3qzxS3EyWqRlI0BZbdhbH73vYZgVGATYDf7FTe+V3etclfWdB7TdnO2+hXH+r2uWeoyaOQX7iTJSFhuGQSCVOCVb7pCnaTg1HkDDZ6YweMelY/2Zdi+1Gi69e9ptV7P6xa3VxaWtg51DW4rx5okeRmVVjAVUXedrMQ53tlVx73ptW0mfTJ2zFiB3PdMDxgngfH8fj1qeWN7mBxGv2VlzJHxhzhY8/JNumm6joFvFqIKGGR4o7oD34WA3Kf7y44x6fAjLlk1fs7MElPe27KDHJHyjr54puzHfaRfQnkwsk6DOOQcOc+QU8/GrNJnknhfTbq0lurItzsjLNC3gwx0+B8/jnTgr7sEEjbttpfceR5JxYHlpbo638umrDtDp983diRUl6AE8E+hqua+F9cizEOwIzBm3eYK48uSRzWTr/ZabTpVkDsUkxskAIBPqOoNZ9nez2lxsunbOeHHQeXx86nxCjFfSubSPu4DVp39Oqlp8TmpZ2tqBYA7+a2pNZ1Aj3X7vKjgDBIxwc+uaVlubiUkyTu2fM1ddxo+y5i+7L4Zzg+I+A4+RFKAggEdDzXMRVL5md4m4RXCSOYtcSQdR5I8fD6VZHc3EA/UyuvopxVddqRry0qk1zmlezjdntLSbdy0CsSAOvIz6mosiOux0DKRtIPIx5c1RpmP0PZnwCuPo5pg9T8a6WNrZImhw0sujheeG03WZcWjWciXFi7KxYRhSw6EYwM+HoQeoxjrS8d9fQ8qGXHGQCuMHHgWPXzNbEsQmjMZcgHxHhjp+NI2oMrNE42u2WAzwHHDD4ftfOsOWndTVojjeWRvHL+7/ACtJkmeIlzQSFV+kNblUq9zIE8mIH57/AMMV1NMupYy73jKW5xuk/H36Yit2Mm1ug6kjk06McAD0q5NglNPrUEvPUnbyUTat7NGADyWRDYX9nKJ4oI5mxtOQrkg8Y52HxPQnrVdzJeSzGGOCaBgcNHHESc/4n90fDmvRQqsSe0uAWxiMeZ8/lVJJJJZiSTkk+JqJ+CgM4cMjmt6aH57p4q9cz2glZFlolxLLukkjhYqxLZM0hxz95uB8MEVZdafb21nPOYxcOkZb/aBvU4BP3Tx4eGK17UEzY65R/wDpNUyJuUpIvusCCGHgRUkGBUlODlaC7qdSo5quaUFodZeRTtBCYliTs7Zd5uBYpFxgeAGDg16aG0sZIklFjCm9Q2O7XjPh0q2KG3i/sYY0wckKgPhVnkKnpqFsWklj6BUoOPH+ZISqltbZeBbxD4IP5VLuIB0hj/5RU/WjxxirQp4RswfBT53dSohIxwFUfKmrWLAYOQiyKVXjBJ8PxFREawASTAFiOE/n/KoNLIz98Wyy9PTywKUwMbq1oukL3kGxXnbjthaoxFvbySeG4naP4mrdeub6Ozg1GwnKpkF146Nj+PHzFYnaLTntdbnSGJikx75Aq5GG58PAHI+VOQDtBc6Wulx6cVRkZXeQDJHXoenlWLx5CZI5G+VhtZYhqZnl7JCfDTmE5rs1xc6VDqthcSIgw7hSF3KfE+oNR0XtIJytpqDKsuNqSZwGrDj1i/tLSTTQECsXDblyRnqBms/zGBg9fWoJK5zJGyR781FJWubKHt35r3utXVzZ6bLPagGQY94jJAPGR51ndn9E7phqV8N078oD+yD4n18aQ0ftC1uBaah+ugPAZuSgwcD4Zr1ylSAVOQQMVqQGKudxgduRV+FzK14lve36Vl9o+zGgdrrBNN7R6ZHewRSi4h3O6SQSqDtljkQh43GTh0IIyRnk58zH9lP2d3unxaE/Za39kt7uTUI2SaZLgXDjuzN7QriYuyAqzF8spAOQMV7W5cxwSSL95VO34+H1PFVWEYSN2XzCJnjIXg/iDTap7pK2KmadG3cfK2nzWzEAI3PHPRYFh9lHYbTbCO00DszptpDbWl3YJaG2Dwi0uZhNcRBePdeQZYfw4rJsfs17L9mrK9s7HstarbX6RJdF2kut8cbbo0LO3eKiEkqinYuTheTn3D6glu+YffdOpzhF9Ceny61CWCe+23aFVic8ZyRGfHCkDJ8QW+lZ9cGPeW0RcZf9p0HnyUsJLR+KBbx3WLbT6fFqV9rFnpUEeo6mkK3t1ES7yrEGEe4HDEgOwHHQ+tZEf2adgdV7QntV/q5YT6r7YmoF+8betynS57rcI0mAx7+wMecscnPsjpli64kgWQkZ3sMsfXPUfLFU3PZ63eJGNw53sdqSKsgVfEjIz+dVTR4u0ZpXB+mwNrfuVIJKQ6NFvHdYGh9i/s87Pa6/aDTdFsYNSzLK0zOxhV5iTK0MTMYoi5J3lApYk5zmtmc9mnvbvXraCE6vc2sFlJcwZZ5oInkdI+OBtaV2/wCI0vLpL2p3CdhGSArKqLgjoCAvTPGc+I48rLfTUuJsTmfA5YGZuM8KhweePe+lNZi2LNcKN0bQ/a56dfFOdTUzhxcxISUL6eNSfV49Fma7lt0tZJjBgvCjs6ockcBpHP8AxHjpjG7I9kux3Ya/uNT7P9lrexkaNrdmDbpIrfcGCxBmYQIGAJSPap2qce6APZHRtLY5ayjb48/nV0uiWj2B9ljRJV5QqgAQ/wB4eIPTy5NWKilxpw45lbmbqABb4qOOWkByhpsV5i67F9jJuz83ZU9m7f8ARE08l41okDKqzvMZmlUp9x+8O8OrBgcYIwK5ovZjsh2eFmmjabbW7WMk00DmV5JRLKAsrl3Jd3ZVUFmJOFA48NfRY7Z5vYZ1MQ3HYysVIwOVyOTx09MVsd1AZix7wwsNmwN4eBz1z86t0OIYjVRcRoa47EaixUc0METrG68XdfZx9n2o6Nb2N32Wi7rT3mSzWHv4GiSdi86BoyrmORsFoySjYGRwKv1H7Ovs11u+tru87Nae01pBFaRxwu8KNBCSYYpIkZUlRCTtV1IGTgV6mXTLWIjEbMD9195Jx8Tk+dUvYRuuxZpVU9QSHz/zgmrRlxNm4a71IUeWnOlyn+670l1njYnk5bHPzqMkMkWO8Qjd0PgfnWd+j5E/s3jwOgVWjPzKn+FdA1GNCm6Vlzu2o6Pz/wAQBpn9Rnj0mgI8Rql4DD7rk78x9aMjwIPzpH2m+jAMgOfW3Yk/NSa4dRkU/rViQ+O6RlJ+TKKUYxTbPBHmCk7K/wDSbp+rbbiXPkjn/wBJpCPUBJytvIR5qyN+TZq6C/gViWWdfcccwSDqp9KmbilG/aQJvZ5RyUnRZUMTqGDAg8fT8eaRzJZXByS4bnHjIo8f8S/iOevFXPfKo3C3mI65OEA+IYg0vNe+1J3aJGRncCjs7K3gcKpx9fzrMxCrppbSQP8AxG7EfRWIIpGnK4d0rVtxHNIpzuQgsWHiuM5/rzrkjmSRpT1Yk1nw3UunxHC+7LgHvEMY3Z52k8DP7ufGmI7qJyEO5H8FdcE/DwPyzV2jxSGpYA/uv6HRQS0xYbt2V1FFFaqgCuSKNEEs7cNkqg6t/lxUJZDLI0hGN1WqFuIggwJIgQB++M5I+NLnjjn0GOaEIrqOY3V16g5/yoZGQ4cFeM81znyoQrZ0AIkT7jnj0PiP68KhCcSo2Ojg/iKnA45hc+4/j+6fOq2VkZlPDL/QoQpTjbPID4OR+NQq66w7pOOkoz8xwfy/GqR0oQrnH+yRlegZg3xOP4A1Sep+Jq+2IYtA3STpn94cj+vWlLq5gsbeW7vp0t4LdGeaWVgqxqo94sTwAMEk+lKdkAFxsEhrMZdWBPumInPlhgT+AH0o0F98Ep83Rh840JrGvvtH+zqRFYdu+zrlHAKjVIDlScN+14Ak/KszS/tH7CQWzxf686BHJIkSK36Sh91sYY43fshc/MCuMnd2PGuPu0gn5fut1lJUSUmTIdD0K9ex9sugo5Tlev7Gfe+pAHyNavfnu2jMaZKhdwGDgEcccV5bs/2z7FarcJaaT2s0W7vLnPc21vfxSSbFBICqrEnCgsceRr0nwOa3sLic2Mzy6vfqfDoPgs2rY+JwiILbddLoooorUVRFFFFCFZA4jlViCR0YDxByD+FRkTu5Hj/dYr9DUrdQ9xEvm4z9agzb2Ln9rmhC5nHI6+dB56/19aKKW6EzG0RttssO/Y+Ac4Zd3kfl+NR9n70k20gcddpwGqEUgjJDruV8ZHzrskSptkR9yk4Vj1X0oKFWwKkhlII8CKizKil3IVQCSScDGM/1/lV63JYBble8TzP3l+Bpa+gmEsK29y8abxIzLH99V6xluinO3PiQDjzCIVFk7XOb5bppLa4VHt0MWzYpHJOfe3HOecYwOOuWvlQB5YxnAx0oyDQhFFH0+oooQimLWNpY50jGWIX5e9/lS/51erGOycgn9a+DjjIUZP50oQhpUgBjtm56NJ4k+nlVByTknJ8zzR04z04opChU3iGS1mjxklCV+P8AWK8kcYIbnPBH9Zr2f/esrUdG79u/tQqOeSM8Gs2vpnTWe3dUK2ndLZ7N1kQXt3aHNvdSxAHdhWIHzFek0u6uryznk1aOKdHTdhowGYLg8kY9SKyrTQpu+DXOBGvJAOcmvRRRxLbvI4JGDEEHQgqRz8qbQ08rSTJoOl1HS08gu6TTwWfPoukXSA25ktGPIK++uP5VnTdm7tSRZywXQHO1GCtjzIP861baB7cd0ZN8eMjPUelLa0iPp7y8Fo9rBvEc9AamqKWFzS9zdlLLTMe0vIsQslNF1WSRolsJsr1yuB9TxTkGitp/+36yBFFEeIwwLSEcgY6YrNlvLyRCk13MydMGQkH054+daV7bSXU+n2UKhIPZ0kQKv3CSdxJHBOc1mwsid3mNNws+FrHasGqXude1S4JUXjxR7iVSNguB4DIxSMsss53TSSSNgcuxJrbXs/bgANPIR6YFWDQrEcEyt8WqU0lTJ7xspezVD9zZZNsFmtZYWONp73j0HJPn7pzj+6KUKlWKkYIPlivQvpdvaqbm2DB4wDg85HORjzIyM+tZ36HnmLPburBTtwWOTwCDnHiCD86yjTPp6l0O+bX91dqqeSWlY86luh8uqzzxR/XWnodFvpH2tF3Y8SxzWtaaPaW2Gde9fzYcD4VeiopZT3hZZsdHLIbHRYEVndTn9VA5+WKeh0C7cjvXSMfHJrf9KOOnStCPDYm6u1V9mHxt31WR/q/F/wDGN/8Aix/Oitjj90UVZ7JD0U3ZY1yjjxGcUUVZtbQqwDzCwu1Okm8s0mtYiZYcjZGv3g3B/KvLLourFgP0dcDccZMZAFfRucEZxmjg9R6/1mtilxmalj4YF1k1OERVUmcmywOzmhXulXEst33e2RAoCkk9QfKvTITcR90f7RfuE+I8qo48qASpDZPByD5Gs6pqZKuQySK/TU7KZgjYlr/QbbUmRr20kZkGBgsMfQ1l3nYa3mKm0M1vx7w2l8/WvSXLvvEis2JAG4J6+P4/mKq7x/32/wCY1LFWzwgCN5ACZNRQTXMjQSUnpvZ6DS/etrSTvCMGQqST8PKnhbS8mQd2vizDGP41Au/7x+tcJLdST5c9KgllfM7M83KsRxshGVgsFbutlPuxM5/eZsZ+QH8aPaGX+yjSPyIyT9TVVFRbp6shZBujc4WQYGfPIIJ+n40hqGmTPdxXNrLFb3MciiSXuss0QyduQR+8cE5AyeOab8/XirBOSqpJGkgXgF8nA8uCKNDoU1zcwsVkQydp51uFmuhZbHKwyYSTvE88YG0/X5+M5tGt7iOYztK0twgWRzM/ULtBUFsKT5jB4znpjWEykgR2kW4nAHvdfrVWoypBloVGVARcchnJ4HPmT+FRyGOBhktoAmx04PcK8R2n7VX3ZXsm97Ppi32o217BpWlwvcd37RcXNwkECs5B2LukVi2DhSfdyAKxzq3abQ5NSk+0Kz02GzsrRbsalpqzFd2/a9uYJC0pl5UoV3b8nIB4L3bvRW7UaM+j22oizure4tr6yuyhkWG8t50njkZMjcpkjAYAglTwQQCEtb0L7TO1/ZvW7nUe12n6VNNax6fZR6WZWSE94HeWWcqkxLgCIBNpRXY5diCvMwkVRdO4d46jyWbiEhzGnjJLWjbkTre6pH2h9nVtri8uF1W1uYLyHTJ7OXSpxed/Km6FBGoLOrKeGGRyQSCCApYfah2T1G4itI4tcgLagujzPdaTNHFaXzMFS3mcjCuxKAYJH6xOfeGc3QPs51HTtQn1G8udFtFm1jTtVSz09JmSIWyOjIZJfedmypDEDnOR0rRuOwc09tf251aAG87aWnaoExn3YoZ7aUw/4iLdgDn9oeGaUC4vdZAzlt1p2nbHQb3X7fs1A98txd3M9la3T2Mq2k9zCrNLFFMRtZ1WOUn9kiN8E4NZ9l9pvZbU9LsNY0+DXLiLWJe70yJNHn76+AjEplijIDGJFPMhwueASSAc3S+wPaK27b6Z2n1HW9Lu10zXL3VDdye0y3tzbzw3MSQEMe7iESXCqAuVIjU4XBDVX2j6l2E7Odg7zT7iO6veyOnrosobTru4t7mNrSKOQn2dJJIvet0ZW2EH7pwWzRYHTn/wkLn2JI+Xl/len7N9s+zXa2SGPQ9RmkkltLq/US2s0LpDb3JtpnYSKCrLIrAqQD6VLVPtg7GWOm2U+l3epfo2XSYNdlns7GeUwWEy7kurooMxqQrHB97EbnbgHHiuxfYrtrpmgaRrFrPp1nrN3Y61aanDqVvcRBIL3UnuoZVjX3lcBstE5B9/aWUqcrN9iTW1rpsMZ0HVHj7N6doF4NUF0saSWsTR9/EsLDvFYOQYm2fdBDruapA/I2w3O/8Aj7qRssjQMg1O/wDj7r6vJkyMXfeSclt24E+YP881da391Z7hDJ7jfeRhlH+IPH8aXWOGFEgt4xHDEixxoBgKigAAegAFFQ53NNwU8PeDe69JpkNhf2V5cW4WwmZO6chiyqmQWYA9OOPyrNvdTUItlpbPFaxHhgcNKf3j/KlbG8exuVnVQ6kFXQ9HXxU/Lp61dqdkkBS8tVJs7gZiOc7T+4fUfwq2+Z0kPc0I38lZdKXs7vqu6XfxQGSyvtzWdwMOP3W/fH9fWqNV0xrSU28xWVHXMcgP31PQ/wBeNLnyx6HNat8xuNEsbrcCbd3t38wPvKPpTYpXEEg6t1B+33UYtMzKdxqFm6fNI2jbx7pSYxjxJUA8/H38fIVDnJz5mmImDWBEIwI5GSRAv3jhWz8MKeaX6YGegAqi6QSzTPAtdzjZW8Q7rYh0YNUUUUVIVnWXpdAn77S3gL5NvKSBjorDP5g09WH2Zm26g1uS2LiIoAOmR7w/Ij51uV0NFJngB6aLdo354vJHpSN4hinWaNeWIYf4wDgfNcj6U9VF6P1IYdVkRv8A1DP4Z+tQ4pEH0rnDdveHotKB+R4HVWo6yosinKuAwPmDUvhVWmxvNbpHEhYRloxgZACkj5dKc7uCEfrpA5HJROf/AFeFW6aQzQtf1AKjkbleWjkuXZxKFHRVUAeXAz+NU1OZzLIXIxnjHlgVWSFXcxwBySeAPnUxIGpTDpupAkcgkY+X9cVg6t2turW8FrbJFMkQw/eAtn4Ecj5Go6n2lUF7TS1M0pBBcchfgKzbLsxf3Z726IgRuct95vlWTVVckn4VLqeqy6qokk/Cpt+q2LXtfpc+BeRSWZ6bs94g/I/ga03uI5bOafTrmKcpGSDG24g+q9RXk7vsvqFvMq2wNwj9GX3SvxrS07sokDrPezsXU5AjJUD4kYJ+RFNgmrHExub67JIpqskxuHqq9G7Q6hdTJaTWTXDHjdEMMvx8Pxr1WUthhdryn6J/n61BJpY02I2OMZH3j8Sck1Dxz4+daMDJIm2c7N5q/AySMWcbrpJZssSxPifGoPIkSl5GCAcZJA8/5V3nBx4cmvHlr/W9dCNDN7KkoZoZM7Aq8E4PHgT860qWl7TmubAaqKqqjT5bC7ibL2+FmtVcYLRnGcfskZHyz+dU8kgnk+Z5qy0MUbCF0xC42HHgPT6CrHtQWKwyBmz9xjtPyzxVXu7tVoAjdZR0TTjcyXT2waSU5O7kA48BXg3QxuyNwQSOh619HuXNrE8kiOCi5C7TuJ9B4152z7LR3MbXWoySJLKTJsjwNoPPJwaxcQouKWiFovzWVW0vFLREBfmvOQQSXMqQRoWaQ4AHOa+jKuFCjwGMeXxpHTtEstLdmtwxlYbSzsCQD4ccDpRPfyNJ7PZw72+7uYZwQccDjxBGT4im07W4VFnnOp2A39Fbw2gkiFuatv5FHcwnku+7aOCdoz/1bfrSkDXE8KQp721QrhG4z47n8ec5A+tQtrE398kWoHeCx3D72QpAwc+G44IGB7p6nmtjYEPdjgJwMdPpVGngmxeZ9Q4ljPdtzNvHktuRzKaMMGp38EtDYxptMpDleg24Rfgv8TmnoJQpZJAWjcYcdePP5daq+A/Groo4whmmUMucIp/aP8q6Knp4qZuSFth4Kk+R0h7xR7MfaBASSGP3iCMqR1qM8glkyMbQAq8/simDcxpbxgwKNynG0nKr5c1SIYJP7GcA+CyDB+oqdMVDqsisjqCrjDKR8f50lYFopjC5yxGDnqWTAyfUrg1oyQzQjMkTAc4PUfWktSjNteLIo5VUckeLKSG+ZVj/AMtZGKNEL46z+02Pkd1Zp3XBYU104zmuqxRlZWKkHOR4f1/QqIIIBHQ+XNWQx97KsY5BIDegrXbfcKsWkHySHaCzykd/ENk2wNNs64z7rj+8v4g1LT732uL3gBJHw4HQjGQw9COn0p6aQSys+OOi/DoPwrBuYpdLvI57bIRidoz4nqh+PJX1yKwKxpwypFXGO47R4Hycr0ThUM4Ttxst+OfYoikTfGfDPT4GuvB7pkgbeg646r8RXz/XPtu+zPs3qk2i6x2ha2u7cL3kPsc7bAyhgMqhH3SOhpJP9Iz7IIzvj7XNnwK2F0Px7uthtTE8BwcNU8YRXEZhC63kV9H9aPQisLsf9o3Yn7R/a/8AVXVvaZLLu+/Ps00Sjfu2cOoznY3TPQ16P2SUjMWyQf3GH5damaQ4XbqqUsMlO8xyAg9CqRx0o9PCpPHJH9+Nl+IqIBboM/Dn8qCwH3gmA+Kqe1tpf7S2if8AxID/AAqR0+ySBGEO3e54QlRtGPAY9amcfUGrrn3WSLoEQA/Pk/nULqWB+7AfRKJHDmk0tLVDuS2iVupOwZq/JxjPHzrlFOZDHH7rQPIJC4nclWwlWDW7n3JOPQN8OlIzabHzGmI8HlCu5Cf8J4+lM1dJ+tjE3G5eH+HgaZPSQ1TbTNB+qcyRzNQVkh7mzcI43KfuqXJVv8JP3T5DofCnYZo503xEkZwQRgg+RHga68aupSRAQeCDzmkZYJbRu+iYlAMbjyQPJv3l8vEetZmWbCzdt3Rcx+oePiFPdtTqdHLRUlSGU8joRTLPH3Yu1TEmduCeMgD3vjzWfb3ST5U+64G4qeePMeY9fyPFPw7DbSCRWIVlYYbHPI/lWvDNHUMEkRuFXcwsOUqCSd+vdTMdxOUk8j5GqmRkZlYYK9RVkqKVE0WdjcHJyVPkakP9pAjbAlX7n9/0qWxTVRj8RV5/2iLcP7SIc/3lqhsrncMYOD6HyqcTmKRZRztOceY8RSIVjLtsxvGMPmPPiD1/IVR0q68JNwzM2QQCp8MGqfShCATnGcevl61gfavz2A7Unb7z6JdFxjxMDE/9vWvRQRd/MkfgWAPw8fwpftFocPaPStS0a/nMVvqdvLaytG43qkilSV684Pl5Uj2lzC0KelkbFOx7tgbr8edgPs90fX/s91S6vltzrOq96NDV7lI3JtUDv3aZHeCQkx9DjaelO6x2W7N20XZXUD2X7rTrq5tLCe3uY5LW4u2e2QmZZ1lcSxF3LFlVMHC+tfSdU/0YuwunzxWtn2k7SvPF/Zn2uL9XnnKnugQQDnI6ZHXNcsv9F7sTeMHfXe0TQQcRETwjLZydn6rhcjw9MHjJ5plXG+fsbW3d15evqvTX49SZjUuncGm5tY8xa2/S1vUr5p9k9na6f/pHxafZR7Le21HU4YkySURYp1A556cda/Xx6nPnXy/sd/o99juxPaW07V6bq2t3N7Z94VW6miZHLxtGxYLGCThyeo5r6hW3SROhYQ4WuuP9p8TgxOpZJTkkNaGkkWJIJ1RRRRVtc0iiiihKuo7IwZeo5H0rlFFCEUVWJ1aQxg9KsoQjxq+ONjbSqwwpAYE8c/8AbNRh2qkkuwMVwBuGRz6VB5JJTukcscePNCFHJJzn+GKU0lbm0Zo3e4326parK8pKzoEQ95s+7u3ZGTk8HHXFN0pJ3UGoxSsZibkdxtHMYKhnyR4HG7B9MeVCFprd70MdyjSDII9/GCPlUe+gHS1X5uTVA6A5zxXaEK72hB0tYR/zfzo9qPUQQj/gB/OqaKEJyBEvg6yIFZBnKAAH4ii5gYwRmJH2xAggjnk9fLFVROVtZcD7zoM/8x/hVcc00RzHKy8YOD1pyFDk9OaCCvUYq72y7xxcSD0DUC8uh1nY56hjuH0NNQqcHyP0oyPMfCru/Rv7W2ib4LtP4fyrubNuMSxn0ww/hRZCoI56Yq6Lm2nXy2sPqR/GgWyyD/ZpVkb93ofx/nXYBjv42G092Tg8Ywcn8qAEJaVisbtg9DgeJpXTt1zCbWaEsR+yV6itCOBiu98oh8cdfhXWm2AxwrsU9Tn3j8/CjLc67KN0eZ2a6oj0PTFnWSS2DyAglFJCj/F/KpOrCeVmkL+8QnAARfADHhV0LNFBLIGI3EIBnr41WkbyHCIzHyCnNMEUbfdCURsb7oUaKu9kmHLhYx/fYD8OtdXubfL96srj7oXOAfOnp6oIx1HyI4IpC0/2e5MOcjmIc+IBZT81JH/BWr7XN4srfFFP8KVvU9rwREqvlffQYPByvA6jOfrWbiURAZURi7mG/mDv8lYp3DWN2xVnH7OMUfh5UpFqCsp78Y/edeVB9fFfmMDzq+S5hjRW3bt/3QnJc+mPzqWOvp3s4geNN1EYXtNgFZg+ANFIrqYztaOMk+Ecylh8QSPwq8XkWdrpKh68xnA+JGR+NMjxWkkOXOLp5p5BrZX0Uv8ApCw/+Oth8Zl/nRVntUP94+ITeHJ0TH9daKu32jcPFJH/AIGyPof50ezRv/YToT5Mdp/l+NWFGqaKnJDLF9+Nl+VQpEIox1xz6UVZDGHYl/uoNzfyoQpLl7ZgBzEdw+B6/kKpq72nBbZDGoYFcgc48Kp8B8KU7IRRRRSIRR4AkYB4qcUfeMwLEKqlmPj8vOqrzVbLTAjNlTK21WClnOOuMZwKQkNFykJABJ5K9beQ4L/qwcY3gjOfIdTQIYz/AO9RD1IYD64ryN3f3mrMPaFztlaWJVQqcYwu4ZILjJII6EjAyAaZtXl07fvvZN7MXaNmMh+ADHC/AH5DpWbU4vBTOyOuSOiZA7jkubo3ryXp0MVsGnadSyKSBgjB8+QPP8BXn7y9kbfKVUIhK25VjufIUbjxxjLjoc5BzS82qI4B3yScZAfHunzKgYJ+OaRlnkncyOx3EYyCc/iT/XTisisrpMQbwmgtZpfqUTVcNI0lpzPO1uShk5JPOa0NJuIMT2F2wWK7VV7w87HB9w/Un8KzvgMUYz18Rg/Dy/jSRHhOuNlz4kOfOSrbiCWzne1lGGiOCM548x44qvkVsRSWmsWsUd9ei2ubckd64yJUx4+v8qVvdGns4hcwulxanAE0fQfEdRUz4Ce+zUJzoSe+zZIVqRNHpmmLeIC11dh1jccd0o4JH97J6+v1yxz9M1ozZl0GCRhzb3DRqPNWG78xSU9gSRvZEV9bbrP/ACrnr4mjGDtHOOKKhNxuobko+nyooopEI58PPPwrRhxJoM6rgC3uUlOem1lK8euRWcc9VGTjp/XxrUv9ltpdlbwMWSYNPI+PdZs4AyPFfKpoRYOPQfXRTQ6Zieiy+ngeOuTWnaZuNDvYCMmB0nTHUE+6T8MVCDRbmWBbmaWC2iY4R5327/UCnbCLSLRriJtaR2nia3I7pgoJ9fjUsETr6iwP7J0MbgdeawYLyG0u3inH6q4T3hjqwPBz4EAn8PjTdzaqirLAQY2wN3Tw8fI0prOlTW7NBPH+tT3kKnhx5g+VL6Xq0kJ9nuDlfukPyCD1B8/Ty586sT4S+ppu3UWsjNHtPPxCkgrGN/0dYNP0nomsHGQDz8q5Trx2k7d8Zyhk/YYZLH4jJ/Cqp7SSFA5ZXUkjK54xyc5A6Dn4VhNqmZgxwsfFSyYZMwF7bOHgVG0uHtLmK6jzuicMMHBOMHHw617CUKJpFUjAbIx0weR+BrxQ8BjPP4V62wkabSrOViM92Yz67TtGfkBW/hkhuWHzS4c/UsVtRkIEbFgSACcdc45qXmMdOKshhEhJc4jUZY/wrVkYXsLBzFvitdpDSClrS6kkikiD4RJPdA4HKhznHX71SnnjtoHuHI2xjccnHHl5Uoj+yXDoseIwPujk7R91sePHB8ePGp3tpFqkKRGQNbs29tp+8ByOfLgVRwaoa9jYZTYsNiOeikrGuaC+P9SwdF1vWL28dYrYz2xlJY+MYPka19W0mfU8It+0UQ6xhMg/HnmnoLaC0j7m2hWNOu1Rj+vjVla9e6GsNmNyhZsFI5sXDmdclYljZy6BGzTJFLD1MsaYdB5n+7881sxyRzIJonDqwyGAzn51LAPB5B6gjIIrz2oC67PSG6sPftZT70LAlVb08vOsw2om933E8nsje77q9CSB14B9a5lclQRkYJGegPjXk/8AXDUM4Fvbg+eD1+taGj6jawWTXWoXsZnndnbJyQOgGOT4ZpI8RhkfZpPqmMropXWHzW7RWbB2h0u5uVtop2LOfdJXAP1rSq0yVkguw3srUcjJPcN0UfE+vTPNFFS3LSnEA6ckefr41fIe+gE/7SYST/D4H+FUVbbuEkw3KONjjzFJayUoFw5UpMqyp4q4zjx4PUV4nRPtJtNU+0Xth2H1GyXS4+zSQXFteyS7kvIvZoJrk42+6YfaoAevEqnxxXtJUMTtGx6Z5/L618z7WfY3D2puNVuW1+SyfVddS/naGHDvp76da2N3ZMc9JUts7vAlODt5ezKTqmmx1Uexf2z2naTs/B2l1zTodCsppNScJPLNJKLS2iSZZAiREEmJtzKSCONoY8U9Y/a12GsNLXWbjUrxYL6JrkSvo18BHbDBaeXMOYoNzN+ufbGRkhuCRk6v9k7Cy1K2i16OMand9oZ0VbY4jXUoTGq/eH3Mjkfe46VHt39i2qdstFtez9v2ot4rc9n/ANBSRXdlLcIspjZfa4USeNVlIODuDgKq4xghqEzIp6gZd2fcKdhcyM/7vstmb7VexWh6vLZX2szR3NncLZz7dMu3iju2UTC371YjGXZZI9iBizkgLuNan/2zuxsulx61Fe6hLHPdS2gtotGvXvFnjG6RGtFhNwhUYLboxgFScAjPnbP7OfYhqdk2tq5uu1Vh2jz3BA228Nmhixuwd3spO4dN4Hhyvd/ZZq1ze3U9j2msu7vtevNYls72xlltZVniiQK6RzxFnjMRZSTtO9hgHBEuHRwNpm8I3/mqbM55k7wXq5ftO7AwXOnwS9oRJHqNva3kdxb2k89ulvcttt5JZo0aOBZG4UysoJ6V62UvcThFG3B2KvgPA/lXyPTvsJ1jQdN7MWtl2ysLeTQNLsNPkvhp8kd6kdu5YmOWOZdySbipimEqruYge8wP1+OaCKRe5XcCwyzeA9B4VaOUbKJpuVVOyvKSPur7q/AcCq+fP8KnLG0TlGHTp8PA1Dp1picr7JpElyjsFUF2CkjIAz+fHzqm5Md2u6W3UyA7gynaScYPT0JpmDEKhXO1pztPouDz+OflUO4SL3rknnpGDy3z8KjmibNEYn7HQpWksdmCTs2RIxDNBcgRjZvbjHkeOD8qcgmtGBFjMJpxuB3ZR0yMfcPPTNVXDi5TunRO6/8AL2jb9PGlpdLie3WSNvuNyrjeo44IzyPkazSysowBFaRo66EBTXilN390+GvxTDKyEhlK4/e4486hLEk8bRSLuRgB4+ByD/L60qbjUrADFwwReclmdM+ueV+WRTlvqVxOpImlRlPvLvzjPOfgc8VNBXR1JNPM3K7oefkh8Jj/ABGm4X5S7Z6boh/0jNVuNcuIIdL0lYdQn9qYsGEdpEyIQAWfc+xSoBJBPFL3mpaN2d17tHr+j3mi3Og3NiNTsrP2eF+9u7ldiRhXXvFWOTvHKgghYwD1xX6A7TfYz9nPa/WrntB2i7PNd6hebBPMbydC21Qo4RwBgKo48vOs1f8AR4+x4HJ7IlsHODqF1gnz/tP648qjFE6MFjAAOXgu5h9pqMRxtlzd1jWkC1ja1z67X6L5l/oj3drbN2q9pkVRILH3jwp/t+pA46+Yr9JqQ+HVgwbkMOMjzrzXZj7LOwfY/wBpPZXTpdLkvNolPtcsobbnb99mx95uMeNOw99ot49tOAsLYZyoGNv/AJoA+jD51W7VPhj2sqAOETbMORPVYGNVMGMVklVT3FwLA+Ast1Li4j4WVh6E5H0qRuA/9tbwyepXB/CqAysodSMEAjHkfKu1uAggWXPEW0TEa2szrHtlQsw6NkdfyrssUc8rSRToCxJw2R/l+NUxMySKyDcw6Dz68V24SNJnWPBANKhSa0uFGRESPNSG/KqSCpwwIPkRiugspyrFT5jirVu7gDBcMPJxuFCFT8OanDL3bEkZVvdYeYqffQNxJar/AMLEf5UbbRyAskkf+IAj8P5UIUZYgg7xDuiPAb+dV+XHypmGKVSTBJFMDwyhuo+BqE9v3YLxoyqOoYEbaLA6IFhssy4siCJbYH3SWCIdpU+aHwPmOh9KZ02771JbeUDcUJDgYBII4I8D14+mat+QHjjp86hJZJJDLdALvKmMBh7r567vTGfqfMismWifSSGopPVvI+XQqwJGyNyS+hV0MgjPvcoR7w68efxrksZiYYPun3kI8fWs6C8MJ7q4LbU8WbLR/E+K/wB7681pxOkiGGVwFI3K3gP8jVulrI6tt26OG4UUsTozcqRHtILpxKq5YfvL5/GqBj5YqMr3Fu4CR++pz18f5UpNNcFy0hwxOcDxq7lJOiYtOQiS1jc9VYofUdf41Tz49fGr9sj2kOxCxJYkKM+Qrnslz1MTKPNhtH40IRD7kcswHIXYvxOf4ZpG+u4rG3kuH52glRjrjpx+foDWm0IS2jR541BZmODuyePLI6fnXn9bvotxtIEyIffdz95lAB+QJ2jHjyfDNZWM1xoKQyN97YeZU9LFxZQOio07T578zSTszAMO/YEnJPIjXyXJAJ9QPhtqFVQoGAAMDGMfLwrmmLNZW0dqYwzgMXXZyzHlhnHnV9xEsUmFPDDcAcZHocUzB8PbRU4JHfdqSd0+qnMryB7oVXWiiitZVEUUUUJUUUUUIRR/RoooQqXiAdZIxyD09KuyD4j61OGISuQz7VVSxPwqW61H+6kfxG58D6YoQu/2VvyeZSCB6A8mqalK5lbcQB4ADwHlS0t9awmRGmBeJQzRoC7gHOPdGSeh8PChCvpbUWMVo03tXs6wssrybd36tGDOuPHKgj060e1XLiJ7aycpJhmaRu7CJ45B5zjwIHrioyW17PHNFJfCEO/6t7eJdyx+Tb9yt/y+OKEJsHcAwIORnI8fWiuKqoqoqhQAAAPCu0IRRRRQhXHK2a5H3pSfiAP8zVPTim+8j9lihm4Vw2G8Qc8fjVEsEkRywBB6MOhp3JCrooo+VNQipLsPUHI9ajRz4UIXWbP3QAKcsp5ZJhE+2TcpALLz08/KkqutyUEs4/3aYH+I8flmgFCk99O5ypVB4bVAI+fUVEXdz0aZnHk/vD8apwOgPOelTjhklzsXIHU5wB8+lLdCYe6kW3iKxxAsxJPdj+vGqHuLiQYeZiPLJx9K7KyrEkatuKk5I6eH8qqpEIwPKj6/WiihCKlGrtIojHvEjHOPGo1ZbsFuIiegcZoG9wjxCrvrW3luWkAAbO5XQ4YZ56j8ulJppyh2LupRhghU2l/8RB5HwxTrrtdlwBtJHFcqlLh1NNJxHMF/5upWzyNFg5R7uPYIzGpUDG0gEflVRsLQ8LCEzj+zYp4+lX0ZGceOKlkpYXtLSwWTRI8HMCvOTnU1nkWO9kCByFHHAzx4UVvm2iYlsDnmiuddhMIPufJaIqHKzHp1owR0B+Qz/wBqx7HUdVvp7uMWUcCRArEzr/vPI889c15K21zUre4a5W4LGRg8iscqx+HlXoFNhMlQXAOAI5Ll6nFI6cC4OpX0mOaaPhHOPI8j6GrElhmdVngQZ43p7v1rzGmdrbO6IjvlFvJ4t+x8q31KyAFTkNwCOQaozUstMbStsrsFTFUgGI3TElvGrmNJwGB+64x/lXHUwQ90RhpDlufAdPx5+lQM8Nwoi76M3Ead4E3DLRg8tjPOMj8KUlvbeGOOdnzDJjbIOVAPIJPgD/GoWtc/3QpS9rRclX0VGOWOZFlhdXRhkEHPFSPHWkILd0oIIuEUf1mjI+Q6nHSlNa1hNCtoClotxdXLfq1bIVfDLMOg6evI4pWi5SOcGDM7ZaDZigCeMvvNnnjw/n9K8Nq9lrelQ3N/d3cFxC1ypBPebtkjAbQCTyMgZzgCt9O0sUxQ3kEqO4AdlG5AeBgHr69OgrOu7u41m8tURJre3TcJIXKlnLEKrHBIAXk4BOc84xVeWqgiic+SxbY7/JVJBFVhrGu3PJdeZbOJEhXDsAz8jIJ5xx04wMjnx8AKSZmbG45x09POrr2Uz3LynadxyCB4eH0GB8qpxXHUsWRgkI1KrYlUuklMY9xulvHquc+ePhRUIpopl3RyA+njU6uSRvidkeLFZgOZFFFcZgoLMcAdTTQL7IupeFX2V9c2Egltn28jcvVW+I8azJtSt0UiP9Y3p4VVb6mWY+0FVXGBW5DgGIujMzWWt4/ZRdrjY6wOq9L3Wl6oO8jlSwmHMiSDMbeqnwPpVsH6BtbW5spNXaQXO0bkg2hCpJzyeeteWn1MDi3AOP2j0+lIyyyzHMkjN5ZOa2MN9m6qo/EmAYD8T6JX4m2PUNBK9gNJs7nHsOt2kuTjbJmI58hnrVU+i6tB9+wlIOcGNd44/wAOa8nHLLFnZIy564brTtrrep2SFLa5dQTu4Yjn5Gp6j2OkGsJHxUbcQgf+Y23ktJlZGKspBBxg9c0za6ZqF4M21pI4594javHqcClR231sqwlFtMSMK0kIJXryMfGlbrtRrF7xc3JZSMFR7q/QcGqP/tCsGtgfVSdrpW6gn4LebRYbdc6jqlvA2RhEHeuPiB08K0IbzToNLnawhe4aydZI2ulBCljj3QPD3fGvHwalG4AlGxyOT4fzrd0s99ZalbL0a2EoI/usDj6VmTUk9BKYpWZfHe9vFXKapZIfwtLpO4uri7lM9xM0jtxljnjPTnoPSq/h8QP6NczmiscuJNyTdQFzibkrX0yZNTRdGvQSSD7NL+1GwGdpPiprz1/Ys5ZkG2ZOGX86dikkilSWJsOjKyn1BzT+uwoLxb2BT3V3GLhcjoT1H16/GtKjrpqQieE6t0PiPFPlYKiK7twsCwumkJgkB3L0PQ1q2lx3b7HI7tuG6jgc8HzB5HkemMnOZd2hJ9ot/dlU+HGanaXXtA2OSsi9R51YxajhxKA1lKBY+80cj18ioaKqkopLE/5CeuYBCw2uGRhlTjw8x/Lw+hOvpOtQd3Hp98FjC5WOZRkDPOGHl6+FZ9rMsyG3mChQMhz0Qjxx5enz8M1bbaNK+64vXEFrGxDyEjqP2QOpPPX86wsPqJYpOFzHzC25Iy0iqpfcPLoea9Mlu8rcMNhG/eDldvmD5UTSKQIo+I1/9R86wk1+ODubG0jZLCMYKscsxPOT8yeK11dXUOjZVuhrp4aiOUWburUMzZRYKE8Ec4AbKsv3WXhl/ry8ehpNTNazH3fe+8yLwsg8WA8/T860PjWLr3ansjo0q2OvdqNK0y5KieNLu8jhcDJAcK5BwcEZ6cEeBFUa+h4lp4Tlkbz6+BWhSueXcINLr8rXWyjrKqyRsGV+VI8a7XjovtL+z6F+8/147PgO22ZV1OEjPg6+9z606ftM+znPPb7s4Mn/APWkA5/5vWpaCubVx5nizhoVJLhtRGbNY63kV6TxxS0N7Y6h3sEMqTbDsdPP0/zrxWs/af2SvZV0jR+1mkytO6x5ivoy0rE4Cpg8546dc0tbzzWsizwOUdehHGPT4elQVOKCOThtF281g1tU+kkDJGEDxBF/it3WOzLQBrnTgXjAJePxUeY8xXnsDjABPwr22j69DqYFvLtS4/dPR/h/KvN69BaW2oulpIpVuSoOdreVUK2njLBPAdCs2rhjLBNCd1nZYdGIPx8a95ol2bzTIpmfc4BVvPI/yrwZBUgMCD616PshdENPZN0IEq/XB/hSYXNwp8rtikw+XhzZDzXp6KPQUV066PZFGPXrx/nRXy7/AEhu2XabsP2MsdV7L6kbG6n1OO2aTuUkzGYpWIxIGHVF6AdKa94jaXEK1RUjq2dsEZs52xX1iTM0AkI96IBW/wAPgfiOn0qgjnkeOK/OVxqX+kZY6ithL27tFE6WBilFjAUkF3KkSgHueqs4yDjAwecilP8AWD/SDuNS1XT7btpPImj28ct1J+gCJN0hYJGkPs3eMW2Od4XYApJYVWNWbEhpW4PZiQn89nXf/C/Q10y3OoQQxMG2OAceYZX/APpH/MPOta4VreB4oye/ce8fFF8h5Hz+lfky87d/bjoHZqDtbH24tXV4raeaFLCIyQQ3AcwOS0Owhu7bIViQWGQCc1+lOw2pX2s9itA1fU5jLeXumW1xcSFVXfI8SsxwoAGSTwBjy4qvhrSHvfKO8439OSr4vhDqCJkjnNc25bp15po6a5UYdQo5CP7wB/ungofUH5GmLNUsJlS5jZpmP6sMwYRt4EnjOeSOPxppF3OqgcEgdM5qjWIRJI8qjJjGxlHBKDx+IIyPgfOoqmkFJ/qqUWcNSORHPTr4rKjfxBkk2VxiNwzIzEl1Yf4iwIz9cHNQibvIlc5JZRnNR0+4aXblgZI2U7h0YHOG+Y59OlXyIscjon3Q7Y+taVPO2pjErNiqz4jE8gqyNhMohkbDDiN/L0rscYi/WTLyp91f3j/Kq4ommLBWC7V3Ek4x0/Hmmp4pplhLDbwVdxyAB4/OpkKmMB2a4m5VfD94+A/Kq5ZXmkaVz7zdalPKHxHHxGnAHn61VQhFW25G4xN0k4+fUfiB9aqo/wC+fKhCCuCQ4/usPP0Pn8Kz0zZ3ewn3MgH1Rjwf+Fsj4N6VrT++VnA5kGWH97xpC+iWSPvNu7ZkMvmpyGH0P4CszEoHOjFRH7zNfPw9VPTP7xY7YpkHIzxz5UUvZz95Hsdwzx4BOeo8G+YwfjxTH8KuU87aiJsjeaie0sdYoxwR50tfWbXMQMOFmjy8RAxk+XwI4PwHyZo/r/OlnhjqYzHILgiyI3mNwczdY+mXi2zLbvlYWcqmf91JnGz4Hw+I9K2AOOKzNVtVUPeBdyMAtwuOCv72PMePp8BV2m3LsHtZ3LyRbSrHq6Hof4f96wsMqJaGb+m1BvzYfDor1RG2ZvaI9+YWnbe7IZDwIwX+Y6fjVJ6mr12eysY8szEB/QdR/CqPiR9a6NZ6KKOhwePjR8DQkBvsiu5rnyP0o+YoS7o6nnr4E1GPVbiB2RiSnTDDNS/lXCq45X8KUEDUoVmYbtXexZQ6jLRu33R5/wBedTnJgEUUyFoYxzIjcbj1BPgenWiOB7c+0uWjCAEKGxvPgpx4Z61TFLcIDIzssj8sTyD8Qeo/rFPuLJp0RNDY3QHvypIOVcbWK/z9QeMfWkEkaxcxvv7tTkBB7vqQedo8CvOPDI5pxrSG5XvNiQ4JWXBIXBAKt6c56VyXTZ4/uuWX0PH9fKs2qw1krxLE4sd1H3ViKcsGVwuExDqcdwuDaxqUwCrZJA8Oc8jyNRuJYdu82EZZP7zcfjWIwktm3JJ3YXIVwM7CeoI8VPl4Vel1JICGYqyjDKecfzGPH+PFNoqt+fs9TpINfBw6jxSyxjLxGbLaS7e4snKsFCuvCcAAg/yqgnJLFufOlrV2S1udp5Bjb48kfxrovYVQGQ4fAAUDJJ9B4/15itGYiIZnmwUDQXaBMXVxHa6d3zgttlOFB5ckAAfM4HzrE062kubxpZTkI4llYdGkJ90Z8lHPxx61GXUH1G8W1imtu8R/1UBnjLB8D3mXdkYyeOuM+YrZtLMWlqI0yViwCT1LHkkjzOOfjXKskZjlcHNN4ovUE9VouHYobH3nfJOSzTJGkZkIdvfYjqM9OfhiluvzqUjmV2dgMscnH5VGup1G6zkUUUUIRRR6ZooQiijNRkkWNdzdKEKVFVrcQt0kFWDkZHPwoshXxERwNKigvu2EnwUj/v8AhVHr581dbe87w/voR8+o/GqfTy4oQilZnNncPezNBHamLEsmCsgIPGT0ZcE+RGD1BOGs1w7WBVgCCMEHoR5fn+FCF0YIDdc4OfSgkZ6jrilntZz34XUbhe9xsO2M91jy9znPXnPWpd3e98GW8QxiPaQ0WWL/ALxO4ZH93A+NCFfRSsFxKjQ2l4v+0SA4aKN+6OP7xGFOMHaTnyz1pocgEeJx86EIqyKGWb+zGAOSx4AFcijMsqxDxOD5geNSnm7w7F/s14UY4+P+dCETvGypHESwRSNxHU5zUY5niyFOVPVTyDUKKW6FdJHGYu+t1wucOmeh/lVNTilaFw6854YeBXyqU0QH62LmNjgf3T5UiFVRRRQhFXW7gkwSDMcnun0bwNU1bbquXlK7jGu8D1z/AJ0oQpMIYCUIMrA4OeFz8PH8KrklklwHbgdBjgfKouzO7O3Vjk1ykQg+lFFFCEUUUUIRRyOQec/yoqyBA7+991Pfb4f96UIXboAXDkdCdw+fNVVKRzI5c8Z8PKo0hPNCKPkceP8AKgDP5fOlbpp5JPZIvcEke7Ozcx5wQB0B6c1VrKllFC6V4uBy8eSfGziOyqltTuNx7uwkdM+6ygYYeBHNFQMeqqSsffxqOFT2bO0eXWiuPNdiJN7H4LVETOoWHddrtQgvpFW2CRj3BG4wcgn3jjxOfpXm/Enp/Cvbdp9Hiu7Vr6JCLmMc7RkuleJxnjFe5YS+CSLNELHS/ovMsVZNFNaU3G49UYz/AC8DXouyWoPbyzRzf+GbbukZ9oRshVGTxklgPpXnceGK1NCkMk0mnMEZbhfd7xN6rIOUYjrgNzwefTGalxSPiUrwBc25qvhshjqW66rd0vVNTfUFLzxwy3UjEKQZkVQOQvA42gegLZ5yAdW50mCcyy2kz2clyCJV+/E+eeVJyOvUEfCsS1vpdJu5NwEgiXZJDFh2D5Bzng5Kke7gZGDxzn0aTxNALgPtj25yw24XHjnpXn1FUSR/q1G4XYsY2dpZJukNC7PXumyXFw5zEx2RpGdyKueo6HqT4Z48a2Tb7Se/kWM8+6Dk+vT40lFrCK99BaO/eQWxl71cbMjBxnPJwOfDmvM21/HNB/tmlaZMkkvezI1lHiRs8k8ct6+lTVVWyQGeU9Bp8vooxNFQgRjW69bLewRrL7HaPfTW5w0aspZWwDg5IVTgg+8w61i6gba6uJJta1YyxswaOCzYPsAAAO7gdcnAz19Khr81y06sLtpLSVA0HIA2g8rhQMbT/Csrx4HHh8KzKnFDESyNv+VXqKsuOUjRaVxo7hxPZMLi1dsK6HJUnnYR1B/kOmar7yCwDJAd7n9sdB5Bfr18enjmuWMjpBcKjso2FiAeuFb6+FKO5d2k2hSxJwOg9BXNS5aqfKPdHLqTdWGyNo6VszB3n39LLhJJycc+QxVFxci3Kl0JVjjdnoauqEsKToY5BwfLqPWtGjMAmaaht287fZYsmdwNjqs7Tebogc+6aba8VbsWx4GME+ZpSWRrORoIY14GN5UljSsZIkDA8hs85r0OXCo8WkfWv9zL3RfXbQn9lmNmdEBEN77reFKanKEg7rqX6elNg7gGyDkZyKytT/8AE/Ba5X2doRPiQa/9Gp9P8q5VSkRZhzSfPXdj4V3PkaOvWjAr1pY2vNHPic0UUU4JEUUUUIRRRRQhH4fxrc7L3xjupLCRhi7ge3RieAzfdz8x+IrDrqsUYOrEMpBBHUEeIqnWUcdZEY5ApoJnQvDgvQEEZyeRxXKcvit7a/py12tE6jv1X/dSADOfIE5wfWsy1mmmzI6bEPQeNePz4bLTZy7QMNtdzfotxzxcW5q/n+I+NasKnUtG9miQPPYOXVc8mJuuPMgj6VlVdaXU1ncx3UJAeM5GR1HiKpQvDDrqNlLG7K7XYqkYwMN8DjrSl3Z7iJ4PdkHPHjW9qFtb3FsNWsEKxs2y4i690/mPQ/xxWYDgjwPQVbpqiXDZg6M3HyIUc0Itldz2Kqs7kyoHJCupwcdQR4/1/wB9K8Zpbe3lIIITAUNkRgH+RXmstwsEomCqqNxIfPyrSixLp8iKWAUhmOPvZBGB8wn1qlijIxNHVRCzXG3lfcH+bLQww54paZ39t/UJTA8BTVvqN5ajbFN7o/ZIyKWJyc+fNcoZI5mrSqLZHMNwVoy65eyJtTZH5lRzXw3t3pen9pf9ILsppGvQC7s7uzijnjct7677jglSCOg/o19hrxfbL7KdA7b6zBrupajqtrc29uttH7HMiAKHZs+8je8S55GMYFS8d73XebhdN7N4xHh9YZap5DS1zbgXsSNDovC2PYDsTFHo15pehy6zba1aX1zayRW7XUkam4txH30KSoW7oSSxvtbg84xzSLfZf2fPZoTRxQS3ianN7dcqrpalE1AWwtYZzIUhJRhIA6OxVwdwA59xpn+jX9n0kYMnaXtDbyREhALyBcKw5x+q+vmOuaTk/wBHj7Nkvhp6a/2jFruyz+1w7RIOh4iHHhn16VPLPFDHxXsFvmvQW+01AS21U7UjUtOu+m/ivEdtuymidl/tJ7GxaHpgso7m6i7xO6liLFL50QmOZmkXKKnvE7XOWHWvt+c8n868JH9g3Z7QtdtdROqazPcWM8dzA0k0ZV9hBX9jheOQCOOAa+hWVlcX8wgtYS5I+SjzJrJfK2seHRDQrhPbLE4cSkhhgc5zmAgkixve/PlyVcSymVRCGMhPu7eufT+dep0fs2IWF3qOHlJyIzyB8fM09pOiWulqHGZZyMM7eHoPKtE8f9q3qHDQwZ5tfBYlJQBpzy/BI6jotjqQzLGFkAwsijBA/jS+iaENKaSWWRZJWJVSOgXj8eK1HkjjXfI6qo8ScCpAhsbSDkZHrV7s0Rkz27wV7gRl4cBqiiiirN77qcor5b/pD9jO0nbfsbY6X2X0z226j1NJ3QSxxfqxFKpbLkZwzKODnmvqVHy+Xn+FMkZnYWq1RVbqGdtQwXLeS/NGp6f9v09tqFre9grB7TUprG4EE13C6RG1SIe7+uziRYEDjPhxg0xp/Zz7e7K9SWx+y3TVtLOOzS0s21FCsD20kjwvu9o3tteaT3WJUhsY4Br77qAA1C2kk95WI4PgdwGf+ZlP/DWzYMVuYyv7Xu48Oh/y+lZlMHTVErHOPdIA8rX+635faBwiaOCyzh0NtLDrvpuvyRqP2df6QGodlIex8/ZSQ2aT+0zltViczSBnK+602yNRvPuoqgnBOTjH6U7C6beaN2J0DSNRi7q6sdMtbeePcG2SJEqsuRxwQRxXobhV3CVR7kgzj8wfTxqrnx6+tX4qdsRzKhiWOSYnGI3MDbEu0HM7q22yJd4QtsBkwD12gn+Aryx7aRrP3c+ntGQ21yJM7fM16u2/3wP/AJZ+PhXyu9/8ZOfORj+JrosHo4azO2QcvquLxaqkpcjojuveQTRwXEN9aNvhYl0288ZBdPjwSPgRWiriYCRTkPyMfw868h2TM0sF5CrM6xGOVEz4gk8fHp869Vpl0RGLS3jzIAe7bqWXJAx5Y6H4Vys9N/R8TfRX7jtW+fRbVLUHEKRtQRrz9E4UaK3ZZAN0hACeOOf8ql71vbvE7kNLj3R4D1oLJakhTvnJwX67R6evrSxO4knJPmTmr58UXuiiiihCKP49KPHFLT3qRBkTDMPve97q/Ejx9OvpUE9RFTN4kp0TmMdIbBPRSLjuZRlGPzB9POoSo0cjL12HGceX86zlOozKHjaUA+JCxr8vdLfWpzadctK4nkj3BiG3tJKCfmwH4Vn/ANSllH4cDjfyAU/ADfecFVdQw2mJIpkjVPuguAyj+6f4GmNPufa2WMkHdnbIoJUnyI8D+HrUE04JnExTPXu0VR+RP41G4tlt075JJsDiT9ax9w+IycAg85AGKzWxV9I81EbA1m5be/mfAqcuikGQkk8lsexEqWj71mGMfquD8DUFsruTpbuP8Qx+dU2dxLLYSSSOTIrKj8/tAEnHoeCPQiuST9wjO8hCqeRk8+X48AV0cc8UkQm/Ta4VF0Za/KV25WK2/VXbEbh0WN3+P3QR+Neajult/ZmD/rYlZQWbZ3oU7WUk9M4BHqKdnmkMUs0xaRx7qqTjdI2MDjyUD8a5pWmW00JmlUsje7H7xXKD9o46knJ+Yriq51Vi9ZH2ewLbkeAvufOy1omx0sTuJzsrV7Tyr+rtI7cPgh/1u5jz5KDj61KTWdfnPu2wAIHBsznp1zIR+VWS2GP7GU+6OA7HIHow94fjXFvp1ISbLCMmPaxG/jByp6MBn4/E1Ze+uhcG4hM5gP8AaBb4pl4ZBmiaCfFLltcch/1oz4DuR+A/nXPadbQ4MLdcDfCr8/FZKdl1EKMiN+fGXMYB/A/QGoql9dbS0hjRuhYGJD/9Z/DNOkZGw5aaZ7nf7dR8Ugef/lYAEjLrN7aOEuokVj0DxSJn54NTTXnLASW8YJPAWY7j8AwGa1P0JOhYLcjJA5QoPDx3ZP1pS40aHLRRPAyEe8WhHvH/AISv15pvAx2PvtdfwJCXPRu0ITNpcw32fZ33MDhl/aU+o8KbzHbZIKvIOpzkLXn30i/hcSWkoYquAFkKSBfJWOeP7pOKpj1K8gLC4luH2cEqiBl/xDA+ucfDpVtmPS0jQ2vhLTtcbFR9iZLcwuuF6aVj7KhY5LuXznr4D8qHG6CNgD7uYznxGcj8/wAKz5bu7dIWjZWj7rhhF3mcnxKtxRFqhVWgljVmcjYFYq5YdPdfHHJ6ZrTGM0rrZrgeIsPiqxpXjbVPQSCN/wBZyjDa3jjx6fHBrrwSQrlHLRt0ZTx86TF9ajmSQwj/AO+LsHh4njxHjTMU0kZ3IfdbrkZU/Lxq9FVQz/luB9VC5j2+8FQ9tHI25uc9ccA0hcWbW36xG/VrwHIz3f8AdI8U/KteRoZTsgZUnxnu2br8KRkuJVLRzwgFQQysMdR4+n9eNR1lF2xlgbOGrTzBT4peG652VNvLcFZbdojD3yhNxOTu3A4UDrwD68jivK9sr+bT9Mggsg8RvpHjkmbJkaNQuV45AO4cDy6ckV6G3d4byNmVpJIgI0fnPiVb54YH1FQ7X6FFrtoYI5FjYkXNs7dAxHKkdcZyPMECuMxWixDGMJnc195W3AA0Gh19SPqtWilgpayPOO4d/sV5K+7ANY9l4NfOs2ROTIzB3KOhA27ONxcnwPn6Zr13YnWLrWOzsTXjl5beZ4Gdjy5AUgnzOGxn0r59Ee1eo3LdmDLOzFVga2dzsRYyMcdFC4zuHJ9c8/T9D0iHQ9Lg0yGTvDECXkxje56nA6Dy9MVznsLFxMSNRQxOihDMrw43u+61MbeW0wjqXhzybttyaU8Ogox40AZO1RknwFXC0lxmTEQ/vnH4V7AuQGoVNHjjn6VcBaRk7i8p/u+6Pr4/QUe0soxBGkQ/ujn60uiVditmPvy5jiAyzHxHlQ1yNx2W8WzwDJzj4jmqmd3O52Zj5k1GkQrhLAfv2w/4XYfmTXCLJxhlmUeWQ38qqroBPQUXQu91pw+7bSH4yf5VJWtYzmOwiB82JP8AKo92x8KkIvM0ZkWVi3e1Sphi2kYIVdp+tR3WY/3Ev/4wfyrhiGDiuqBjoPrRmRZBe1/8iQZ8e8z/AArvcpIGMExcgZ2sPex8q421R0qvvWVldTs2ngg4xSoU0tp5BuWJgvm3uj8a6YYU/tbkfCMbj9elUtcd63vTbyfM5o8fH60iFaz220oLVXDcHvTuBHw/hVDXN4kq4t7WW1ERUxCPa4YdFU5wV8gcfGpUeGOflxQhcg1EF7djo11DJKjMd7qVixjAbBPLZ4AJ9cVdcRqGEkY9yTJGPA+IpCz2XEs17H34aRjCFfgfq3ZcqPDJyc9cEcVozkQxLbLyQ25j5fD5UIVHwoo6ceVFCEVZBL3Rw67o24dfMf5VXRz1FCFZNF3bZU7kblW8/wDOq6thlUKYJc7HOQf3W8xUJEMblDyQevn60IUautfekMf76sv4cfjiqasgYxzxv+6w/OhIq6KlMojmePptYj8ajQlRRRRQhFHTrVNy06J3tuRlRyuOtJJqzj78A9eaa54buoZJmRmzlp1dJ+qiWH9p/ff4eA/jS0EyyosqjjyPxFMXWfaZQf3jg+nhTgbqUEEXCqPn580YzRUZZVhiaZ+VjBJHwBNNe8MaXnb9k4NzWCpu5gqNBE/+0OpCKvvMCcgnA6AedKpDNM6yLHIU37VPeAjYJASScZydvHxqVpaCUOs3KqQGXPuu/VmPnjpz5VoBVGAFGBwF8KwI6aTF3iomNmcgOeuhKt5204LWbrSklVJGQBfdJHSil7h8XEo3jh28PWiul25BU88nVed7Pa6NWiMLrtuIh72Bww8x5VK67OaJI73M8GzJLMVfaMgfhmvN6vpt3oFyJrO4cQyH3HDYIx+yaLvtPfXmntZTRx7nPvOB1X90j410X9Pe54monWa7fwXN9vZG0w1be+2/qsq57kzv7OhSPcdoJzx8ae0PVYtHne6e3aWTbtUh9u0Vm9B8B+H8qlFbXN3MIYQViwd84YfqzwBgEHJ5z08DW3WSQQU5NS6zRuVgQOlz5mbr0t1qlhqkS3UbRW0kayvOjqSWCp1DdCcAZ8dufKqFCKsybFZLgo0gIBDbc4OOmeevX3V54FJ2mmJamJmnkldFw/eImXPgT7vBB593GfHPjXe3c0N2e7fI54JyM15zJSw4tWFmGEggX10HktqSrfGzPL73h0Xoezyl9Sjtvd2TxvCwOMMCp4/Ksi092FYy2GQYIOAR9as7PahK+pwSSbU7uWNsjy3c/hTOrWsf6SuUkiGVmfAI8MnFUqiF9Ax1HVi1iDpry0+qUHjRNkZ1I+ic05RqNm+lHmVC01vyOTgbk+fX5Vmden5eNP8AZ0NFfm6kbclpG858yADx8iRVpubTV8C9K215tCiYcJIfJgOh9az5IxkGU6/UBWB+LGHO3S2n8tPGfGJh8ycfxpQdBx4VqJZvpjyteqwMe3dtwwKFlOV8+hpbUtNktY1mSUTW0wxHMOAT5HyNZ1NE51TJ0BA8lerI3NpIm8xcpTwzRWfaSPazm2ucjJIGeQK0M5rVxGgfh0gbe7SLg9ViRScQao+Q+YqlrK1brCvnV3yrtV4qqaDSJxHqU8sB94KKIsahEGAOgrL1L/xJ46KK1ahLDHMNkihgfwrRwXE24bV9okBNxY/EKKeIysyjZYWaD6VpPpanJSYjngYpdtOuhnCrgV6TT+0GH1G0gB8VlOppG8kqKKn3M2cGJvpUK2I5WSDuEHyUJaW7ooooyPOn35pEUUUUqEUc+Bx60UUl0LV7MXFxHrlrFCxCXEixSKOjqTyGHjxzzTSKqKAucAYGa5oluLOzk1SRiss36m346DPvP/8ASPial9fnXmXtfVxyVIhZuN/PxW3StLI2l+/2/mqKKKK5BThNafqE1hNvjUSI42yxN92RfEH+Hr86u1SxjhEV5ZszWdyAyMedpP7J9RWXO8yLiGIuxB2nPANaHZ17yW31O3usiI2zyBD0DLjBHlWnBSOmpzI8iw2119FIyQOPBI3SMkYlRo2xhht6VdodwxD2ZkBkjyEUjgtkFW+oUfOq+f40tcvJazJeREjBw/ljz/z+FRQQdugkw8aZtWn/AHD906lmFJUtn5XsfLZNFSp2nw4z51GRxGuT18qbvAk6pexEFJlywHQN44/P50lNGHUEdQOKzI3ueyzh3hofNSVkJp5S0bHUeSgLgE8p1q4EYGOhpIjBwashlKHaeVNNZJ1VFrzzV09v7TEwAHeRjcmfMckfTmsr3SOnrzWwrEEOpPhjH9f1is+9hEdwSi4RzuXHQelLM3M3RK8C2YJi0ngvIl02+faAcwSn/dkn7p/uk/Q16/S4LW2te4gjEZU/rFYchvMnx56edeB/Pp6euR41taXqlzJCbNbju7jBWGQ8h+OEb+BqCjqRhk5ltdh3HTyW3QVbKkZJgM40B6+BXrJbmKKRY5H99zhV6n6eFRvbkWVtJctGz92OgGaR0KwFtAbmWRpbqX+0djll80/mK0/kCCMc9CPKuxikNRFnadxorxEhBzizvovBalq93qjfrztj/ZjU8fE07o/aOay/UXe6aDHGOWX4VDXNJFrqSQWQLG4G9YwOhzj6ZpLUtPk0259mmYFtobI6HPX8a5x76mCQy35rnHuqIZDJde00zVbfVUeSAMpRsFW6+h4+f0p2vB6JqP6Ov1lZtscnuSeg65+XWveZB5AxnkAVvUFUamPXdbNFUmpj13RRRRV5XUhrEZe3R0+8r7QfUggf+oj6Vo2Myu8E6HhzG4+BP8qWvlJs5iAdwQsvHUjkfiK7pd06WSiIIAruAdvO0OdvXwxjFZbPwcScOTmg+oOvyVkkGnF+R+qfVUCTrOcRo/B9R/DHJpHTr2y1iD2rTZi4X78b8OvqR09etL9tbm4GiI9ohKzEpIwP3PM/PgV5PsdPNHr9skblQ5cMMeG0+FdZS4aJ6Z019QufqcR4FS2C2hXv7U++4/8Avb8fLP8ACvlt7/4yf/5rfma+pIyW8Mty7AABlUsfMHJ59P6618ru2V7qZ0OVaRiD6Zq97OD3zy0VP2hcLMHNbfY67jhvntHBzcgBW8iATXqLgSWxa4tv1YJ94gfdJ4Bx5HABr5yjvG6yRsVZeQw6g17TQu0Md9ayJfsqPAvvux91l6c/y+dVfabBTWjiN38NweqdgOKNgHBd/Oq2LeZZkyAFZOHXdkqf4j18atryWoa/Z20nd2IE+04BZSAF9GDZPpwOKU/1nnzzaIPhLIP/AKq5yCkxgRgPpifG418VtSV+HtdYSgL3GDVMl3DE2wks/Tailj88dPnXjv8AWiXxtM+ntEmPpnmntO7S6QISNTtpdxyNkSjux64yM/PNK+ixmXux0+XxJB+SRuI4eN5b+Wi2ZLma6buoVIHiqsM/8TDhR8Pe9fCr4LJIwplIcjkDHuqfQePxPPrRp99p2o27S6ZMGWIgOuzay56ZAyOfPnFM/CqjcKfFLxKzvyDrsPIK4KpsrPwfdKD59Tg1bd/+JkPmxNVdcD1q265nc+fP4VoiwFgo9tFVXCqkEMuQeSPMeIrtXIohUTSDLdUT18zSFocC07FAJFiFlJLJp0jwTRuwYqCFGWOAe7OPDIJXJ8VHxqKpPfS72fAVjyOVQ9CF826jJ6eHrfqEUzn2pSAXzCWPQswJX5A/nVtqyPBGYxtXaML+7jjHxGOa5mKkdJUvopnfht7wHUHl5Dor7pA1glaNTosi+Anu49PtxsVPc69HZcuc9chOh82razFbxe8VjjjAGegXyH4VlapBJbXUd5bgBpGBGeneAcZ9GHB+VXPN+kZIBaNwcbS3gzDOSOmUXcfnUNPUjD5pwR+ISAByLTo23lzUj2cZjMvu8/NXSX7bgkEZyQSpckEkDqqgEtXLWz37zcRdcKodSDk5Zm5wRkkfQVqWsdpZwMLePAZ1WSQ8tJwcnP5Vy6jC924KncmMg56cZ+grXioJZXtlq35iL923d1VV07WjLGLKqCOzXaksC8cCXGZFXyyevxNWXQIl6+7gFPh6eVUnB+FXwukiezynA/Yb90+XwrUjY2PRot5BVySdyud7HLhJ4lOSPfUYPlyPGq5UMbshOSpxnzrjKyExuMEE5+lWzHckUp+8V2n5cD8Kcmqn5A/HpVN1aQXYHfLll+644dfgeo/L0q0HgV35VHLEyZpZKLg9U9riw3G6ypdEvrZVntrlWEmce+0Z4PiBlSfkK87277aar9n/AGXu+0UmjS6zcpJDa2Omlo1a/vJ5FiggVwMqWd194qdqhjzivoCxSy2seyNiVkboM5GBXzj7ROwnbPtt2y7KW1lqkmg6J2e7/WpdSjFtM0mpACK2hEM27hY5LiQsyYBEZB3DjKbgcDHh0TnAdL6fAqx2x5bZwCrsPtD0/Vez3ZPtJpEFnb2/am4so4UnvngdBPGzsiL3ZV5l2kbCFBKsCQRy9adtux96+nDTdfs5JNXmuoLNATFLNJbFvaFyvjGVYNlRgjB5Iz4bTvsq7e6DJpvZdw2saLov2gW/aOy1SSa2jZrGeCeS6UxIVCGK6lkwqIMrKmwYBxDsj9mna20+1HXe3+rdmF0+x7dLfWVxbWV/HHd6BEgRYbgOkpBe7Ee6buSWV/ZupR3psmCs7x356aH4hObVbD/K972k7a9luxkUM/artPaaQtzvMXtkqt3gTG9lVcOVUMpZiMKCMkVzWvtd+znszcwaX2w7aaLayy2cWowE3QMnssjMqTqwGO6JRve+6MZJGRn5v2x+zXtd2a7baf2s0O57b6lpqaDPpEsmkapbXGoxSG4MwaRtQJ3QuDglW90xoCCpGy/s59nuodmX1S2stMkh02T7M7HszYC8voJ39qjkv2a0Mg2ghRPCN+AjcYJwTUlIeyuGeUtFtnW+V0kg4uzb+S99217Y2/YfsV2n7dw2I1m10bS59S7pZO6WcBA0YV9rbQ2xsEA/e4pCf7Q+0XZ7WbDsz9qXZbSuz8eo2t9dWWpWOuvfwYtYu9uEmEltA8eIwzhgrKcEZBxnyGs/Zd2hv/sV1bsppX6Wuu0t92Dt9GXSm1kmzN0LRYtixs/s6NujPvjAzubdyTXru1P2OdlYOy3aO40O11PUu019oOpabptzquvXupSATROgSJ72eQQ73CZZdoIwCcZq1hJY+nLmG93OPrf7KCp1dlcLaBQj+0D7M49Mg7aL9o2itp97cHT/AG6KfvBcyx5cxxIoLSEKVY7QQAuScAmva6N2r7G6nNZ2+kdoLTUpL/TzqtoYrhWintA4QzxspKsgZlBw3GR5ivnWrdnO03ZfWOwHbix7K3mv2ugdl5+zt7p2nvb+02FxILMiWESyIjf+FeNgrg7ZAV3DcK8tdfZF9pMv2eaZcdmLO203tTLrGui6tobmNk0nSdanmaaNZAwRjb77eX3MgtbsEDZFXo4I4ARE0C5v6nc+ZTHPdJ3nG6+u3f2yfZvY2Gm6hc9u9FsrXWbdbyycziITWzEBZucERkkAO2FJPBqvW/tW+zbs7r0nZjtB220iw1WGSGKW1uJ9jxNKFMZfPCBt64ZsLlgM5r5d22+yfXNP7Wa4dG0btbedmO0XZuy0G3tuzl5psAjjto5Yja3IvRlYSkmQ8ZwN0mVzjc12k+yTtVL2P+2Ts/o2lm5k7TaJYadoZkvYC960GmLBtZyVCneCNziMHkgYNPtpdINV9R1b7Quw2ha/b9l9a7WaXZatdd0I7Wa4AYGVtsQY9ELsMIGI3HgZrr9vuxEfadexknavTF1xn7n2H2gGQS7N/dHHAk2e+EJ3FfeAI5rw19ovarQe0fbzRf8A7Wf+ttl221q31S2vJLm2TT0hNra27RXm9u9QRG1Z12RyZDrtw2Qvm9M+yntWna7UNI1nTe2t5p9z24l7VWt3p19pyaQiNe+1RvIJFN0JIsLG0YB3bQFYKTtSyS4X3yipOjqxDIw5Ph0qS287DIiYDzPApiVV1D22GEncRx1JNMG3AGJZ40B9c/lSs+kiXMP6xh/cOc0tkIOsWI6zKPnUTrmmr/vj8lJqpuzMSDc0U6j14/MVSdCtOpd/rRYIumP01FO4js4zIc8lhgCl7gayZG7u5AU8gKOn4U3a6QY9piVigOeeB9aexHBw22SQ/s54HzHWjRF15x7fWHOWuHOfU/yqKaffM2Z3kK+hJzXo++jIwbaL5bh/Gjfbkc25HqJP5g/nShCy4YnR1xE4A4+6afPFMtFaoE3rKrPzgsDgfT1rklp77pbsHKEgqTg8UhQl6CeD+Xn5D/KukFThuMeYrnIJwcYwTxn4H60iFRpMxFjZzi89rPdRt7QVx33A9/Hhnrj1py6TZMWXlZPfB889aTsBMun2yzxwxyiFA6RH9WrbeVX0B4HpTs/uwwp4hd/wyen0oQqfnRRRQhFFFFCF1VLHAGSSAB86jd39obqRO/XKnb9BipiUQRS3RH9ghZfV/AV5snk8k59aikkyKpU1HBIAW8txA3CzIfnVgYHBBB645rznHgBXQxU5ViD6GoxP4KEV56L1ciC5zLB97q6Y5+I86W6cVhR3l3EQyXDgjkc9DWzZ6hDqJEU5WK6xgN0WT/OpWyh2hU7KpkmhVlQnlEMTS5HA8asZSrFWGCpwR5Gs/VyREijoWyac85QppHcNhIV890sdqJVPvOoCj41jBWkbCAsxPQU3bzwzqtteDgfcbOMU/bWcNsS0eWJ5yfCoCOLqqQa6rILToo2NsbaIhmyzckeVXT6hZs+43KLwoJY7RkAA4J4POelJTXLXTCCD3kbyP9oPj+56+PhV6WKhRumlD46o5CgeQXpj5VQNbPK7h0TQ5o3JNgfJbMcDIWASGytluIYoxIzghjhcc7j5DzpS6vUkQRmNwVPeSIQM7V5A44OTgVNdNRXLCT73DHYodh5blA4/rNWx6fAJo1XKRZAMY6ZB4I8ucHHPSq9Q3E6phYWtaDppr5m6kaadhuCbqVtCYIUjY5YZLepPJ/HNWglcN1xUnUI7ICSFJAzUfXxrdjjbCwMbyVVzi9xcU3LDFNK8ouIwHYsASc8/KilOfSinptgvN9tEd7W1KIWG88hc+HHNeYbT7yMQu8LKJzhSSM48yOoHqa1Y1hLJdJGgkWPu0faMqn7mR+zz05FLTGaxiCW0ESwKCqqoI2jOegwMelXsPx6cNFDAwB+vvG2t1yNa2Gd5mN0qdPeNszzLBtkxggOXAOCQQRjxwcnw4q+4k9hEaWsaCPDHbgY5OT08c559aSnuJLmTvHOM9B4YqBdiACSQBgA1vjCp6tzJK54cNbt5ajl5dVnOqWMuIxZbkEqzxCRRjPUeXNZVxbXAleTumxuJz6VdpcmJDDjhhnmm72cQwMQRuIwBXMxcXAsWNNTNDg+1h4H9lO4CeDO47JHTZdlyEAyHznzGBXpO0Ts93bagoDR6iAevAYABh9R+Nec05EEoleZVKngeZ/lXoUhOqaRc6aoJmt83VufLH3l+Y6eoqTHBBLifCeLBwFzyuL/RWKG/ALR5j0/dWaOqSrdWaDbLdRjY2eTtIO30yB+FZ3vA4/aHXjxrtvckNHdQMVOQ6EenPT+ulParEjvHfwDEV6CwUHhX/aUH4/mK5CVpyFr9C02Vz34xbcKMDSNYz4LNkqqAnOPeHA8uXNRsdRks1eBkWW2k/tIn6Hw48jjxrtgxXvZCx2xxlgPDIw2f/RSnmDnOeRWbBI6OeQjw+i0qt5MEEl+oKj2m0kW0yz2wLwSAPGw59wnp8QeDS1rfCVWSdgrqOc1u2DLqFs2kXBRXJL2sjc7X/d+BFeRu4TbXEkDoYwjFdrDkc9K9BwuGLG6U0c/6dWnmOoXP1d6d4mYNCtvK4DlgVxnOaTj1OE7g424PBHNJ729gxuI/W4+HFLnA6Z+tWqD2Tpi2RtQS43sDtsqsla7TKtf9JWp/bP0qmbVFwyRIWBHDZxg1nZPjRn1rUh9lcPikDyCT4nRROrJHCy1LG8WSIrNIA6nxq+S5gjwzSr8uaxOfDn8a5gdM/wAKrT+yVNLUGYOIadbAJ7a14FitO51JO7KQkncMZ6Vm0ZHmPrXM4+FbuHYZBhkfDg9SVXkmdL7y7zQQAM0Zz0pu0sRcASO+EyeB1qxWVkNFHxZzYJrGGQ2alBjHFFTnjaCVo2B4Jx8KhU0MrJoxIw6EXTXNLTYoGScDr4U7b6a0gLXAKrjAxVmmQxvG0jRgkNgE/Cn8Dyrh/aD2kmgldSUwsRuf2V+lpQ78RyfvYlXTtNnjAQmJ4sfsgK5x9c8/KiLRrp0ElxJBaBvue0SBC3rjrT2nXaS6WLaC3SS+td7Q7xuypOSVHTcMdKx7i5nu5DNcTvK5P3mPT4Dw+FcZO5jjxXkkkf8AK3HNjaGnwTv6FJ6atpp//eRQdEk8NS04/wD7ytZtGB0wPgRUGeL+z5qIPZ/b81oroGqMNyQIw8CJoyD891O6dpF/Zx381zAEQ2coz3inwHkawfnWnon/AL8M/wDuUvz4FSwmMvAA+alhMZeNPmsyvPdrO1dr2eiaO60fWrtDCZmksbB50RVPO5hwvQHB8K9DXjvtDvI0jtdMv+0kmk6bfJKtz7LaSTXM4G3KIVVhGuG5O3dyNpHNTYVl7Yxx633ta3SyozD8MgJvsZ9otp2jurTs+/Z7WbL9IwvNZT3cEcUUmxQcD3y2Sr9dvlXpyCDg9QPLFfJuwN9Y/wCsljbLrms6nFo6yWlgg0GeFLYuqjM0pTDMEUAEhRznFfY75Q5W5TA74FiOeTn3j9f+oVL7S00eH4sWwizZNfC/+Rur9M91fh+Z/vR6en+CkJogw3KMHxpb48U6OnSqZov21HNYb231Covb0UYJMHYx4Pj5VbNEs8ZjPB6g+RpX5/GmIpN4w3UGhpuLFI037qzmVkYow5FR6cgkHzFaV1biZdwGHHjWdgjgggjwqGSO2h2TTeJwLV6TRNaaVxFKcz4wRnHfIPyYefj0r0kciTIskb7g2cHGM/y+FfN1YqwZSQVIYEdQR0r1WiayJwQ5JlHMyD9sD9tR5+Yqxh1ecPfw5NYnfI/sunoKwV7BG/8AMHzW0lpCt095jMkgA3HnauOg+PWlr7RbLUZ0nulYlFChVOBjNPKyuoeMhlYZBHSu11hjie2xFxupTExwyuCUh0nTbdCkVlCARg5XOR4j51daxPbxiAszBD+rY9Svl8qnLLHBG00zhEQZLHoK85cdrB7bGlqg9nDe+x6sOmahllhpbX0UEkkVPa+i9L880VxWV1VkOVblfh4V2rQIIuNlZBBFwgqpBDdCOePl/Ovhum/ap2n7MaLrE8tvDdIe22tae+q6tJcGy0q3gbdGsndI7KrfcVjtRcnLZ2q33MdeuMn+j6/CvBwfZroMs10unavr2h3v6Uu9WW70y+2S99dO3fqQ4aNkO1CAyHaQCpB5qrNNHDKwv3dcX9L/AGUwY57HAcrLyy/aP9oGo9sLeC70/QV7L3HYG57STWMGqrc5mRkAkjnSLDguQq4cKY2L4DqFrEb7Su0fZO57Mrqel9mtO1jX9On1uFZr+6mtLWzCxCOOQxwGRp3abGQoRQjNluA31TT/ALGexNpHpI0c6lZQ6Jodz2fjgjusrc2s6kukpYEsd36wOCpDeYJWm9Z+zTR9Rt9Bu7XU9Y0a/wBAszpun3unXIjuBbMEDwuXVldGEMR95SQyBgQea2I6h8YMcZ0ddUpoI5XcR41C+Vdrft91S+03s/7J2TtdJstU0ez1Jl1y9ls+/uZpGSWxhnMYhWWLYOZmUOZIwFAJI9NcRiG4lhBJ2OyjIx0Pl4fCvPdpOweh9oY5dO1DU+0LWc1mmmX0A1aRl1G3jyFW4Mgd2YhmDOrK7A8scCvQTSGaZ5mxudixwPM11mGUr6dpDtjZclidSyocCzcX+Ch0FGSM4P8A28qKK1SLrJvbZA6dKPhRRTrWRe+qK7n1NcopEbLZ7ITvDr8G0kLIrpIAcbl2k4+uD8hXvpYjGN6sGjJ91h/HyrwnZH2T9Kr35Pe7WMXPGcc5+Wa91FM8XK4wRgqRwfjXGY7YVQ0tp912OBA9l1N9f4FDpV1yMusg6OoI+XB/L8RXP9mY/wC9QHyww/hVv+zxwLvbvAG3Iu3GfMenQVhrZVaIsaiaUZJ5jXz9ar9+aTJOWY4Hx8vhUiZbqU9WJ8PLyHwqReOAFYjuk6F/L0H86LJVC9RJYjZhspgqT/e65+IP5Vn2Eh3GFxguC2B4PwHA/A/Onc/zpK6iljnWeJfvEEAHGWAOR81z/wAvpWPiY7O5lY39Js7yP7bqzT/iAwnmrr+OKa0mWbhSvJHXg5BHzwRWXocm26eOT3WYMQg8JM/rB9QpHoTTs8txcskcNu+Q2QpAJZ/AcZ4GMn4eNKX9i9lJFcW6k8jr4yAcE/4lyp+VY2ITCeqbXwC8cVsx63/ZW4WlkZhcbE7L0KLGtr+ufG9gfdHJxkE/DNVzSbyoRdqoMKCfDzqpLoXiJdJwkqBlHkpHArtde14kAc3YrMIINiiiiinJFd7QHUJPGHxwGHDD51aJLF9kZ71VUYXJwMk+PWlKPXy6UITMpEDHFpGAehOW4+fH4VD2uYcqVT/CgX8hmpW7T7Svd95F4qx935E9D612S1VmIt5lY4zsLcj59DRZCJZZfZow8rkuWYncScdP4UtnnPlx/R6/KnLq0uCyqIztSMAHI8eT+NKvG8bbHXB8qW5GiRWRZkjeIcnG8Z6kjqPmPyHlVIGenGPez5fTH1z9alFuV+8QDKe8STgADzJ6V2TU4kZ0sIkYAhhKDhB8/H5cetVqmrhpW55jb6qRkb5D3dlyOKRwDHGzj73ujP4/1zmsrWLK3h24QRzzHkKQA65G5nHII9cZJOAeale67doqxRX7mV87e6UYGOSSzbvdHofGkYNMub8Ge5KvHJyTIWzKfBiBg7R4DI6+Hhy+I4m3FGGmpIi93UjZaFPAad3Fe+wVNxGglF/FGwCMF79h7pwTkZGSoJOCcY8Kek1CWW3t41sJMIh3NvjKsWJJI55HTr5mti2EkUcNnFsVQQCdgJ2jk5LZJ4peXTtMlmeUadbe8SR+qXp4eFWaPCK6gjHZJcua1wRexTZaqGZ/4rb22WYmq3NoS6QJHxjEki7SOuD5jpVQ17bKzK1mqsB7qXQJBx4Z8MkkdetbKWdpF/ZWsKY/djA/KrSoZdjDK+R5B+tWXUeKvOZ1QL+A09VFxaYf/H81iHWQw4VnHH3JY8cdP2v5/Om7DUYpn7iXdG7/AHe92nfz0yOD54zkn8W5tJ05445FtEXduDbPdyR8MZ4IpCfQYXVjbzlNy8o6Bo29CvH1zmoXHG6c5zkkaOVrfDxTx2OUZdQfktgR5i74nHvbfU+Zz6VEMwOd2MjH9fX8/OvPWuoXWnyi1m7xgOkUjkkD/wC9s35H1weK37SexuohMtzkD7yKMMv+LPSr9Bi0FddhGWQbg7qGemfCL7tPNMQ3M8ci/rXwCAQGJ9OmahcCRZnjd2yD4kniu+0FeIYxH156t9a7NukijmJJYjYxPmOn4VrWvsq3gqRwKn3suwJ3jbR4ZOPpVTyKhAY9fGud9F++KLmyFYrMh3Idp814pmG5kcmNmHeNyshAyPTPWkfaIf3xUlkRhuRuPOkSJiVboDfOshycElifP+VU/A48aYQQm3ZHuV3swOCCSAAfHpR7Kjxd8kp2BtrM67QPhQhLjHmBV+1LYgyANL4KeifHzNC+yowkLySbecFQAcfOqWYsxZm5Y5+NKlVs2JV9pA5Y4dc+I549KLkZl7zxZVfPqQM4+ea4f/CqfORs49FFEvMMLHqqmM/X/Ok3Qui4Y+7KokHr94fA1XNEzqDY92z71ykz7MDI3EHkE4zgHHNR8ceGevp50nqUZ7uK7RY++t33RiWXu0JYbMMwVv3uBgnOKEJi3s49OtorGKNo47dFiRWzkBRgdevHjTV1kmJ/3o1+oyP/AKajHKXjWO6AAIzkHJQnk4PiM1dcwvFbRd5j3S2CPEHkfxoskOiVooxjiihHOyKKKKEqX1bvBYRRxqxEkhZyB0xwB+JPyrE8SPLwr1UP6yCW3PpIv5H8KTltYJv7SIE/Q1FJFm1VOalMjswKwePOin7rTTGN9vudR1B6ikKrOaW7rOfG6M2cipwxPNII4xyTn4Hz/CoVr6TbN3e8Ll5SQPQCljbmcnwRl7wFo3IJdZP/ADVDfM9fxzSOoR97attHK+9WheYjlWAEfqlA6+PUn6mlZpY44i0pwD7oGOWz4DzPpVqVzWNJcdAtd7DIMgXnyRgscefJx86etvarpEtE3Pv94IeCy+vkv4npjHWqCzMsp6EqeMjKxjwz5t6dBWvDCkCnu/vH3mYnLMfMnzrBZxcSdljJbFzPN3l4J1NStohmfq7p0UYLdYARnLt99iMZPw8B5Crauuw3eByDhlXBPjwKpwfDnFbkMLIGCNgsAnuc55u5FWwxknvWIVEOSx9PCqhyMjpVsuVghUdSGf8AHH8KlTVCQhpGYdCSRUaPhRQhFFFFCF84tJpe5aKKQIye8AfGnlldrYyyoDleQv8AXWsb3o2BIIYHIzTaalcCPYuDJ4N5VvYtgb6h4kpmg63PI/8AC4GGcNaWvJS0UTzv3caknxPkKaa0tUUs12OOoAzVltdW8KsJGy7nLEDr6UrcWzxfrtiqjHjBzVvtNRVVPBc4xNG3+7rqfkmlrWMzNFymbCOEzFo5HbA8VwKtvbd7iSFFXgE5PkOM13TU2wd5uJ3n8uKYmJEEhXghDzXI1tc+PGC6E3y9258Rb6lXWMAhsVnKiTahtEWI4ztOB5dK2Le5mtbhLiFtrowYYPjWFZ3TQ3AOMhzg1sU72oZNBNE13uhuhvzG/wA0UTgAS3e6fvLKCeJ9T0pAEOO/tR1jYnqP7p5o0+Rbq0vdOlyO5j9qRihwrAhcfPOMelLWt1LaTCWIqTgqysMqynqrDxHp581p6ZdWuswXWnW9lb2ZljHduGOGCEMFOep4PPpWVC5lSTK4a2t5m2i02ZXOs02J5dUjpoMlwIAQEkDA8/3SB/1VnXl73c3esMpMxYY4x/Wa2o9MvbSRZ1mt5YlZe8kilVgBuGR5+A8KxdbtJZJ1jhjOEJUAcA4wP4VVweCE4rwarRrxr6XVis4gwxrrah1vigahDCYpo5CMnKuo+6RzT+tWcWu2ya7auBJhYrlFGcN+y3zwPrWD7PO9ogWNjtdgR8qe7LT3R1NLOISSQXP6qeMdCpBz9OufSu2gwyKkifUUMtnNvfnoDosSOd0rhDKLh3yKrNgnsph35IYuWxgZrKxg48q2O0EC287xxzGSOKVkBB6jNY/ArW9mnTS07p5n5i47dFTrAI35F1cA5PTxx1pmSOwWItHNIWxwM+NKgDOcdaOtbM9M6ZzS2Qtt05qs1waLFW2sPtFwsbFgCMnBrVWztlG3uwceJ61kQu0cqurYwevpWylxA5CrKpNcd7WGtZI10JdktsOqvUZjcDmXPZbc8dytUvpkDMSGZQfAdKb86K5KLFa6nfdkhv4lXXQseNQsiXT54iAo3g9MU3psEkSt3owGI4PhV0l5bxDJkyQcYXrVX6UtvEP9B/Ot+etxfFKMwOhJBtc21VZscEL82ayL2ze4CumN4GDnypCG0kmkaMe6V5O7wFaC6lbscDePAcVeIkEplHVlwfWmwYvX4LTGlqGZdO7cc0joYp35mquKKOyhbkkZ3H6VX+k7YDkP9B/OrroE27hVySOlYhVl4cFT5VNgmGQY42SescTJfr4dEVEroLNbsvV6BdxrqltKmHBcIwzjhuP4/wCdUXERguJIGbcY3KE+ZBxmvPW8k8EyTW5IkRgy49DmvV62qrqk5VSveESYx4soY/iaoY7grcLa0MdcEnzVuCpM8JJGoSNFFFcze6kOiK09D635/wD7KX+FZlaeice3/wD4FL/CpoPzB/OSlh0cFmDpWB20vNS03Szqdp2gs9Jt7bm4luLBrtmyQEVEV1O4scADJJYDyrfrM7R6OmuaS9mbv2WSOSO5hn2hu6licOrlfEAqCRxkDw606jc1k7S4aX9FBILtK+f9le01toN/q+p9p21c3l6i3FxJdaYLYG3iG1pFjUkkJu3OCS+GHu4Ar6/A/tFi6e9uBDgNncckA5z0GSn0r4mnaS2OvW/aLW577tDbhvZVurfR2tNOtUldBJKzSMe8PC5YEgAeGcn7TYSKkwST+zkG1x6Ec/QGtz21ia9sNVGLEtvfl3baegU2AzZJzC7Y3HxS5+Oa5Vk6NHKyt1BOcDAz449M5quuYaRI0Ec0k0ZikdG7kl5otp3KOtVqdrBgfECnMcEedViBAxPPoKaWd4KBzddFNJFcnac7Tg/GqpbMXLqFZUcnAJ6V2OARSu6udr9V8M+dW4OCPOrVRHECMpuLfNKBfRyy5oXglaGTAZTg4OajFJJDIssLFXQ7lYeB8/4H0q+5tXX3xjk9aW5xx1PA+PlWbI0bEaJjC9kgy78l7DR9WE8PesuFB/WoP2W/eHp+XwrbHPQ5zyPWsSzit7fS4oIvekQFzIv3VY+bdPQii51WXTLZXihWeNzjhsLG3kD5eQ8q0KDEGUDhSyOzNtcHmPArtS10lMJ3izraqHa+J2sYpgTtRyGw3gRxkfGvJEeBHQVqX/aK/wBQhe3cRJG45VU8Ac/mKRt7S5u2220DyH+6OKZWysqJg+MEhcjVyMnmzRgr1XZbUPabM2kjZe34HmV/o4rbryOkaVrdlfR3K2bBc7XBZR7v1/rAr13B6dK3sPfI6HLILELboHPdFaQbIOAMn+hWZb6f7dfyyBkAG/c0iBlX3tq48f2SetP3EvcRGUYLdEB8W8vyqmwjaOJsklWARf7wXPPzJJ+GKp4jGysqoqdwuNSfQWC1oHGKN0g5oe1utNkSQ3GVSXu9oeRRgqcHBcjmpa1eXV1oAuwxWV7U/c8G8SPl/CnJkN1ZbWeRXjcbWTk458MfGsu3aS2uVti/uMdoVCQvIzuAzx0YfGlhBweraRcxusN72N/FNkHbIC29nWPwXzzOec5z4+dFW3Jzcynj77dPjVVe0NILQV5a6wcQEUUUU5NuiiiihKiiiihCvsL2TTryK8jA3IfEeBBB/AmvpME0dzCk8LZWRQy+ua+X17Psbemawe0eYtJE5IU87VIH8c1zuPU2eMTAajT0W/gVSY5DCdjr6r0BzTEKCeAxGQIUbcM+IPXj5ClzwT6nNSjdonEi44PPrXJDUrqzomJY3CFbYKIh94hxuYeZ8celK+GfAUykIW4jaEYVssCOoHiDSeqXMdrKgjVQ8oLBJH+6PXHJPpUM87KeMyybJ7WGR2UKfrx1x1pC4uJ589woeOOUKm0ZDOBy2R5ZYY8x4eGbqmrR2isLuUs5TcInXaG56bPL/EflWAmv363LTyiKcbdgjmTKL8AMYqocLxPH4iymZkj6u0v4AdFDNidHhrxxXZneHJeugmTTyzNbYZiZBIGQHB5wST556eBxVep6p7RB3YaAETxuwEqlid48B6Z+tZmmarFfKw7tIZYR3xRR7u3o2B4Do3xBrQ1SN4rKUFSCUynq3hjw64rEloqyCnnoZpA3hgi1txyN1pw1ME7o54tQ7909pHOnwr+5uj/5SR/Cm6R0jPsrgfcE8m31945/HNPVu4Y4vo4y7fKPoq1RpK7zKKKKKvKFFHw64wKKttsd6GPIQF8eeBn+A/GhC7ckK4hHSIbePE+P41WkLSnCJuwMk+QqJJY5JyT1q21IE6qTw+Y/r0pboV0sEkkETI4k2KVIVj55+fBqhrmDuxHc7u8XLRhfvSAfsj+fhUJp5bWzcqFEkThgW4C8HJPmOOlJLYvMRc3PCTcnd95+TwfIf3R8zyRWbV1kjZOzUzbv68gPFTxxgtzvOi6PatWY92sYjj5VPvICPL99h+94eHmbYrVI5FmZ3kkQ5VmJ4PmAMD8M+tP26C4KqAI5IwMPjAx5fy86quDmVyVKYPIPX4/xpIMMiYeLKcz+p1+AQ+dxGVugWP2h7p7qCRRw6jcnhnvUycev8TTntgJJMZ49aQ1Xab+338LmIE+nfJ/lWqNKMUhe45jVv1ag8y+g9OeagwxrTW1JI5tt8FJUudwWIMwWzeUBlaXEakjwJ94/hj61Kq3Xv2DyucD7qj7qj0qyts25KoiiiimoVqc28i9THiRR+B/hVQBPuopJPAA61bbmMF1ZgjOhUE5x88elXwx20cbXTTbgPdGBxk+RpdCkSWoWMNxb+xyxq0jc7iMlD4Y+PAP0rz7e0aXeiSRZFMfLLglgvG4Z8eCGGcnjHga9ObllyIgI89dp94/E1k6vZNcRC5hVTPCQwz+0Ocj6E/U+dc5juGGYCqptJG66c7K/RVGVxik90plb60IGZgnh74K/n1+VNQylcjbvRvvL4EefxrzNrcG3xAwuAAvADe+ijyVsqwHoM/OmO8sQfdniQfvS2bLn1J90fhVOm9opJmXka0nnrY/BSyUIbsTZeg9mt7kdys7qfAMo/MGlFtIxydxpOxexN1CU1Ow+9j3Ttb5e/wDHwqf6OJ53Wpz4mE8/PfzWp/VJnjux/wD+gqxp2DmmxbRA57vn1qxEA91V25OKR/RpxnNr8rc//ZUfow+Ps3ofZ/8A86pO21h14HzScKIaZ1qsIbc7dplbzb7o+XjXJZt1rumdRiTjdwBxSA0fvU3hrMt0IaED82qMmjRwtjvI0kABbu4kGD8Tnwpe117hpD8Sjhxfqf8AJWG/sgcG8hz5CQE/QV1by1LANIwUnBfu2wPnioizUjDXM7jy3gf9IFWpp9sYJW/W7gFUHvnyMk9Dn0pM+Jv1yNHhcpMtP1Kte4hmUC3kUxL90gg7j41YButWz+xID8iD/HFZcllMjNJBICT452Of+IcH4EH41ZBd3cCypLESNnV12EYIxyMg80NxJ8Jy1kZb4jUJeAHflm6su5LiO0mktESS4WNmiRmwGcKSoPxNReyMkzm6kMsO5HSBlUKjocg5xkncAevl5Undzi8i7qWGORFdJRtkduUcOOi9NwBPPpVouryQExgDx/8ACuQR8SQKX+s02wzHyBSdmk52WtCixr7RKMqD7g/eb+VEUrTyMjn+2A6c4P7Py8PnX5U+0XV+32r/AG83fY/Te2Wt6ZbSS2wKW99LHHbwi2jeZxGr7fdXe5Hn8a5Y9mftIur/ALR2dx9rfaeP9CyFIXjvJiJIzbyXEc7lpFwrJGvCbiC/TGDU7K7OMzWm3oujHswGxtfJUNGZodax0BX6lAwAPT60V+ff9F7tfrmsy9pU7T9or/UCvsZhN5dPNsJ77dtDk7c4H0r73Lf2MJxLewKRxgyDNPZXQPaS5wFupCx8TwubC6l1K45rW1HO4ur6KrhuILhN8EySL5qwNWYNWWvbIMzTcLNLS3dThkMMiy4yFPPw8alNCI/fjO6NuQf4H1qr1AqyGbuztK7kb7yeZ9PX1p+6aqxjrWRqiIlwCgwSuTW/NaMmXRlZRg4yNwB86wbyOW4u3ESFtuBxUMw02VWrbdmyUjjaWQRDktxXprVe5glZfd2IEB8uRz9M1kQW6WcytcyqGYe6Aa1Jpjb6a8qgFmcBQejNjAH1YVGHCBrpX8h9EUUOU2O6hPqVmS2+B2dWIco+1cjwYnjPmM/WkIo5b2TvmchcYLjjI/dTyH97rU7K2R1MjjvBH7kZYZ6feb4k55p3HpWZHBNioE1UbM3DRz8StZz20/dYO91UY0SJFSNQoXoAOKl06daKK22tDRlGgVUkk3Kmk0keQrnDdVPIPxB4NSlEbwrKqBDu2nHwzVVWrzbS/wB0q35g/mKXdIiFIyryyLkJgAeBJqMsneHOwLhQAo8Knb+93kBwQ6nH+IdP69ap8T8aEINFFFCEUUUUIXzCabvpi5bGT+Hwq+NdOEZEkpZuucdKU6DgE/KuZPjXoMlFmY2ONxaG9CvOBJYkkbqTBASFJ2k8VIPIqhCcoegPT41xW2tnAbHnzV0l5JJH3RjRQOeF6UTtlu1rW5h1J28R4oYW6kla8ahUUKAAAOld4PUZ4xjzqq2kMkCORyR06dOP6/71dj4/Q14xVMkimeHHvB2vmCtxhaWg8rJL9HIJ+8DnZnO2nKOpwOT5DmujnoCfgM81JV11RW5eMb5RohjGs2XOD1z9av0iddOu7aVW2rFIC3X7p+9+BNUEqCASAScClbsTxB5omVVZed3ifMeHQU+ihfNIIs1rkEX2uP8AlBeIzmbuFpXsQtL2eGIkBHYAg9R4H5irbgLdQrcRHcygK4HjnofTy+Oanqu2WCxv0CgTQAMQMEshwSfTGD86QtdSEF41rIPd+6Bu4bPBH0/h5YqrVUM073OphdzBm9Oi1aapjjeYJ/cf8jyKDkYxz0PNP2ESaPpkl+mDdX8jxxMM+7GOCR65pa6g7l8qAY2GVKr4Af8AbgflTet/qpoLEe6LSBI3A+7uIyxH1HzFS0dU7gPMext8VVlp3UrnZtxsvNX973o7uM5XxbzNJEA+FW3coknc+7tB4x5VNLGeWMSAphumWr1iiNNhVHHxDkB69SuceHzSm2tkv6UAZOByTx603+jLnkALkEg89D/WfpTFnYtBIZZNpx93AptV7QUNPEXskBPIdShtPI4i4sEpFYXEufd2+rcZrkljcwjcUJJ6FQTW1yepJx+BqLOqKXZgoHieK5BvthXSygNYCDyt8rq6aKNovdLWErlDFKGDryMjqKa4+PnVUV1BKC6yjg4JPUVaCCOMenrXP4jxH1DpHRllzt4qzFYNsCsnULZYJO8QEK/p0+dLFGC7tp21q3Iu5kaNLYYPU7v4VXpx3RvbyqPcPCkV3NDjcsGGiR9nOZa4vrbr5rPkgDpbBZyMAynnAI6D1rbhuIpxlHGScYPBrjQWqAu0Majz2gVmSyww3IltT7oAzVSd8ftULNY5haDY7gnopGh1HbXdbPTB/jWNdo8l66RqSTj8hWurq6h1OQRkVxYkSRpAuHbxzXOYRiIweaR7m3da1vG4VmeITAJO17uBxAkZeRhlm6Yr0GtMZPYp87g9qmW65YEhuflWbgZDEZIyM1qWLDUrL9ESNiaIl7RgB1/aT5/zqGqrRiDy5w7xHPW5v9LaBWKePK1zBz2WX0AzRXSpUkMu0knI8jXKyrZdCg3B1RWlon/v/wD+Ay/wrNpvTLxbK63ypuikVo5V8WRuDg+GKlhP4gupIjZ4ulK76HOPTwprUrA6fcd2pLQuoeJzj3l/mOlKUxwLHWPJMeMpLSvk3b+41m91iXQLqe91W0eaFZLOyiis7aESuRDFNO+6R2bGMIUHI6eP0ns9rcGvaZBqtvbTQBneNoZwA8To7I6NjIJDKQcZ6UnqnZDS9Vur26nmuo/0hbxwXCQy7AxjffHKCBuWRDnDKR4ZzgGtHsto1nY6VbaXpUKQWtspQDcSE6liWbnxySfPJ61uYhVw1OFjMLlhA8NRr8wo6SCXtOWPc/z6LWvgrrFcZzvTDHxyvBPw6f8AMKVNNXcu0C2Qju1BBDD3j0+95dBx6ClScnPnXL0gIiF/4Fp4oWOqDl6a+a5RRXfnVoDks/dco6ck4HX+v68aa/R1yIO/eNhuOET9pz6D+dQtbad5gtxby26g5LOoxxyfHwAJ+VTS000cJqC3uhTxQOllbHbdWRadI/MzJGhJXLHO7GeAPHnwrQtNHhSQzw2gVm572Zef+FPD509ZW6pGJmiAZ1ACnnYngo8vM+OfGms/98UtNhDqoCWrJ6gbfFdLHFDSdyFov1PXwVCWUKEPJmWQchnwcfAdF+VcubNJwxQLvYbXyMq6/ut6evWmPhR+XIP0radh9O6LgFoy+HJAmfmzkrz0OiabaXbtdQuVGPcduIyemfNfI/xzW/HHHCoSJQi+SjAqd/brcGOTdtkEY2uOoxxj1HHT8jzWbFLLZv3Txkr1KLzx4lPPzx1HTnjOXFfB3ZJRePk7n6p4gieM0YAPNaPy+HGaPjx8SKUl1CNRmIb1JwHc7EI8CCeT8ga53GoXEXeurJGxA9/3FP8Awjlhx44q9LikYdw6cZ3eH3KGUx95+nmo3UhnmSCFxkMFVvJyDk+u0c49RWjH7JOm20uYSIgsWzdgqQAMeXh51mXdgUsZzFcukgiYK6AAIOpAHqQPXjrXz5JpUbckjgg5GGPXzrWwHBZK0S1M5tIbadB0WVi2KtonNjaLjqvrbtNaIkKsVY+82D154GfgPxrL1dUSVbuHBWRN20ddyHeF/B6yLbWtXvez8b2cbXV7FI0Lsq7ii/eDFR164rT7yeaxgu7mHupo8SvH1IxkHj4E8fKquO4fIyldc6tOluo1VrD61k8gA2I+q8PrVrFY6nNbwyho1IIYnnkA/wAaSPBwa9ydB0q+kf2pJkkjCjfFLt3LjCnkEHgY6dQark7C6eyNJb3twu3BIdVJx06j+XjXYYZ7Q0tTSxvcdbC+nPmuXrMDqGTvLBpc215LxWaK9Vc9iSIi1peb5PAOuB9RWXe9mdSsLV7ucxFIwCwViTyceIrVhxOlmNmu1WfLhtVCCXNuB8lk0UUVoqgiiiihCKa07UrnS7j2i1IztwysMhh5UrR6edMkjbI3K4aJ7HujdmabFeni7VazLC08OmxNFH95lVsD8a9DpF7JqOnxXkyBWk3ZUAgDDEePPhWf2RuvaNLaAwqohfacH72ecn61q3V3b2Nu9zcSKkadeg+QFcRiAjMhp447OB5c12VBnEfaHyXBGx5LRtnMVtLI0wiToXP7I8SD515btP2wiZBZaMwBzuM3DY+GfGsfXu0r6pGLO13x2oO4gnBc46nFYXPAGAB5CtTD8EaQJKkehWbiOMFxMVObePVSlllnkaaVyzucsx6n41EDAoqMs0FvE9xdXEMEMYBeWaRURRnHLMQByQPUnFdEA1jbDQLnrl7rndNWN21jdxXS892wJHmvQg+hHFexvb6M6fa26kt3JLrzkmJRvXHzKj5V4S4lt7Q4vrm3tj+sAFxMkWTGheQe8R91FLHyAJ8Dj0mimSeG3afmANEiSDkMjSbuD0IOV+RrzD/1Ap8jY6unNi/uO8jqD9Qu19k5nEup5dhqPuvV2UBtrSGE9UUZ8ifE/WrqhHKsgJB6Vn33ajs5pk13bahrllby2JtBcpJMqmL2qUxW27PTvJFKr+8QQKIohAwRt2aAFrPcXOLjzWnRXcfx/D/vXOuMDr0p/mmoqy3YLOm77uQG+BOPyzVfwOfhQcUJF11KEhuo6/Hn+VV3ExgheQDcVBCrnG5ugA+ePrVPaO7lsrGa9gP6z9W/HOcsA2PxpSS/W/igls9zKw3qcYy5xt+mdx8sCquJSupKQzDfUDz/AJ9E6nyzT8I8tU4JbvVY5rZ5O8XY6iQIAqAA8Z6n6U5HMUXa6q6tyVIyM/woskjgikEfKRxEKT15I5A8Mjml7lntnRZVChhnrzUdDQmBpfK4ue7f/CkmlEmjdAmZJVKCOJNq53MM9T8fIV1XWYCOY4YcI/8AA1SCDgjx6UY4LY4HWrx31UN7rK1eKRdUt4yNrFoR6YMy5r0KygydwAHijjI2kZGQCSfwrzerS79QgVnB2dz49B3ymtL2uNeUZjxjgfX86xcMv2yp/wC4fRXKj8mPyTpiim962JDde6Y/kaqaGWP70bD4ioK25cjj4/1xVizzp92eT/mNbe5VRQHOAPHp61XJcwRMEklAY44HJwfHA5xn8xTgu2dXW6kUxkHLN+yccEn48VlwQCW42XU8nKh5TGSNxbhVB8FAycfDzIrNr6uSBzIYG3e7a/Lqpoomvu5+wTKXtiuGmM756KkT/nii51Aux7uGZ0X7uFChR8CRzV76TZSAPGRsVRv7yRmAJGfE1FItNtwot9Pt3ZG3B2jHXGOAKYWYm4++1vpdODoB+kpP25u674QhI843ySKFz8Rmqzf3DkbEjB8GTdL+G0D8a0JJHkwWYnHQdAPgOn4VzPlikdR1kgyvnt5ABHFjA0YsWe0Vo83FrIWJd4jkJh8ZIXacgEDPXrUk0hiu+G4PvcgiWQ/9TGtC9H+zPIqgtFiRfUrzj54x86ptbmOOPuDlu7OFI/dPK/QYHyrFGB0rK4xSguzC4PrqrXa5ODnYbWWXLb3UV2tlLd+6xU7ioOQwYBeR+8o+tQl0+a3cExWaOx6vb7Sw/uvuA+uKd1pDJBb3SLteXvIkHwCsD8mUfU0/ZXK3wQkKsMqhyTyMEf11qpF7PxOqZqdji0tsWnqD+ymdWuDGSEAg6FZ1rbalPIIbe5KvzhGu5oyB/hwR9OKs7zX4T7s13xx7kkTj6uBTtxYwsR7KO7CEkK3vL8fNT6qR8DVa3d3aYWaJGHH3ydvykXBH/EKlGHmiOWYvA/uDiR8OSb2ji+5bysqDqeuxpmRHKk4Jlte88uhiYeXrUZNenEneXdvGN5J5Z4iT44Dj+NaM2pwsEBhmhUDhShYc+O4ZH41e0sMlvCUlR+DkBs55PWr8NO9wzUtYfI2P+VCZG/rit5LOTWLdhmSGeP1Kbh9VzTcOo2Ets6x3sJYuvu7xnAz4fOqpNPsZCSbSIMerKNrfUc1G40GzmtxLDcTjnDIzCUD/AJwxq0Di0WwZJ62UZFK/e7VKTUbCL3XvrdceHeA5+Wa5HrNhHHKF713cBRst3PBI8ceh8aoj0WBR71xOw9GC/wDQBTLaNpq20bPbCRmZsmVjJ0HA94mjNi836WN89Uf6VnMn5JC41qMr3QtB7+RtmYDcDx90bmP0qm3tNTmRYrSH2WGNcKqp3EYGc9Dls5zyBWzBawQkR2tvHEX90BFC5PrgfxFMXMkcMRhDqETl2yRlh88cUhw2omF6ufTo0WHxTu0xt/KZ8dV+f+1H2PfaXqnb7Wu2vY/tLolt+koRa97JdTGeId2iSYZY2KtlSMg5wfDwrT7K/wDSDVQW7X9mZZFhSJZ5d8kysiMiyCR4Cwk2Oy7wd2MA5wK+2TTIJg9niAyP3rsIxuuMDGSuNzDAGTweBg1JJby4XfCWKc7WjVFU48MsWI6+Wfjg1G2ppI28KAOcB0ufmtxuP1+RoeGWAAF2i9hsvk/2OfZBrv2bLrKdotQ06c6iLf2eOyJm5j7zduWSNcD315HAwc48fpMViI4lfvpsY98qgWP5Migj48itOGxY5e5YENzgMTu8stxkeQ4Hx6U7gLwoAx0xx9On8vSqf9BGJSceRvDHTmehKpVuLy1ExmkN3He2g0FtAvPm3kRhcWsrjjglwCf/ANqvukejimYNWuIWEN7EWJ6YXa//AC9H+INaElrbuxfHdued6EKT/A/P8KUn05tpBVJoxnoAp+YPun54qF+HYhhxz0x0522+H7Ku2eGcWkGv85qR1mEf+7Tn5KPzarItft4ulnP3h6Mdh2jzADEk/KlEWziyjaballBOe7WMgDxIOOP7wJrrhHj3PZQNHjIxb+4f+LqPRiMcHBp39UrgLtmF+YyH59EcGD+0/FadjqljLcLH7UAZQVZX9xjn0bFUvqFukjROWyGI4Hjmsy4gsTbO+ZolxwNwkibnrlsgD44NK2+nyXIbuTGZOqqjMhcf3Qdyk+hHw8hajxisIF2Bw/2n7FU6iCMOysflP+4afFN3k4nnLLkKAAMjoP4U05kNjZQK5Bbc655O5mKqfgoVmx8KxlllHAzKV5ZNmyVOOMr+18vpWlbajE0tu2Q0cMIBIPCuwBP06fNqa/EYsR/0zDYuIuNiAN/iqsFNJRSOqJ/d5EdVrRosUaxIMKgAAFSrisrKGUgjGflXfAny5rqGtyNACW+bW90UV1VZxlVJx1xRscdUb6UtkWXKvtI3k7wBTtKkZPAzwR+QqK27lRJKwij/AHn4z8POpyGNrUCItiJ92X/azz/ClCEKosyDIA0w95V8F44J/ClySTknJPJq8ZuIPdwZYhxzncvjz6VR8OnhQhFFFFIhFFGR50UIsvmtvepAmxrC2m/vSK2T9DU3v0Y8abaKPIBv50nRXoz6OF5u5v1XnImkAsCmhep/8BbfRv50NdwsP/Awj4Z/nStFMOH05/T8z+6OO/qlu1vaa/0XSdOk0W2MCzXywajfvp8t/Hp1v3cjd8LaJ1eTLrGm4nYnebmBApZvtF0/SOy9tr2rNHrcMslxsv8AQBCLSSCJsCQm4uFWN8dYRI77lfAODhq/s5rxIDa6zqWlXNrMZobixkUHJUqVkR1aOVCD91lODgqVIzXmrj7MdFuAJf05rCXkvt3tl5stHe79rMZnJVoNkbHuowGjVCAPEkmueqvZyCWQlrN/FbEFdFww2S3wXobz7S+z9vL+pTUdVS8uNPttPis7GMPLJdWrTx+9JOoIIRuSEC7lzkAtRZ/aFb6jrWkadDoGoQWt/DqZvrm8e3iOny2cixyRyATHO1ixZk3KQybS3vbc617EaHZnTGhudQJ0ubTZ4t0iEO1lbtBGG93owcscY94DHHFMr2Y0tL+3v47m8VobvUriWM92yXEd8++4gcFCQmVTBUhhtPJ3GqZ9lYyPc+am7ZS3SEn2x9ib/TbjUxLdwRWttFqEAk9lLXdvJKkKvGEnbux3ksQIn7oqHBYABiPR2naizvLBJ73OkzXUUy29lqjxRTTvGAT3YSRluEwR70Lup6ZzmvO6N2E03QdLm0nTda1SGM28dpbSxR2cc1rCjKQneJAGmHuKGExdWUYK8knS7PaDY9m9KfSbSWWZZp57iWV4oUIeUAMY0jRY4hgDhVwTljkkk22YC8RsiA929vDW6hfUUmrgsJfto11/9H89optPsB21hk7lbVg3s6S+zm6km27twj9iU3GM4zx4Vv692t0nT9b0vSdSs9QtpdTa0gS6MUK24nuAoiRVeUTSAswXekbICcMwIbGTL9nPZO5hniuUvmM3ZV+ym5ZlGyJoe5NyBtwbju8JvOfdAHTintR7I6LqOvjXfb9WhVtT0rV5bVTasstzYGAREytAZghW3jyiuBkswxk5hgwiqpJhLG3UX1HMHkfBWpKihnaGvNlpdlvtJsNZi0i+urDUtP0S6vbyJbzULSAR3EdtDO8zKyXDNGiezOcsh3HAA5LDNuftw7G6na6lrUseowsEt7qC3n9mMl1FcziGFoys7JGN7opWZoygYbgoq6Ds7pEGj6VoDveXNhpMl+6RTygicXiXCTLJtUcbbmTGPIZzyDnaZ2GsNI0mfSLPXdURXiiggnSCyilhjj/YbZABOGACuJdwYDpnmoG+zTnPMhZa5zWHVOlxOnkjDHEmy1rHtJ2RTTG1btJrD9n8RTXDWmorHHcGKIMZHVEkYSoAjEPEXUgZBPNY6/avZafr94ut6dq2i6JB2ftL22gvbe1Nzc3E940KFDHMwAYNGu2R12nO4Lg07pnZTQ9O7Oz9lpIDeWN4LtboTRRRmQXO7vlVYkRYlIYgKgGOvJJJy5/s20jUe+btBr+t6vJJY2thDLc+yhrZLa4E8LIEgCMyyAEl1YMCQRj3a1q7C5a4DjXPh4qnBPRwk5QvU6L9ofYjXrG5a31+LT9St3mtv0bfSW5uFmSJZAFEcsiSArJGQY2deQCMggZkP2l6PpWhdl7vtMb/AL3VtM02e81BbaCK2imuFRTlWkSR/fbLCGN9oPIAq/SNIttJsDYF/ai7SPJM9pbRMS67SFWGJFUADjgnPUnpXnb/AOy7Qr6GG2Gr6tDAljp1jLGq2z96tkVMJLvEXTlQWCMoY+A5znH2WjDcuX5qbt9Obiy1u2/2lWvZ277PzaFqOj6tpcuozQa68Mwla0t0RQzhlbCGMyd44POxG+FUap9oVva/aLrGkam1rD2Y0HQLy9u73axna8gktGkC+9ygivY1AAOZA48DWxqWlaTrF3Dc6lZrIkK3kZgUKI5UuY+7kVxg7htzj485rztr9l/ZKDTI9Jn/AEheQjSL/R53uJ1aW5W8nimlnkfbky74QQeg8uBh8fs66ncDBoRsm9tpnts9TX7SOzk5igtNM1y41O41GDTU0yEWUtzvmgnmikLrcmHYy20wyZNylCGVeTX0O3haCMRFgQv+Hjz6Ej6EjyNeHsex+n2Z02WTUry4n0zU11SKUW1nb7nW3ngVGEEKBlxcO2Tk56YHFeoi1OZSodVYDgnqTUWLYVildAGXDgDz0KrOmpGO/CWoQB0wfwqiaEtMs0TIjgYOR1FTtp47lcxnkDJBPIqFxaLOwkVirAcEHjNcjSxSUVSY6kmO+mov6KV9pG3Gq49mJ8G5lJPTAOBj4Umtj3crNcOEiX15IqcyXc+GmZYxF+0c81VOXnO3CuUA95Tx866zDGVMYyNmGU7gbN8vMKlKWE3LfjzV7anEjBYkyqn8KeR1kUOhyprCdGUnPOeh8K17KIRW6gqQTyc1n+0eE0dHSslhPeJt/wB3ifJSUs73u12V9SSSSJ0ljJDodwPw5H4/nUc5rtccDlsQr4JFin9aVWniulAVruBZnC9N+TnH0P1pA9T8a1kS11HTrS1W/ihntw42SghWBYke9jypG906609lW4jAD8IVIYN8CKnljJ742U0zLnMNktR/XnRRVcXOqrg31WtpzJqdodGndFkU77RyPunklc+X86ymRkZkdSrKSGU9Qa7GZA47nfvyNpXqG9PXpWl2iIGoIrsrTxwILgqOC/j/AAqzfix5uY0VgkOZnPLRY13IYYHkXGQOPj/RpyIew2FvDbqEEsSzO2PeLEZz8hjHkefhnzIlzeW1k7kBjl8eX9ZrSvWVdkGDuiUD5bFx/Gm10fBgp4nHV2Zx8tm3+ZU9AcsE8jTqMoB9dUsTnpwM9POiipIjyMERSzMcADqagAucoVPVy4Bnp8PnW3pujbALi6GH6quPu+pHiaq02xZZwyYLofffBwB+6vgT5nw6VthlZ2RWBYckA5PJ4rbpcPMdny7rSo6YEZnqu3t1t1wCXO7cWc5JPn6Urqo3RlDk4hlIz4+6B/H8af8ALnqM1n6gwaYRryRGVYersoUfPBpuOPHY3B2+n1W5RtAkAaNFodefD1oqi+klhs5pYBmSOMsgxnJ+Fea7M6xqN7qjx3c5kEkZY+7jBHGAK36ehfLA6UHRu6zZ6xkMzYiNXbL1lGfCjpxRVQK2rVkR1WKYZAGFYdU5zVF9ZytGJEKnawaNifdLD18D1/z4qX4VfDK0EDyKcEsAOOOnPWo5Yo6hhikGh3TmuLDnCz9KuLa2kkE8P6x8gSufeDZ4Q5yB14wORWpdIRGXZz+skDJuPIGD+WcUjewW88LyopjmVDwBlJPIMD4dfr8qo9rb9Eyzocm1Vtm7n3Su5c/DkfKsugDqOYULxob5Tte24P7qadzXxmfpurrhDNBJEvDSIwGfMivnt/o+oaa5S4t2wADvUEr8M+Hzr3Ojag+p6fHdOm1j7rY6ZFX3lxb2lu9xdnbCgySVJHXjj4111DVzYdKYi25Oiwq2kixFglLrBeU0JJrSIuUaKVX3AkEMRxxz0HFevtNTa6i/W4kKj3lfknHTnr61miFNTf2y3nVoHA94eBAxjHyq6aXT9EhFxcvsBO3cQTnj0rOmdLVVTy5up5JKKM0jQQe4iYfo+4RSuxIkyDj3TDkdPElMjNadsyiVVbgSe43pnj8P4UtME1Kwt7u2IJUcblxknPB9CuR/QqqxkZJVtbgMsa43Mx5jXGcN6Y6H5da56D/6RO6nkH4ZN2noeYW+61TGJG7j5qiS+mtLiSCdA+1iMHjFTlez1S0ktm5DrjYTg5yMUanazXdw91Fgl+StZ620zTLHsIcnAJHStdkj4nhzeoWJK6WO7HC4K8UyNGxRlKlTjBrlPa2AmrXKDoJCPpSPyr1CB/Eja48wuKmbw5HN6FFFFFSqNFFFFCFp6Dqw0q8Mkqs0Ug2OM9B5gedenvLns9q9otzd3YaOIEhTKQR/wjqa8LRz1JJOeM+ArMqcNZPLx2nK7qFo0+IPhiMBF2nqpy7DK5izs3HbnrjwqFAGKK0miwss8kuNyilNa0PTu1Giaj2Y1cZsdYtJbG46e6sild3PiudwPmoPGKbq1raZYRcGMmIjcWAyBg+NRy2LS0m10+K4cHAXsvkGl9odY7V6brnavUlZNR+zvspqOiys8ZKf6xdzJ7ZKFYEHaltBjcCCtyeOuZQz69o159o/a2z7WajHqrfZ7oN9aJIsDRrK63zB1j7v3hG0Z2jPBkbO7gD7lpnZqe6Xv76JIbOXe8uUUmbcArblH3iwABLc4ArR1LR9FuJ47mPRbLvo41soppbJO8S3IJMQZlz3ZKglehweM815p7W19PQQiO+Z5I032J/4Xd4FDLUOMhGUfYr5vrlzqGm9otQ7Jar9sWt6JY9n+zS6xZ6pczWq3Go3MlxdieeZ2j2OlsI4R3IVVAmG4N7prxmtaxqvaGx7Rdodds1s9T1PR/sqvL2FU2CG4k1eR5Fwfu7WJGDyBjyzX3mfStI1maFdb0XTtQEM7TW4vLaOY29x+1s3g7TwSDjnOM9K3o7SyuVlkuLKCZ5O7ErSRKxk7tt0ZbPJ2sSRnoSTVPDMQjxKmEse/NaU8Bp3lp2Xwzs522+03WPtG9un1RbWCPtne6HcaZdatZx2wsIpJo44Y7Qp3zXHdpHcCQPufnH6sgVo/ZB2t1++7XWWm9o+211rU+t6NeajHJBc2t5pd+sU0A7+DYqTWLKJlUxSx7SHI3F42J+w/oPQ/wBNf6yfoTThq5jMP6Q9jj9p7v8Ad70APt/u5qNjoGg6ZeXeo6XoWm2d5fnddXFvaxxS3DZzukcAF+ck5yc1ezXGZQDZPMyqN7OAOuWOPzqpL21kGUlMgH/lqWz6bvu/UilJf9ovSRsLB+7DMu7aoUliPDOWx8jTQskJ/XySyEce8/GPLaML+FYXbayre5tIAGg2uVc4UcQBeSltWnh1G2/R7xkRgDcgfdKwzuxtXIXnxz0q/TbdrSINJFEHZQFTuxtiXH3Vzz8T4+lXpHHEoWJFQDoAMAfSpceAqzT0Ugfxap+d3LoPRRSSN2iFh803a3LPPt2Rgvlc7QOT0/Gsi8cyXDuxJbpk06rFGDg8ggj40vqELNqEqxIzbiHAAzweR+dazN7FQHZfH/8ASR17XNC7DWFxoOr3umzyatHGZbW4aF2UwzHaWUgkEgcE+FfM49L+0H9E9j9Wv/tY163t+0F1HDfNJqUwWwjlO+F9xfHvRBnG7GCAK+0/bZ9mut/aB2UtdG0u90+1uIL9LphdSOMoI5F42I5zlx1A4z8/nlz9m327tJItx2w0CZbh4JVgeSV4YTD9wxo8JVMAYOB7wYgg1k4gRC50kl8umq7/AAGspm0DIeIxr7uvca22HI7b+YXjZ7btY1/q9v8A/bM7UwNp+kHV7ZJ7szG9jWNm3K8Mzps4ADBjyx44r3n+i52h17tBL2j/ANYdd1HUhb+xCIXl083d5M2du4nGcDPwFJv9gv226rK+sjXeya+26WdNEUTtFHHaMuDEiCDCDBPToSTzmvZ/Yf8AY/2h+zE63/rHq+kP+kfZu69lneQr3febt2UGPvjGM+PSo6SE8YPY0hp1v100VvGsQoZcLlibIx0hDbADnfXkF9c6AHoPnR1qjNnHlmvZmwMnYmPxJ/hVZvYZYzDb20z96PdLy5LeoH7I9fpkVerKqOjF3HU7DmV51GwzO20XLueOQezqSQzBHbB6dSo8yQDwPM5xUkW4jne3CYnklOfM+A+WAKYsbSC3jFxJhp0yqqPur4jHzzk9T88Cdw96sMKqyh3jJdio3EFjgZx5YxVWippHymrqfe5DoP3Uksga3hxqK3EftC2nDRJwxHi3ifr+FWSRmORk645+NJxW0kcgfKrg9PT6U+bl2wsyJKq9Aw6fStR1idFXVPz486i0iIcOwGfOmMWzjh2j9G5H1H8qou4THCWcBh0BByKQC5QqbiRTEQjqQcZ58qzLbkx48beLHr9//wDNq/jxAxkjp54qNkUt7hZZydluuXyOHjUHb8wcA+hrMxD8Gpgmd7oJB8LjT0ViHvMdH5KzXgUiMScmzVWAH7ync345FR0V1jie3AP6qQoCOQVzlf8A0kUzBH7TcbrokqxPeHzPj+NJ6ErpNPbJyqqDknnKOUJ+m2oKsiDFIpmbPBafqFJF36dzTu0j5rWyCMjoast0V5fe5VfeYeBHPBojkWMlXj3o3BHiPgfCrA9vArAEymTgDO3aPI/MVslocLHZUxobhINZ25JaNGi5OO6ZlX5gHB+dcTSI5yymZmkxlQ8aFfh90U8Lp1/sUSP1VRn69aEuLlnVQ3eMT7ocbsH0zVGTDKOU3ewX6hTNqJG7FZkelSM4jieBCTj3IymPmrVISahp7FUkZ4wTu5MqH/EpO4fIn+Fbc5tcELMqyuMMQCcfClv9jXjM0mPQL/P+FQOwaFvehcWu63+yf2px0eLpFdQt2QSMrLnjC5dfkQOB8cYpqOaGeyzDKjhJcZDAgZH+RoVLd5iYLFA8nBwzZb48jNTm0+xMUrTY3cfqw+RkD4c/WlZ/UIRZ9pAPGxSEwv2uEtJfRWkbmPEk7Dafewsa+bHoD6dfSklhubwh5CdoOQzLj/lQ+Pqw+VMRWUaEM5Dlfu8ABfgOn1zTHzGfPFRiknrXZqs2aNmj7lLxWRfli56lY/aW41XROy+s6n2Z0c6rq1rYzXFrZF/eu50QtHGT1OTxgY8AMeHi+y/2j3hi1W81LX7HtNHawwSm30vTZdP1C0uGfBgltbiUmKMgBllkdFAWXccKWr6DrGmQ63pV1pFzPdQRXcTRNLaztDNHkfeR15VgcEEeI6GvEav9jdv2h9ru+0HbTXNU1WeG2t7W+uIbNTbLBcLcRjukgWOYGVFLiRWBHA21sQsjiZlaLKu9znm5K5H9snZ26sYdbtzeRW0Sat7fZi3gmnR7OATOneR3BiyFwQVaRXDqNyYJqvWPtoS10a4vtM7Ca694h0yeK2u/ZY+/sr247qO4Q9+QFJDKFYrIGZNyKpLCWmfY12Zn0y/tU7Sapee3T6q9xMywROZb22W3m91I1RdojyuF6nxHXW1f7LtG1Kzkthq2o20jaRp2kxTQCPdCLK4M8Mqh0ZS3eYyGBUgDipO4mWKx/tU+1K47K6Ra3vY6fTNUvrbWIIdY09bhJriG2EM800ZWJzsmKW8ipnPvAgZ8O6j9pt1J9rPZzsfoHsd1ol1aSz6ldhWd2eW1mntkh2kdEg3uMMSs8XTOa9fqPZmx1OfSbu5dhcaXfpqXeRxohuJlhliPeADkETscDHPlXldD+xDsf2fj06CwudREenXN/Om6VS7rc2/syxlscLFbrFHHjGBEuc0t2W0Rqu232ydl7yHVnutD1q3l0O3g1G5tpY7aWZLOSQoborFM+xY9rM6PtmUKf1eSAZX/ANrmhWmnRdqe61A6J+ida1ZcWUZe+t7DumNxC/fABGUsYwy/rAynKADclpv2F6Rp0FzbHtZrU0d3pMOhSgR2kH/3Pjl3mEdzCmC6lkaQgsQxwQQpD959j3Z+80F+zX6T1GPT10zV9HtYlZP9ls79UVokO3JEQTEe7OFwpyAKZkhabgJSXnms/V/te0fTk1O5vOxXa2zOkWsOp6hcCGzAt9PkL93duRcENGxil9wZmHdtmMV287d2mn6xNoP6H1bVdVl1e5021h0u0hgdpYbWK4YMZrgI3uyZ7xinQjCnBbd7RfZpo/aWw7Q6deX97HH2j7P2nZ24aMpmOC3a6ZXTIIDk3b58PdXAGKuh+z3SYO1kHa9Ly8Nzb6reassRZdhkuLOO1ZTgZwEjBHjknwwKpy4bRyOJLbE8xp9E4vk2vceK8t2p+0jRdR7ES9oOzetWcWtPaQ3UUNw8a30KmeNHJtySAfeZS2CM9CetX6j260PTe1i9m9XgvdOkuZ5ILbUZ/Z4oZJEheYqUMvfbe7ikxK0SxHbgOSRnVm7C6MnZdOwdu8zRqh3XShFuMCXvgN2OfeKjp06561hSfZXop7RQ9sZdV1NoI9Yl12PTXite7W6lilicPIIhK0WJW2hnIUcdNoHOVMWHQyOjlJz7g87nxVuN8rmXYBl5jkldf+0XV9O1G1/RHajs5pfZy4043dv2gu7KW/027vRLIhtmuIZUjtlUIpZnbncQCChB9Xd/afo+ha3o+g9otLvIJtTaztzdwSQNZrdXO0JEjPIs0yd4wXvY4mQE+8ykNhTV+xV/q801zp/abWtD9utvYryGyWB7WeEs7f2VxFIsb/rGG9ACRjcG2rjz5+xbQbLUbR7LUtUsoLK90i+TTx7NJFNLpqwLABO0RmCbLaPKBwN25sAsc7Iro6KJvaRp1t9VWiiExIg08P2W4n222ttax266Rr2sXSWmoalKNNs4IQlpbXklvJIRLc/slRwGLOCCFySomftpgtLjtJcatpup2mkaKmntaXneRFr1rwAQqqd7uBdmXbuCgDJcpg1PRvs27PRSz3drqV+zy6XqOkOkhQFEvLtrl2+794M5APIxg8k5rl99j/Z/UbW90651W/ayvbTTYTBsgKxXFiyG3uk3Rn3x3a5RtyMAQVwTnWilhnYJIzcHmo3Mcw2cmtF+1vsn2ksrqWHVbaw1WCWa2Om397bG579IlkCr3UrpMNkkTZidhhsEgggeR+y77XNe1+90631jVbbV4dS7Mya1dQ2/Z65sJ7aaPuG7uASO3tobvHBES5G1CSN6g+/0DsZp+h6PLpcs/t0kzSO9y9lawOpdQp2LBEirgDyJ55JrAg+xe0TSbbQu0fbLXdZtbTQ7jQrOJ1trY2kFxCsMjgwxKWk7tVAZiQOeM808ZLJLFT0n7bOzF5ci3aw1W1vk1LT9Me1kNrNIrXrOtvIzQzyJsYxSAjd3g2HKDIy3qf2qaRDri9n9J7MdoNW1GafUoUtbGO2BLWJtxPgyzIoH+0oVyQSFYYB2hsa3+w7TITfXUnavV21G6bSpYbxLayi9ll0+SZ4GjijgWMg98QwZWyOm3NbfZb7MNO0LtHY9o5df1TUtQtG1N+9u+6XvnvWt2k3CNFAANsoCqAMMRjgUAsKBdZlv9uPZB7FtWv8AT9b0zT5ND/1isbq8t4guoWO+JBJCiSNICXnhUCVYyTICMjmt3sX290btxHfrp0NxaXemSxxXdpcy28jx703o2+3lliZWXONrk5BBAIIrGufsV7LXmi6V2e1K6v7m00fss3ZKJWZMtButWE5ypHehrOIjjbnOQRxXpex3Za17JWVxaveSahLdSiSSY2traHAGAoS2hjUgDJywJyzYIGAEIZZAutnKDg9aKv3244V7gAdBu6UVFdqW6+S0UUV6ivNUUUUUIRRRRQhFFFFCEUUUUIRRRRQhFFFFCEUUUUIRRRRQhFFFFCEUUUUIRyOhI+BxWha6gAojuASRwGH8az6PHNZuI4XT4nHw5h5HmFJFM6I3atLU5isKxrgiXP4Vm/4eAeozTVqvtSm2djuUAxny55pZlKuUPUcVSwemioWOod3N1PiDsfhp5hSzyOkdxeSmkigd3KCUzn1H9cU7aXzyzN3zhVK8Cs4Z8a5zmrNdhMFexzZN7WB6eITI5nxHRbsc8UrFI2BK+A8asrBR2ibeh2kHwrZtZxcRB+AehHlXnuO+zxwsCSHVh08QVpU9TxjY7q08gjj5809YXlugeyvgTbTkEkHmJvBx+RpGjnp/Wa52N+R2YK61xYdEzf2Mmnzd3IysjDfHIv3XXzH8qWz4HqOtaWmXFpMo03UmcQlsxSZ5ib+R8qsu9M0q2uHtpNVlhaM42SQFiPmDg56/OpnQcQcRh0UxiLxnBVWhxxe1te3C5is074+rA8Dr1ORSU8zXE0lxKcmRi5545OTW3ZW+nPZXWl2+rxSyXW0oDGUyynIGT/OvPaik1mksU8TCVcoVIwelTNp3yGOEcz8zomzgxRactfVU2gMk0lyzAndtXA8AeK1dQj72U3aD3ZAPqBjHx/rzxmWbxtbJ3ZBCqFbHg3jWjYSF3Nts3LJ1wNxXA+9jx/iOPKq2NiQ1RkDT3NLeA0+W6s4Y+OSJ1K/9ex8UoKf0ma0jkaK5GDKNqyA4Kj4+Hxpa7ge1naOUbCD0548hn+P+dUswVWJOMdajpZe817NVXc11NMQ/cL2Cxrbw7IIgQq+6oOM/9/Ovnt3danb6hJO5ngkaQnaWPgeFz4gU3F2ov4biLY2+GM4KHqw8ia9Dr8aaloXtUEYkYKkiHI3DkEgHzr0ilzYZZ9W0ZXjXwSzPbirLQOIe3YdU3a6iZdNgujtaaaNcKvTdjn6YP0osIVmPtBJKZJQ/vE8F/wCXpg+NZugaQ0FuLeTex/36+AyB+rHkeAW88AVvhg3AYNjrjw+XWuOyDE6x1S38lp7vj4/sujjeYYGsfo8gXXc87gefzrzer6cmn6vZana/qY5JlSdgcDkj+Ar0nypHW7D9I6bNbjduCl1x4sOma6Cin4MgBNmu0PqqVbDxY3G3eGo9E94Any60fGsbs3qj31u1tNGEmtdob1HIHGfDHNalzdW9nCbi5lEcY/aPqeKimgfHKYyNU+KdkkQlB0VtXARyQrEJQjAk+90JOP5D8ayV1dbgo+n2kt1GTtMiYADeI5I6Z+FLar2gs7ETW80zPLuKAQ8MnHiT6k/hT4qOaRwjA1KZJVwxtMhOgW81vOmWZMgc5HI8vD51m2MKu1xp7A4lieL/AJDlfnsc/SvIWnafVLOUzLIJnxtV5cllHoQR/Gr17WXcs0txeKrOxDLsBGCBjOc5BI4zz/Cm4n7PVzHR1VM3M5h2vqR4KClxykkzRynLm020WdJcXunzzWttd3EcccjKoEhUYyfCvTJYajd9mO4M7XNxcBJF3NyoJU4J8cAVgySaFfM00nf2UzH3jxInx8DW9od5Jbwi1N5BfQqP1bRt+sQeqHkjHx9Ks1uPxtjZxozFI0gnM37qpQ4e4yOs8PY4ECx+y1tMsY9OsYrSPGUA3MB95vGi9022v5IZLkyMsJLCPf7jHwyPH/OmlBKLIoyjgMp8x51JI3kO2NGY+gNUjM5zzLfU81sNhYGCO2gU7bG/udvuSYTAHTyPy4rt8EyUjXZKi7O+IyQOPug9Rx+XSrlVLNQsn9pKOWQglB6etVu7RACbbJGfusT+RqKWNszCyTW/wUrTlILVjJNNYsYnT3Vw3dgE8E43IfIeK8kfDFaAKuA6FW/dYePqD5V26treaMYYkA5UdGQ+Y/r8Mis5WmsZCjjcG5x0DjxK+R8x49fGsQOkwd9pe9EdjvlPj4K1kbUi40f8ivMdrrOK21QvFn9eneMD+9uI/IViHk59a9B2ydZL23dDlWhG046+8fofSvP163hUnFpI33vovN8UZkqnstZFFFFaA2VHdFFFFKhFFFFCEeporG7Z9r9D7AdldQ7Z9pGul03SxEZzawiSX9ZMkS7VJAPvSL49M/Cpdpe13Z7slaabfardyy2+s6jbaZp5tIu+NxLcZMbgZGE2guW8B8QDA+ojjJDjaymZTySAFovdb9lp91qM/s9nGHlxkKXVc/DcRmvbaDo82m2D2t+i75n3PGR0BA4Pn0FY/ZuHS7TWH0y6ubeTVUTvVgMil0jPG7Yfe/4sY5616CftHppuLXTo915NNM0Be2dH9nIheUd8CwZAypgcEksvHUjmMXr3TO4Eey6TCMPbG3iv95NsiOhRlUg9Rjis+SOKK67sxhkVojg8jDlo8HOeBnOPWmIdV0u4MyW+pWkj27MkyJOpMTqMsrDPukZ5BwQOTgUrPe2d5NcR2F9a3D2qSRzrFMrGKRcMquAfdPU4OK4TG4wYROBq0g/NdXSuIeWHQWXNV0uO2WK7tIwiyrulUMQpOTk4zheg5HQgZ4zUdJuy0ndzNliMBiMbhnByPAjofXpTy9o9KvrJruC6guLNldVkjZTGCoOQHJ25BByM8c5rz8t5p0do2t22p2sdgu2UXHtMRjCg7Q4fcVOPu8nkcdeuNVH+l1YqqI3Dveb9wrcYFTHw5dxsV6nwz04zzxgetI3F33wCQltjHAK/elPkvkP7308DUIbltZIijVDIEEhiVsxvn7rhv2kIxhfzphUSzP64FpXGHYjp6Y8APL/vWoaibFzkg7sfN3PyH3VbI2nOaTV3JFtamPEkhAYDCqv3Yx5Dz+NM/wDeorIjjKsDUq1qamjpoxGxVnyOkdmKK6qM5CqpJPQAZoVWdgqAlm4Aq+WXuB7PAxUD75U4LNVkhMUfZljGbiUR+ajljXNSe5eKI2sjLFs7tgMA5HTPxFVZPXOCfEdfrV9rh2a3bpKMjPmMkH8DStNikOgWV7PPnOw5Hz/zpG7RluwHAHdwMeuQNzDr5fcPWtC51a2tWZFRZpFGG9/Cp6s3QfDrSHsmo3gknmsrpxKqjvFRFUKDkAZ5A5PXrmuV9oMQbUQmkp+84721At91o0UJY/O/TpdM6XK0VrAjAgNGhAPhwPCrLwQxMuw5eTkIB7zeoHXHr0peOXVmmS2ZptrHDl4tpA89w93HyrTisbGGN1lPf72B2oWTp+82SW+fFXKbEJqmNsVJGRYWu7QBRyQtY4ulN1jsWmbb7pIP3N2Qh/ebzPoOPXwp20dICQ7EmT70jdT8afitdMjZT3UqqOqAgr/CqXtbJCce1MvkAv8AOtCloGxvM8xzSHc/t0UEs2YZG6BUzSTCUOOFAwPhT9xKrTCPoyxouDx+yKoSWxAMUr3CjzdQwFMeyx3sO2K5jkljH6t1bnH7hzz61oWvoobqtCEfcUB8waskiXZ3sOSmcHzU+RpHv5oG7u4jZSOPeGD+NNQzgEPGc+Bz4jyI8qYWkIXMken8aXuYGY71z6rninniR0MsA4B95M/d9fhWdLcSqxQMAB0pzdSgquCF55ViQgEgk56ADqaZkihktTFZkkq+/ex4dgOmPIgkfjVensBfQ553OFJ9DwflzV1umyIBsjBOfTFNqImzRmN40O6Vri0ghL2E2FFsTwBmPPXAPK/EfliltOOzWbhAu4ETL08C0TVbd/qLpZxwDtlOOmVIDt/ysPpVULtD2i3qMl5Tx55iHH/prj5ZHsdFDIbmOQC/gRpdajQCHOGzm39QtXnzzR6Z4q64t2ibKqdjcr6DyPlVOR5iuvWWj5eGaYQ+zRGbH6xwQnoPE1CCINl5M7EG4+vpUZJTK5kPwHoPKhChx4HPr50UV0DPxzxQhXk+zRhUx3sqjcT+ypGcCl8Dp0xV12c3Mn907fpx/CqaEIooooQgDPAq5ECjOOfE5/rFVq+3oKGkZvShOulrl449Tt33zgyJLGqqh7rJ2nc5AwDhTgk+dX5J5JJPj558q4QCCCoOfTrSkcUunqkVuA1pDG5O5neVT1XH3iw68ZzxgZxQmpz40VCGeC5iS4tpA8MgDRsOjA8ip/AE8Z6emaEIooooQiuO6RqXdgqqMknwFDMqgszAAdSfCs+SSS+kCINqr7yhh0/vt/AfA8HpRrK0UgDW6vPugc1NFFxO+dgqrq5YT9+sXvkBE3D7gznc38vhnyDEmlf7VLdRyECcb03c71bnDDoV5xjwx6U3NZQqsMYXKKA/PVm8SfXNMsO8tkc4zGe6bj9nkg/WqlPhDCHGp7znbnp4DySSSkv7vujZZVvdNbkwz7lVMA7my0Z8MnxXyP18acnhhuI2jnjV06EMOg/gfWoT26zqrA7JFGAw5xnr8j4j59eQoss9iVjZfcyAiFuD6Ix4H+A1CJHYfeCpGaI7Hp4FT5eN3mGzuiql0i5WQtbTqwA91mkdHx5Fl+8PU1EjXYPeHeuB4ZSQD67WrUhnhnB7s+8CdykYYfEVYRzn+sUrcFpX9+me5t9RZ2nwQat4OWRoPmFm2WtRq+zUo2AQ5LRqePRlY5A9elaXfrck3KuGDnduXp8vSuXNlb3NoGmj98vhJFOGA9D1+WcVjSWN9p7tNaOzAnOUHvfFk6N8Rg0GWuw3ScGRnUe8PMJQ2Go9zunpyW0eKOfDqOmPCsZe0AC7XjgLjr+vCjPwPvD5j60HWrp+UtoyB4oJJR9QvFSnH6M2IJPoU3sU3O3xW/KVlQTKRuA2vz4+dU1m2/aNYi0d1ACXXaAkwB+jhatXVrTgSd7Gf70TY+oyPxqWPGKCU5Q8NPQ6JjqOZvJO0Un+mdJ8dTtR/wDtl/nRVrt1P/8Akb8Qo+BJ/aV84ooor1peYIooooQiiiihCKKKKEIooooQiiiihCKKKKEIooooQiiiihCKKKKEIooooQiignFFF0KcL93KjhiMHJI8qd1GFCi3MY4Iy1Z/UEeFbNswntl3x8ABcEcGuU9oJ3YfNDXM5Eg+IVymaJWlhWTFDLMwEaFs+VRdWjco4wRW9GixYCKqjPgMVi3RBuJP8VOwbHnYtUuYGWaB67pJ6bgMDuaqxirrOd4ZlwcBjg56Yqn1rjfw4+Nb9TCypiMUguCq7HljgQvQ8eHSiq7Z1khRlbOFANWV4jURGCR0buRW81wcLhO6PALjU7eNjhQwdsjjC5P8KXup3ubqW4ckNK5cjPTJ6VK2u5LPvTGFJliaNsg/dOOn40ymkm4thLY3Uc7hcvDjDj/CPGnN78eVm6nAzR5WrPByD7xPng1t2UiaxazQ6s6BIVVUuTwy7jgIf3gefx9KxxDM0hhSJ2kGV27TnPwp/Uv9igg0hGbcv664895HA+SmnwOdDd7tv5b90+MFl82yRvtDj7P3FtPfzMVaYiaCJveEQzhgfAFgOD4GnRrrrEY9Kt4bKN1GTEP1jcEYLn4nnwq0g65p/d7We+tE6AZ76PpgnzFebt5hZSSWsxIQcqxrekMuK0/4er2D1I8fEKtI7sxBi0a7n0W4kntsJikZRKM7MDOfHbj1JOPgRxkUlJiNym5SNxX0PPGPjRFLhhLGwJGQCDTGoqbyykliAaRVwVXHJPp5HGPQ+HINcc0ClqMsvdY4/A87rXNsTgBb+Y35j91ktpwnvFQbgkvHugjn+Pw616fT7SSOFbSM5SFsjcOI+fH94jwHmTVemJbmc6aLle+twBKRwSxHIXy9SOfkAK2o40jQJEoVQOABwPlW++SuxiNragkQttYc3dCrVDRwYddze9IefTwXLnT1FqbaGaRUkU7JQffx48ngHrnivHXNtfdldQW6tWZ7dyQCejD90/zr3MUoAMcgJjf7wznB/eH8qqvrGOSNra5QSRSLnJ8VPQ+ldLQVIovw7XYdPRR1lKarvNdZw2P2Sum6lbanbC4gbGOHUnlT5U3j5HrXidQ0LU9Ec31nKTFG+VZSdyj+8PEV6HQ9bh1WLacJcKPfTPX1HpU9VRBo7RTHM36earUtaXngTizh8/Jed1KK47P64LuJ3EbsJAf3h1YfUn6ipC7l7T61Fazlo7X3tsY8BgnJ9T0p3trLayJbxiYm4jLYUdAGxnP0FYGnapc6X3zWgRZJRgSMu4pz4fjW9TRuqaVs4H4uWwP3WHVPbT1JgJ/CJuR9l7e81PTdGgMJYAxoNkC9WHgP4mvATzzXE7zTSGR3PvMeponnmupWuLiQvI/3mPjVfxq1QYc2jBN7k7qtX17q0gAWA2/yiiiitNZyCcdastria1nS4hkKvG25T148fkeh/j0quuqQrBiobbyR5+lVqmnjqo3RStuCLKaGV0Mgew2IX0PSdUcWq3C99HE+GljRjmNz4geI8SPWtC31eO+xZxTrMJHyzmTOFHJPHIrItfZbuxhv7fETjlwjEnOPug9QM84HHHI5NEEF4y5aRmYgqylVZcHqMhRkYryQUtdhkjoowHR3NrmxHgvSY54amNr3E3t00K0XvxPO7OCFztU46Dwz8qYiuHjUmNwUPUcHP1r5Vqv2hTaV9vek/ZReaRaW+latoMN3DqUe/vE1OWW7KQHDhQjw2M+DjO8AZ5ApTR/ths5u3PbvRbpBbdnOyFvam2vohNLc30rTS28wWNdxYC4heFFUbi8bc4wKn7RUA9+H4G6Xhxn9QX2B5I2X3YlVs4yp4IrLuJAElSY+4hySfAjPPoRgV4Kb7YdEsrW4v7g9oopYdUj0R9Lm0Wd9QW7kg79IhDGuWLJ74YZXaQSRzjOsftl0zV5e1MT6ZqOkjs1rOk6Z7VrFhciK4N49oCDEiJskPtJRVLNxskPuEioO2uqWOY2I5rbGwT+EIiHZtPBez7TKy6bEWBDmVd/H7ZQ5P1rzA8eOlVdrvtK7IXHamLQYbnUm2alFoBvF02drF9SJ2NAJwpXcrcEnCggjOQRSFh2p7N6la6Fe2mqp3HaRZ302SSJ0WVIUZ5GbcP1YCo33sZ8K732caygw6OCR3eG64rGWSVNY58bdNFqDmivNWf2k9i7yzudRbUb2ztLbTX1lZr3TZ4Bc2ClQbmAFd0q5dAABv99PdwwJ1tH1yx1w3SW1vqNpcWEiRXVpqFk9tPFvXcjbWHKsM4YEjgg4IIG8yqie7K12qyX0kzBdwWhXKB0yAaPlVgFV0UUVdBaXFyW7iJmC/eYj3U9SfAfGkc5rRclK0F2y8t9oui6h2g7Iy6Tpliby4l1PR5O5ABLRx6raSS8E4IEaOxHkprwup/Zt2y9lm0C50oy2fYa80vT+ypWVZHuLRtXtbiWfzBgs4YLc7sn3JvPB+zd6tnJILRt74wspGCMjDYHQ9SMnmljz6dfPy8fGsyeiFU8vJ0K0oK40rAwC5Gq+Z2+j9oB9rGma2vYu7s5bHtreXstzbaYghFi8NxDHdPfO7STd6rR7kU7UHulF2Ln0XZT7L9R0HR/sit9D7Lw6Rf6dc3lxrU0duiPbzy6RexCWdh95jLKq5OTlgOnX3+g6G+sO5d2ihQD3tmQWyOPDPH+ea9ZctHGMQSHIO1mbkL449W9ByfSuWxuelw63EfqP5ZdNhBmqhmyaHxX5Wj7PxtB2P7J6R9m19pPaWDsD2j0+/d7GNGvrk2UMRKXA5u1eZywlGVJmBJBYge57R9gNU0KXtAexf2e2Vxa3XYOy0x7OGAJBdXSXrl4njjeMzSLC7HZuG8ZTI3Gvq/ZvsJ2Q7PTX+p9meyel6Re3Q/2qa2so4ZZ49xYqSijChsNt6ck4yTWwAqgKqgADgAYHpWHAZK0iR7crOh3K1XNbEMgOq+A9nuwF/quo6hHc9iL19EvO1eg6nt1DRYbCK6hjgdJpPZEwFUFEDB1DMNuQa5rn2a9qIJHnsuz09t2dsO3+q6oLGz0ePUAkE1kiW91HYnCyqshlGFUsGlLhfdNff8geZ8fj6/h+FP26gRJjpjnpVsxsa21kwOPIr5z9mGgXPY3sVpWnodRgWKW7lt01K2jtpbeOW6ldIzEjMscWHG2PO6NSgYKQVH0iCVNYtkZ4ipXKbi4Vo2HVWBPvY458R51asSSoVkaMDxDc7h5YwfrWHLbzaNdLNb5mi4Ctj7yj9g5zyPAn4Z4rnXibBpzMCTE46/7T1Hgr4y1kfDOjh81smzayJjlXBzgNjhvh51GUOyFUbDeFQtdatdu39IJbqeCtwCg+GGHNOm80aNBPNcQ7fNGwh+uM/WttlZTS99jwQfEKm6KRpsWlUWiy28RuJGPeNlUB6gdCa5wOPz4/Oo3GuaPLmSFLq4cgAKFOzHoeB+Nct9as5jtgSKGT9yVCG+W7r8qhbidHJJwmyAnzTjTygZi02V0cMs2TGhIHU9APmaytXuZY7j2K1nycLHJ3bbSWY8LuxkYGScDoRzWleXzJA9xcyMUjUlhjwwTjHnWPp1vJcm5uJhmSMjP/AM6Qgn6L7o9CfKqGKyOmeyhhNjJuRyA3+PJT0rQxrpnbDl4rR0vSLOyRLu+ImP8AukC4QHzA/icmnJriSZvfOAOijgVG4fdPIOgQlF+A4/hUAOnoRmtSnpYqNnChGiqySvlN3lIzakYJ3iMSlVPUEg/nU49Ut5DtYlD5NWZctuuJG82NVY9aaZnAmxWS6qe155heiBBG5Tkeld+RrBhuZ4DmNyB4inP0uf8A4cf81PbK07qzHWMcO9otEjd4D50BVBGFAxznHjWb+l5PCBfrUTq056RRj4incVqd2uMc1tLdTINpfcPJ/eH41X3EEpJit1jlHvAISA/IHj0/yrIGq3GclI8eQFSbWFKNG8Iyw4w2P660CZvNJ2qMrTKuDiWaCEnjBYk/A7QaTukljkxOACehyMEehrNlmeViSFAPgBxWto901xG9mxR2ChoxIMjIYdM9OBT45mF1kjKkPdlRYQB5BPISIoiGJHUnyH4U5KmAJQf7TLHyByciq5LtFCwsoTu+QoQjBPU4rsdzDJE0AYnncD+B/KpHG6shLX8amISMp2offAHO1gVPy/lWZDNKNbhY7S693724AElZU3A/St5UkdtqozNngDqM/wAK8/qUXseql5ohGpaE8rtyAwyfxNcjj1PwJY6wHTM2/pfValC/OHRHoV6dUeNixvohnqCxbPxwOakRYyFQZGDMcfq1wD9aTLA8hl8+SAalFIneoGlX7w5JHnXVN7wuNVmnTdXTPEiNbwowAfcST1I6cVRXXdXkcqQQWJ4Oa5SoRVlvt9oj3kBd4Jz5VXR/EYNCFOZZFlYSKQxJPxqHwq6OdSoiuRvQcA/tL8DUjFbmOXYzSOFBVzwB7w6fI0uiEv4Zoqg3LGeNYIHlQlw8yMu2Mr1DZOc/AGoCbU2jyLG3D95go9wygJ+9kKTu/u9PWkQmjx1o+BB+BpWR9SVp2hitn2gezgyMpJ8dx2nHyzUvbESTuriN4iIjKzsp7oAdR3mAufQ4OKEJig8rg9PP93PU+FRjkjmQSwyLIjAMGRgwIPQ5FVT3kVvJDG6yMZmKqUjZgMdcsBhfmaELr2ga4e6We4jLxGMqrZUZOcgEEZHmF54Bz0qmzFwJZIGvkuY4lVGYhe+EpLFtwUADgpjA8/iaQmoXgQzkW5SXfthY4dB90MzLu9cDHlyM5egt4LdNkMSICxdgFA3MeS3HiTk+NB0QrM554+A8KKOfPJqi5uxB7qYaTGeTgIP3j5D8/CoZ546aMySHQJzGGR1gl7iR7mf2ZMFVYgA/dJAGWbzAJHHicdPB23t1jAiiBZickt1ZumW/rxpSyifLzsGxtIQsME7iSxx4fs+vHOK07flpAv3ihCf18Mj51nYZCZCauUd5xNr7gcrKedwaBG3YfVcuGG4RIcrEu0HPU55P1zXV920lb99lXr5ZNU+FWxzhUETwrIud3JIx0z0PpWuqyqPX4muMqspWRAysMEHxHlzxirp1X3ZI1wrjI69fEZPrWdLeSM4S05ydoKjLSN4heR08zx+VVauripWfi6g6W3JUkUbpDdullGJUhv44SSE3gKc7tqlWwM/EdPKtVrNopCs2EjUbiw6bfCs5NO1EkzSp3e/bhppijKQSRjYOOpri3t3aq1vcZkQnK7yVwfMOF5+YFYtDUmgLmzxODCSR4aK1NHxSMrhcJ6WUysOAFHCqD4VADGM+X9f96Qe/LDu+/ghB6kPvP4gD5mlkMrjcROoJOCJZHB9fcbj6CpJvaCCNwjY0uPXb6prKORwu42Wxhc528+Y/yoOTzzx15/o1mRxGY7Y7pWbqR7RJkfHnirDZ3S/dYsfDFxIDn0zkVJHiL3jOymNuoI+ya6nANi8XTrojja6KwPGCAc1QdN045Aso1Hj3ZMZ+qEfjmqor2RG7uZGcjrwA4+XAPyq1r0jB9lmIx5oM/VqV1bh1Q282UHod0cKoiNmfVd/Rth/5t4PT2j/KilzqqZPuRj/jH86KrWwL+xvwKk/1XUr55RRRXui8mRRRRQhFFFFCEUUUUIRRRRQhFFFFCEUUUUIRRRRQhFFFFCEUUUUIRRRRQhFGfDr86nHFJM22NCx9KfjtYbNBcTNlgOFHTNZVdikNEQw6vOgA3UzIS8ZjslraykuBvLbUzj41rqAqhB0AwKxheTLKZFc8nJBrRs7v2kNuGCv41x/tNTYlK0TSn8MW0HLz6q7SOiacrd0x45pK8sDNJ3kbKvHIJPJp3pQ27B2AbvWuVw2umw+YSwm3L05q3LG2RpDl5/k4GPgKf/RedhSTg8tnqKSdHglwx99D4cjNWC6kaVZJpGOw5AHia9UxBlZO1slE+wtc+OmiyYyxhIkCe7uHTwZBIx3cBM8H1q+3nW4iEijHmKx5ZJLiTewLMc4A8M+VX3EksE0fdsUKxjw6cVz1Z7OmpY1sj7zu1ufDw+6sRVOX3fdWtyen1FSRijBlYqRggqcEfPwrPtdSEjBJwFJ/aFTu79I12QsHY+Oelcs7Aq9lUKcs168vNXG1LCM7StWftFqyJHCb6QlyE4IVgPPI5pL2trmebfIXKkZcsSWPrWM80jS973hZhyCeKnbTiKUyvkgqQ2PH0rp5fZZwpSXPu4D531+Wir9vc93hdaMupizf/ZpGWZCcMp+6fPr1puPU7bXIR+mrRJpUATvozslHzHB+YrLTTcmOUPlTh2BH4VKW2lhulktF2q2M46dec1DH2CljFPRSZZACcx6jcFOEsx7xHdPJPXOlPEhn0O7N9CvMkJH62P1I8R6io6bqjIwdWCuDgg9OeCSPKke/utM1EXsTNGysWVl44/r5VpXI0zWl9pjnSyv2GWbpFMfX91vXpUlZh1NiMMfFFy8e+Bz6EfdS085hkL4DlI5H7LW07Q7C3uvbZ3klnLb1Zmxtzz18evWtwdM+A6mvLaXqUsJGnaqvdSr/AGbOcBh1HPTnw8/Ctu3uGVlwdyk9D4VBPFJHaKT9I06WXSUc0cjC6PQnfqtREWJBNOOD91D4/wB4+grw+udp76XUwbabakDHBXkO3iT+WK9m7tMxZzlunI8PKsO40Hs7JO7ylEc8sqzAY+VWcNkgieTM3MocSjllYGwut1U9O7TabfpsuGW3kC++r/dI8ef515XUJ7O31IXGizSIAxYZGNp9D4imtU0vSx7+mvcgrx3bQMcnPXcRxWGMEcj410mH0lOHGSEmx5Fc7iFVOQI5gLjmrJZZJ5HmmYs7nLMTyTUKKK2GgNFgskkuOqKKKKW6TZFFFFKhFHOKKKELSstdu9Os/ZbZEAMpkLMM/sgfwpu37U6vLOkTTxqGIBKw5I+Q61hDrz0/OvoXZmHSJbBb+zsot9v7h3KC6serE+IwaxMSFPSsMro7k81sYd2iqeIWyWA5LwHbP7Itb7U65rPaO27UwWl9daJpdtpVx7Kd1pqFje3F3BOQDgpumjBHUgMCOecVPsO7X6dp17Ydle0Rt7mfs1pOhJc75I5ZZbW/nurmSR423qLkTyK7Id47xiOQM/b/AGqYfcZVzydqAZP0qUNxM1xGZJpGAZeCx865HjG+y63hDTVfGOzH2K9qtL1E6lqEWg6fA/aW27QraWHfLFAsenSWhhDye+7Esj79ozhvdGQBDXfsw1671HtjZSarpcVn2n1fs/raSskpkhewkse8QqFwUZLLIIbO6TBXC5P2q+ytwz+HVceXpWBe3cV3GE7nayncknGVPmPyrMxAPA41MAJB8/BTMlii7s5OUr4Pr2ia+vbPTOwekNDcaTbduj2kknm0m/ikt7Z7qW9lDztGLYxrLLIEkWRnfcibchiHrD7Fe0EQ0Ds9qvaDRbns92Zj1W1tvYY7lry7gvIZoQzsw7uJkWXkDduOTkdD9jTT5DbLc21wq7P7VIogrR+uSSSvwx06CljbxuoEu6QEA4kYsPoePwqp/VcYeAGsa3xJuopBh7DcknyXyDst9id9omnXGmzxdjFu49Dl0a3vDbXV891v7sFp4JH2RxusY3wru3Fhh1CgH1n2dfZpr+hR6lBqsyraXlxDLZaXZXE8trpwRCr7JLrDqJCQ2xVCrtGAckn6NY3yQqIJI1CjgEAcVqBgyghgy/hVhpr52Wlntf8AtFvmnRuo3/ls+Oq81cdjHgtmnNoHReC8MxkkUee3AGPhzXnLnTLq2kVVUypIcRunIf08819LVnRgyMykeXl8uKy73Smd5JoGBMnvPC4yr/Dyb1+uajjnxLApDUULy9v6mONx5g9U6ehpMSYI5mhrhsWi3oV5y07JaiziS6iRUVd2C/3v7vp8asm7P6036u1t0tofCNbgHr5n9r5+HFPRz3FqxSNpnK9Y3lPeIPTOQw/Gti2a7uoO9tZ+9CDkEK5bzAAIwR5YB+NWaf29fUyZXxkEcrX+Srv9l4IWd12nwXlLbsdqUkojuWjhjIyWyGP0zW5pnZbT7ErJKfaJVJIYrgAf4eadFxe9O7IYDODbSdPPFc36lL1WUA+KRqoP/MSfwqef2vkqRkYHeQaUQYBDTnNoT4m6unxZ27ezoqN0QBcDcenH9cCq7C3QKJypZQSIs+C9Nw9T1z60v/tBn7uRS0iMFjJkJAYg54AA4XJq+Oe50tFjSODYOFYr7p9MnlTXMmvNTV9pqIzkZp1setls8DhxcNhAcfonUxHKsxQkr1GD7wPBHwI4+dUS6ZdrKyRQSMg5VscbT056f51P9I3l4wtrV5Fk4LIo2Ffjjw9fKqr+7toraIXd3vkjfaxBJBXrtz4nPlmuojqIzFxQ4Zd7rPLHF2W2qG02dD+ukhi/xyDP0HNPW0FsqJ3t0GHT3FYfiQK8/ca5Ox7uCIwn93AZ2H+HgKPiahDc6rcZSFJwPEBIQB+dYzvaGnc7LCxzx1A0VptKQcr3AHovTt3cMhjitw5Hi43Z+XT65rP1HUbN1aG9c3W3kwqAygjplj7i/AnPlSa2ut6i8drcXDqhwuZSuOT0wgG74E4q630e0ix3v69l+7vA2j4L90fQ1G+qrq4cOCLK3mXfYJwjhh7z3XPh+6z7f2K6lVUgNsj5WNobpmBYD7pBGM9fDHFMLoEKymQXLg+JEcYY/wDFtqWq2SgNexqcYAmVepUftj1XGfl5gVfp161wvczsO/RQcjgOvgw9Py+FZtJRU8dSaOujaX7tdsCrL5pCziwuNhuFA2GlR/2kImI/8094f/VkfQVXcadaXdu7WKGKWMFjEwDI4HPCn7vyxTdxAGG+Mc9SKjp5PtkQPG9u7P8AxDH8a6N+E0c0XD4Y8PDRUG1MrXh2YrDS8keAQBGdEInAJJzkKUj5Pi5J+WK9Ro8K2FkRJyVdWLf+Y/JP415u0yl3HHIMdy0jBSOrI2Fz8N6kevwrdnuZY7e3jzgsDKwx5nH5CsT2ZpJO/UzG5HdHgBurdfKAAxu2/ndSnuI4F7yZwARwD41l3OoSze4h2J6dabvITdwK8Q95TzWU8bxnEiFefEV0Mxe3QrnqqSQOy8lGiiiqyz0eOKK47rGpZjjy9a5EWK5cdaEKVFFFCEVCWFZcZJGPKp0UIUEiKHiQ48qtV2Rwy9QfHpUa7xjPiKNb3CASDcLZt75bpVWYCaPO1t596P4H51fZ2xF3LB1COUJ8gDXnLSWa3mZ9uVbqPMeVepsbyG8hYqVWdhsLngN6H1q9DKHix3WrTz8TQ7r5r/pH9t+0PYjsXaax2P1I2F1caolnNP3Mcp7oxSMRh1YAEovT931r49H2g+3nUoey2pSdroF/1ruBawk2UAa2O8bGl/VdGALr1yqmvq3+kX2M7S9sex1jovZzTTd3kGpx3DxNIkeIxFKpb32UHBZfHxr5pdaH9ul/bHTrv7N9KuNOjks3s7OSa12Wwtl2ooZZFZgU3KSxJG44xxWbWU4neWyglvTldek4G6mZQNJyZ7m+a17WsP39PFVWfaT7YZ9duOzkX2m2VreLhYYLvSRbyzSGN5CBC1uHRQqEmRgFywwSTXs/9Grtp2y+0Z+0A7Tav7atgLR4WMMcQTf3u7lFXP3B1ryI7P8A2twrfG7+yTTpILjTYdJRRqYVoLOPJMSyCfeQ5PvEk5Ax04r0X+jn2N7U9iG1/wD1m05rI6gtq1uTOkneiPvd/KM3Tev1qOCRsFQyEm177/JWsVbSyYbO4BmYBtstuozbL7+ti6jbF3bAfustQeN4jtkUqfUUmbl3GyNQG6ZxTsVxNEgj35GOjDd+dbRsNSvNgQofT60f10qL6rpoJWVQG6Exe6fp0q0COWBbi2dnQnBBGCKYCCbBND2uNgUtcPJGAUOB40lNqNxbz2wW7EPey7D+rJ38Ehdw+7nHU/AcsK0XVXQoTkN0NVezFYXSJ2SR1KrJgEqcdQDwSOvOQaVOutGZYbp2eAt3nirdWHmPXGKV56mqtPue8ghnE8crKdryRjCs6nD4B5xuBHjjxNTvLmCKQtCjSqy78IRgHxGTgcGop6iKmbnldYJ7GOfo0KXr0Hwo6cdPnSUepB2wI1fPhFJvb5r/ACzTEd3by52yqCoywJ2kD1BqvDiNNOcrXi/w+qe6GRu4UGsoDJE6B0MO7YiSMqe91ymdrfMGpW1lZ2Uaw2ltFDGucIqgDk5PkOpPh15quTUIlQmEBwOrn3Y/mx/hmoRvfXRxGXUHoVCqD835/CopcVgjOSO7j0GqcKd51donTwcZxnoD1rjMEBLHAHnxST2V9kpK+wjrid/+ldoqy10dJZ0ErxDB3MyQgHA8ctmo+21cmkdOR5lO4Ubd3/AKFzqMSxloJUKjgyggqPh5n8Kpt2ss95Lcxk53BN4bnzbzPp0H4069ojSM3ezAE8DcBgeXArnsUP78/wD+PcfkaoPpcSmnE0oabbAnQfupmyQsZlaSj2234IZj8EY/wqUeoQxyK4747SDnuHIyD6CoCxgH7U3/AOPf+dd9htvFGP8AikY/xq+P6mdLNHzUN4BvdSkvbYyN3SzFc8fqXHHzFVS33drkQOM+MhCL/P6A1P2Gz8bdG/xDNSjtLWJ98VtDG3msYBpDDiTtOI0Dy1RngHIquN72/hkt8ccuuQUB45XPXpk9OcVbaI1qpKsN7jDMB4eCjyUVdHI0UiyJnKEMOfWrZ4CrF4VzEfukeA8qsQUDY38aVxc/a/8AjkmPnJGVugVJJPJOSeufGuZ4x5/186KKvnXdQjTZHy/zql7O1c7mgTd+8BhvrV1FRPhik0c0EeQSh7mnulKTWGVHdOzY5CSOT9G+8D8/lXLa6kLdzOTxkbm+8CADtI8eDnPkKc9TSV4xt7hLlVB4DjIzhkyePipYfKserp24cRVU2gGjhyIPO3VW4pDNeN+vRPtZJOu66RO7XjMi5x8AetcS3skytrZwxjxcoNzevHShpWlbvHYsfA56fCuZNbBhjf3i0HxsquZzdLpgTEDHeHj+9RS/HlRS8GPoEmd3VfLKKKK9UXmaKKKKEIooooQiiiihCKKKKEIooooQiiiihCKKKKEIooooQiiiihCKKKKEJzTpXR2iUr76kqD4ml7iWeR8Tkkr4V21mFtcJM0YcKclScZpi8WK5jN7AMHdiRM5K/5VhmlEGI8csBa8b8wR+4VkEuisDqkhV9rOlvvbYS5xt54qgjqBR61pVFOyqjMUuxUDXFpuN04dSuHlAVtgJHAGc1ozyGGBpNo90Y+dZVgoa7jDAEEnr6CtC8hkngAQ48ceYrg8cpKSGvgpgA1u5Pr/AIWlTue6JzjusctuJOc55qYiZou9TJwcNx0qGACelXW0jp3gjUsChyM+HnXdVBfHHmi3Fvgs5upN1OytzNMCDhUO4mr9WA9xgBk+NW2Hdx2aueAc5PzpK9ujcvhQAqniuUgkqMSxvitb+HFcX+R89VccGQwW5lL4GMVwAeHWu0V2llRGytgmSHcTCrsRgE9BUZJ5JAAdoA8AuKhQQRxVfs0XF4pGv89EoeSNFpadcjuSkrAbPEnwqJu57i5VbcEKppFGVWyyBhgjB86EkkjOY3Kn0rFd7PQceSoDQXOGlxoCd9FYFS4NActqSOO4DRSfM+INYs8fdStGCGA46fhU0uZkk7zeScYOfEeVRcqrho+d3OD4UmDYVPhL3Mc/M0jQcronnbKLgapyzv0cJY6kO9tSQAx5eIE4JVvAeh469K0LXULzRb5NN1FkMUbAF2PAU9GBHh/CsJEeZ1jSMu0jbQo8SfD8q2rpRcCGxlYyT2sQjlmUjAbP3ceOAQM+nzq5iboaePNMO6d/DxH3UtJLIyzozZw+nQr3O0tEsyMrxNyrqwZSPjSj6fp8kneyWNuznkM8YJ/rivD2l9qvZ+UPa3LIp+8F+43xU8V6KLtBaapHu1CGWMkf2ltIVx8Uzg1yNaw0UYqIXXjOxH36LpIcTjqBlkFnDkVf2pvriw0vFq4R5JBGeeQMHpXhCfUn1JyTXsJ9B9tiL2dxHexZyQhxIOOuw+PXpmvJz201rO1tNG6unG1lIP0+n1rd9nK2OWAxuFiD8eixcWEkkgkI7qrooyOcc4yeKDxnPhXVXWNtoiimbWzluAz5Ecae8zt0xVD7N5EZJXwJ8aiZOyRxaw3tunlhAu5RoooqZMRRRRQhFbXZbVrnTtSjijde6nbbIj9DxWLQCQQQcEdCPD1qCeITxmNw3UtPKYJA9vJfWJlQbXjPut4E8r55+dVjg5BGRWXoGsDVrTc6bZYgFceBPmK0/Tg546V53PE6nkMb9wvQIpmzxCVmxVes6kkVwY4EyAowx6YPP5nFY1taXF2xSCMEqMnLAD15NN27wzzHTrvOzee7cdUOefiD5Vt2kMMEqRpL5qoQErnBGMnFUw3iu1VMxmpdd50Cy7LSbyEzyuYxiCQDEqnPunHQ9OprOmsri3Te6e7nHFekWWC0ia7S4ifJCLnHAzyDn04+dUGbTbrMRljjduCM+43z8Kc6IWtdPdTR27pXm6vt7uW2b3DlT1BqzULCWxlCsp7t/uN1B9KU9PHyqtrGVR70TrJ9tWkP3YUHxyagdUuug2AZzgDrSdFLxXjUFOM8h3KYM7XcqJe4lQnHPBX1BHNfIv8ASH7Z9sPs6udAm7K6+1kb32nvJFhjaRwndbclgc43HoADnnzP1WvmH289le1XbS67K3HZ/QE1RNIkuGuYpLlIlZSYSFJd14YIwOOeOvhVGppIZSJS3vjY7Lq/ZCujZXtZVkZDe+bbY238V549pf8ASN/TWk6FdduI1k1fS31EMmmQymIJGXeFkSEs0gwo2KCcsMZzSkvbz7crbQdX7Q/6/kW2kXctkwXs8A5kjVGO/wD2fMI/WKoMm3nI8Ks1Ds59u/aNVbtF9m+latGt1cXChri2j2xzx7ZIw0UqnBwh3Z3ZUZJGQab3sp9uNxLrF7dfZppovdaSa39qW8jDQRSwrC8ajv8ADgRoAu8MQSTnJyJHvyMLnErvo20pc24h8fd3v+1uS+kf6PnbbXO2vZjUNd7aai19cW2oyR9+yJCFQQxe6dijpub619Fu+0aqxW1s4QjDrPvYyDz2jPHxr5N9iHY/tP2P7J3OndorNbK4k1GW5SMzpMVTu41DDaSudyMOTnjpX0hI1i3AZ3MSWYnLMfU1lRCtlBZB3GHUncm/RcT7QVdHTV0nCAcL2AGwspy6zdSkBO7iVsAJFC4X4Y2gHOT4il1WaZzK7PG3QsTmQea5/YHov1q4jcDzgjyPj4da4WBHf9ATtmwPutjhseR8/MmqbsP7LM1tU8ujcfIA+W1vusv+oPqYTwWhrh6kjwRHEiAJFGOfLxP8fnW1Y2xtUJcks/J8flSunm1jAmeRZHI4SMFyvxC5wafW8t+8CyrOiEZLbV49SM7gPXFdGyqo6YCMvA9VTp6OY/iyAkq5WMbh0ABHI+NXb7NnP6txu6+/wvr8KjM1sQq26Ar4vnOfhVR5GDz/ACrVaWkd3mrFiNCpSI0T7GPqD5jz/L6CsG7t5LKdY4PdyTJanyPVk+B8vInyr0KOssRhlkAK8oTz8qSuoFvYJIAwVwQVYdVYcg/115HjWVi2HithzM98ag+SsUs3CfY7FWW88dxAlzEfcdQw9AfA1XNH3LrcxcMhzjzIxisyx1A2jvDLEzbmMhRD78b+OFPJU/eyPOnnvLe7URWsu+TIBXkMPiDS4XisdWxrXECUbjnf/KWop3RElureqS1KFobsajbLmO4csB5OQA0Z8s43D18qbnuoruQzwHMJUKnHRRwB8cCmhDZe/pkmJDNlJWJwoYdMfA458PDNYOnS++xLcyQpIeer+8G4+hPrUMd8MxEQN/LlufI8/jspRG+qhDgO835hblom2Msf2jkVK6ljjhZ5QGHQA1NCgTCsuFA8fp9ayNQuu/l2qfcTgZ8TWvK4Wusmofw25SNUsTkk+dcrvJ8K5kedUt1j3zaqOwE7m97HQeVT8M5oVWZgFUnnoK1LnTg6h4BtcAZHgeKe1hcLhSshMgzDksrkdaKkyMjFXUqR1BrmD4An4CmWKjynouUVMRSN0jY/KppaXUhCRwSFmOOlKGkpcjjyVWD0xR8PCnX0zcpW0mE8qHEkajkf4T4+vrURpdwvNxJDDjwkkGfoMmjKUZSqbe3kupNilVABLM3RQOSaahv4NPcewIZH6maTrj+6OlG6wW2ktIb0h5GG+V48IwH7IPUDPjjyqC6eVYSXNxH3IPLqwO70A6jNPAtsni7SC1adu9rfsZpCrZVnfPXgev0+lQkgSQYG3cOuPE0m0KQrerBk+6q8nkKxBJ/IfOkFllX3ldgTz1IqbjFlrq32zKACFoFWR8chs5HhWZLEUlltUwN/6+E7fut0OPXdj/mNNrfOV2TDd5N4iuXao0K30Uu9rYhyo6lejD6ZPxFZWPQitoy9h7zNR18f55LTw2rjM2UbHknLGWJoEu247xQyrnJq4TSzOY4xgZ5PjSGnzwwd7btE0jBzJGFGco4z16AZz1xwKbGpOYsLbw7Q27vA7YHxIUj8adTY5TPgY5x7xAuAL2U8lJJnIGyWk0u4LMyMhB5HPNa9jFJaae3eEb3/AFa4yQRnJP8AKs59es4Ad0cspUgs0TqUT4n+WTV9xd3UzqtpHIsSqFj90Lj1Jfr8QppRi9I4/gEvd0H80UDMOdE7M7S6c7rYnfyukEOfvyHAFUG+09RmITXTE9YxhSP8X+fFLCxlkk76eXD+YG5v+Zs8fACrfYrYndIjSnr+tYv9MnAp3FxCf8pgYOrjc/BTZYY/eN/JUR6lPtaK1itosu7D2dQW5JPqA3PJLcnnHOKvt9PQxe0XIV3VyNrDcFDZOcnqc+PHWq7VIoru9jjtnhMrpI7npKSgUEDxwEAx6U/DIqFxJwrqVOMHB6j8afDhpMglqn5yNhyHokdOALRiwVEkUUybZo1kGB94Z/P+dUSWCtgLM6gHIDe/g+Y3ZI/KtD2Zm5hYSD064+FUnIOCDx19KsTUNPUC0jAVEyaRmxVMdpDGwkK9446O5LEfD935VdwQQec+Y/CiipoYIqcZYWgD4JHPc/VxV0/vxxz8ngqfiOg+mK6gMVs7/tSHuxny/a/LFQjlCr3ckYdCQcZxj4VO7IDLGudqIu3J8SMn86lsmKiig+gooSoooooQiiij+ulCEc9RTFqx7qSGP3ZHGAc8EeVL4I8DQGIIIOCOQfEGhCCCDg9Rxjyoq+QC4Tv0X31++B4+tUfChCKKKCQOSRjzoQj+FIXTme47hG+7iNSPBj94/wDCp/8AXWqsCooluSVUnhce8fh5fGs2FxJfjbEqZEq7V6ABl/E8ZNZOKjiNjpzs5wB8t1Yp9MzuYCcVNqhUXAHAHkPKp92RyxxVoKxR58elJGaW5kwThF6+tagvayrnVMbY/wB40VDJHQCilshfLKKKK9RXmiKKKKEIooooQiiiihCKKKKEIooooQiiiihCKKKKEIooooQiiiihCKKKKEIqcUzwvvQjOMYI6/H0qFFNLQ7QoBIKsHcFSDlG5Oc8HnwFVgMxAUZJ6AdaPn+FTillhbdFIyHzUmowxzAcp18U6+b3l2GU28m8JlweAfxrUW+hdcIC0mPu4PFIJdjAE1vHKd2SzElsfM4/CnlvdGj/ALGC5jyCDgKf4iuXxrDXVpEhhLnjodP+OauU7wy9nAJCe6SQYjt0TPXjmqRIyqVGRnqR1+FNey2kys9veqmOqzcMT6YzSgUkhR1zj41uUcEEcIjYCAN73vdQSZ81zsnUge4so1SUDbk7SfWk5EaNijDBFRORxnGKOpwOTRS0slM57nOGUkm1tr+KY54fYAaoo+FPx6VLLFwT3h5AwcD50vc2F5aANPbuik4DFTg/OnU+I09VIY43ahK6B7RdQtrd7lyikDAzz8v50xNpvcwd4CWcHJx5UaUY/aWWSaOP3DyzYHUfyrUlSMxsYdQsw2P2pf8AKuexauxOKvbFTt/D05aeNyrcFOx8RdzXn6K6fvH3geTyOhrldg03AKoEWNl3wrhOASfCrorS6uFLwW8kir1KqTitCzS8s9Pnube3ZLkTxxiQxZZVKuTjPT7o5HPNV56lkI1Iv5qSKJz+SIYH0yPCJ/8AdCdcJ528Z6t8SOnkD68XxRpFGqDGAOfX1rK2XpdpCJSz9WPJI9TUIrmeAFY5CvgfGuYxbDZMYA4MrSBrbe5/wrccwiOrdlszRiWNkcAgjj0rLsg8N4Id2OSpA9Kbsrvv1KSPmT4daTabur8y4B2uxrJwelqIm1WHS6nLp0v4eafM5ri2Rui2Fd0cOjMpByCDg548vh1rQXWpplEWqQR30Y4AkGHHwYc1n1zp4VxzJ5IHXY4haQeQl+0Gm20MkF9pwf2a6BVUblkdcZXjzyCPjUbXT4ETvZ24C7mZui+lacE0HslxbXakwnEysOO7lUjDfMZBxz04rCvtQNz+pgytuh93zfyY/wAq72gnrcbgjiaS1oHePM9AFRmbDTuMnXl4rl/fC5xBCuyBeQuPvHzP9fxpM5PB6mu4z1ors4II6ZgjjGgWW97nm7kUUUVOExFFFFCEUUUUITWn6lc6XcC5tz4YYHoy+Rr6JaXCXVvFcR4KuoIweAfKvmPGeelel7GXsi3MmnlSVkUuDk+6R5Vg41Qtmi4rRq35rcwaudE/hO2PyWlejZdyYJGDng1Wk0sciypIQ6kMG64IPFMaouLok/tIDRa2vfW8j87lI2keY6iuCAJfYLXcHGUhpV2rTlzDbr/ZBO8R+MuCByeMcYArOIB6jI6809qhCulpFEEgiAaP9okHkZPz6Uj0+PXFMcblRPJzJm3vpoFMJxLA33on5U/Dy+Irt1bx92l1alhDIShBOSjfu5+fHpSxwBTVg24TwMCySQuSvgSqkj8utAN9CgG+hSnWijxwTk+Pxo6nbkZ8qaRZMtZFHPn9OD9f660UUXSWCmssqZ2SMpPPB8KnDJc3FzFCsjMwdXO5uijkn6fnVIRpHESEZOSSeigdWNPaXIqXO6E4toVaWUkD9cQpHPpyB86y6yYzP7FFqTv0AO91p0UXDAqJXWA28T+yRyHZ3jBw0jMPd8yef++etWJbzyDMUDso8lJx/X8KvbUmLb47O1Rs5yIQcfXOKeGr3XsKLcysfaGcblABCKB06eJP0rSp6dkMQjvsLKu9zJ5HSO5pBNLv3G72V0HiX9wfjirVtY7ALeXMwkY5WOOGXhiP3mHGPTrSTszsWdi5PiSTmr4p4jELe5iJRclXT7y58vT0/GnPjikGVzbjxUcb+EczND1uqJZppyTJNIQTnaG2gfSu21rJJIpto8MpzuUYx/OtG20qKRGuRKJ4dx2lePkR508qKq7EACjyqJmG04abMABV6LtDyJHPKz4pXs3Mcie595lHh/eX09PA+mKeaWKOPvXlUIRncTwfn0omhS4UK+cg5Vh1U+Y/j5/XPktY1lrKc29iYe8XIaVVzt89uTx8qWkosRZJ2akbxGnYk2y+B8Ffqqqlij4s7rH6r0d1qkUC7iVRMffl90fEL94/TFIQaisjtJBeRSFeWzhceXIJxnybFeLmmluJO8mkZ2Pixyana3dzZSia1lKMB8QfTB4+oNdGPZKukjL5Ki0nIAd3yKwT7SQ8TK2O7OZJ1XtZnhusRXkZJbosq/lxz8jVLW89nIl9bMxWB1KsxLd22SBnx2nODnpkfJPTtasbuEW90y20zHBLKDC3xB4Bp24nEenywGNGif8AWFQSyyoAQdp6jAJOOfx44/GaSopIz/UIsuXUSNGx8eeq6XD6uGqINM+9/wBJX5l7ddnIu3X+kXe6MqTi1nktpbkLzKsMVojSgEdG2qQPDcQKz5uwfZjQe1PaTRtf0nUZNO0q2k1WO+F2ImW3aMNbxlDGQ0jO6J1XknqVNfVtf+wXVu2XajWu0dn26m0yTULdLWaFbHvDKixRo6lhIuQShOMDx61l6t/o0dqIbVNOuftMu5LKW3hgw2nMqbYyWjjP63opZiB4H5Co4pnGkbWSgm+pPny8rr0iDFqK0dPxg2zGtIsdxa5vzNtEt/ofNz2sxkjFjgBvPv8AP4Yr9EvbW7ffhTnyTFfM/sc+ytvssTUbg67+k01kQdLXue6MRkDA++2TmQg/AYzX0hrwAfqlHPjjFbdC3NTtO9wuH9painrMTkkg1bpbS2wAK4+mWjchCvnzXYbOzHKIGI6k81Q8skn33J9K4GZfukjP41cELVz4jYOSvlmSP3IUVfUCuxXI6SnnzqEVsrRmaeYQoThSw6t/KutYXCKZI1EqDq0fvD5+I+dPyNAsE/b3VY89v12bvXAqs3Zx7kar+dUYOcAEn4VdBayTL3pZI4x1kbp/n8qBG1JYdECW6mcIhJY8AAVfPqMdkptO8LkAiV88sf3R6VO1ktohMLdGYiGQtK556YG0eHJHNYt4pWXBOSAM/MZqOYhjdFDPIY23CrkZGkLxp3YPgPLyz1qHyHpwKK7WfcrKLsxuUZPmfrXMAdOM9ccUUUmyQEhPjVWaHbPEJZQrIpJwNpAGCB16Vnh1diqnJFUTzE5RPqKb0mwNyruZAqg46U/V5snhr5TYKPFRclVO0Ak8AeZOOP6860/YrOHlmaQ+XSqpnjVkCxKqKe8YAZIVQTn6hagrmOhpXyHl/wABXqWhe6VtzzSdmsUdzFFNiVIXNt73RgT7h56e8AvzNaF1q/exrZaaGYSk/rEwGbA4VPID948fGsy4ESskcg35h/XBfHLZQj13Zx8a2NLtEgh74hTPIBvOOn90egrmMMpqlr30MZswHvOtrqNh6rqKiSINEzvQfdV2GkxwhJrlVeQEsF6qpPiM9T6nr6Vr2570rbyZO4gK3ipPl6elU+PX69astTmckdEUnPrg4rsaOhhoI+HA2w+fqsqSV8pu4qv6fKigDIzRkAZzxVpRpa5S4haTUIBcz7ItptkYbX5+8oOMsATxkbuAegIeYoq7QMH16/Py+dKzXMgDW1m0DXQKFld+UQtgkgZ5+9j19OaLa1t7RHW3iC965lfk+8xOSTnnqfPjpQhW5B6H14P8utXylpYVnYklTtYnx8j9KjDF3rEsxCqMsfTy5qMswc5A2xoPdHkKNkl1DpRVLXlqvWZc+Q5qyFxNyitjwyMZpLgpA8O2UiQPHwpq8hYFJcrh0QAA88KBmuG0CEq8kalSR7zj8utSnNu6KzzoJUXA2ZwfqKcNkqXdQi48TUPjU445pzhEZsdcDpVohhj/ALabJ/djOfqaRKl6KuM0I4W0iI/vbifzFHfx/wDwkH0b/wCypdEKnBq6KBWjaSV2QA44TOfqaO/jHPssOfDg8fUmoSTSS8O2QOgHAHyFIhTEVof/AHhv/wAX/nR3VsTtF1gnplMD+NU58v5UE548/XrQhXxxXMMykDIYhQRyCPH8KhIgadkiU4LEKPHFEU8kDZjfHp4H5UzbtaszzmQRMVIwT4nyPh1NCFT7N3QDXEgjB/ZHLH5UCeOE5t4huHR25I+A6CovbzR++ULD95Tn8RVXr4eYoQuszOSzMST4k0hb8akwHGO8/HYf40960gnGouR4yMvHP+6U+HwrJxTR0Dv9/wBlZp9neSfkZnXBODUUQIAijr41M9Tx4muZrW3VVVG6hBIIbI4ooNvGST50UmYIuvmNFFFeorzVFFFFCEUUUUIRRRRQhFFFFCEUUUUIRRRRQhFFFFCEUUUUIRRRRQhFFFFCEUUUUIRRRRQhFFFFCEc+GPpQOPrnPlRzQeaaQjzRR0ooFBF0KQdx/vG+tcZmc++c48+TXOfCimMjaw3a0BLmOxK714I9fOufIevGKKPjT7JLdEUUUU5Cmk0sYIjldQTyFYimodXv4IzEJhIhOcSKGx8M5xSVFQS00M35jQfRSNlezQOT0erSqrd8u9icgg7cCnY3tJ1aRHhwuN28hTn59axOfA0HPXOD6YrEqvZuknuYrsd1abfJTMq3j3tfNb6IoIZUUdMECsW5OLiQ8fe6fOrLa9eBsMxKeINNy6dLeSrLAqrCy5aQngGsjDKOTBa1zaolzXCwdv6KaV3aYxkGoKZhlE0YkGOfAVZ7qqzs+1V5Y9OKz7eS2s7gQC9WaFsbpFU4Vvh49Kovb5rvCICkKncq56nzNZzPZaSatIGkJ1v4dFOakRs13Xb6/a6Ijj92BeQvn6n1/rzpTk9aOep60V6FT00dNGIohYBZb3uldmcUUUUVYTEUUUUIRRRRQhFFFFCEVq9m7ZJ9RT/bRbyIwZFIz3g8RWVXVZ0YMjbWHQjqPX41BURmWNzG81LBIIpGvdyX0i7svap1ZmKoF97zJz0qE+Yx7FbRFdwGQvVtxwAPU46+FIdmtf8A0ntsLlgLofdJ47wfHzremt1jkWSKbEqthuMjA528+v8AHzrzDFqGohaYhoSd/DwXoNBNBMeKzol7vQbuaVQIoXWKMIn+0srADkjABzznwrNOkX4+9YX46cIyMOfiBWyk3cMJA4DAHljnI86pvltLy3IEqwydepKn+IrPdgcbhmjLx6kqSWoA96xWJNbvAdsxuLc4z+stjkj5N+QpnS4pDcq6ZlUq44hkGQVI8R/Gm7i70q1eK11a6iEexBERklW2jJzg+7nPWnbVbpZgoRpYJgULovAU494HpStwWpYLmZwHkFDFNA895jVhixuWJA79gOoWEDB8fvN/Clysakq0l1GR/wCaiso+S8itx4WVij6nbDacffJ/ACl7jTnnTvrSVLlk4YxA5HyIBpsuBztBfxXXT5JYR+WxqzRFPgfqmcHo0fvKfpV8NsGX9dHOrE4ACfzqdvpuxjJc2TD+6Y8bvjxWxplpbqYLmCwgDNIVd9oXYoI6Z/P40yKjxLYyN9QmxQ0jxnLCPC6w/ZULlUMiNIvdgNjcQSNx4PTA8aZntjp9iyMcm5cquB1jXnHzP5Uz7LaAtO99Esa8yMVIcL5c+PzpD/W3RLpntpC8MMXupvGdwBPORnzrRoMFnbnktmcTqRom1k1PlbGDlttfxVVrbi4kw7bY0G6V/wB1R1/H86Lm4NxJuA2oBhF8gBx/nT8UFlPp2LO8G1nD5H7QAwB8ufr6Uq2nSjkTRt88GldTzNNspWYYyAMqUoqN3LDYsFuZUQt05zVA1OwP/vSfjTm0VQ4XDD8FXL2tNiV6PRnaOHeORubcMdRim7nuocybwI9u8EngL6/CvOxdpdLs7E4m72QZxGuc9awtW7R3uqBoTiKAsW2KOo8M1s0WEVE9swsPHdWpMUgpYgAbu8E/rXaszRyWenAqpO1ps8sviAK81yevn9aAMdTRzXZUtJHSMyRj1XLVNXJVScST4Ioooq2FWR45wOPTn+vlW9o8PtVgIF1RQN2e6aPLI/OCDn4HArBrqM0Th42KsvKsDgqazsSoW4hTOp3bEK7QVhophNa9l7CwuyJUcju/aR3iqMjZKBh1+v8AGtXUUN3p8IkkZg6MhOTnIbIPx5H0ryWn3c+oNPbuQJ2JuIiOMOOuPjzXqYLyK60tTD+sZZQdi4LAMOQfLp415DQvdh5mwnESLx7X5tK9IL2VTGVcGxS1herCqtdgm2vArTY/3UoGAy/E4GPMDzrQurKe1fDjcpPDjofX0rzxaYSdziNo98scsbvgHOGAU/ve8ceHXmtC21q7t8hnafnBIdeQOMOrEcjBFZHs/jsdLmpKl3dbsf5yVyto3SWkjGqYyPOr7WKN98s2THEu9lHVuQMfjS9zqNpPM0trazxq2SUOw4+G1jU7W9gMFxbtujlkCBVdSu4Z5x9K6yLF6Cd2SOUErOdSzNFy0qc88k8u9uNvCAHhV8hUEkaJu8icqR+0CR+NdhWGRWmknWKJD70hP4CrhLpq4Kwyy+RaQKMfAD+NXWTxSGzHA+qhLHDcJgz4tFmu4IppZG/VFlHTzbHB+dUSw6jeMJJIJ5PIlDgfDjgVKXU7qR9ybIjjb+rUBto6DcefoRS7Tzs255XZic8sTmpU1OQWs0VvP38TIz7UAYYJXO48fKsa9bddSeQbH04rdhcX578nupEKxhScox8APInBrHvrSSNmlALISSSPD0NVaoHKqtW0lmiTrjMqAs5x5VLOBVEkMkhyzjHlVHdZeytRt6hvOq7iQxoAOrcVaBgAeVLXTZkCjwFCVUc/s5z0r0UUPslpFCpwWG5j8aydLtGubgEDKqferZncNJx0UYFW6Zmpcr9EzUuKqJ2jPoOaVu5RGXZsnlYhjrn7xHz90fOmWZUUu5AUdc+QrMYvcyxomVYM4U45BJ95yPNRhfj9axfaWpcxkdNFq95Gnh/LLfw6O7uI7YK6ygknlMsnvbWzx0aXofko90fM1sWyTK2Sp2t1zS9lFGhijRQqooIAPTitNWVeSMmtPD6PsNOI93HUnxVeeXjvzclXO3dKFHLvwuKvKC2h7j9twDIfTP3f41UnuSicH3wcgnmmO9FwkkfdqnG8Y556H8Mmro2UKrQjBDDHpSl/PHaWVxcs6osUbOXZSyrgZywHJAIzj40zHFJL9yN2xz7qk4+PlU5bVEhLXssMcRViwdsgrjBzjjGM9T50lkJW3tzAoMzCWcgJNNtCtKQPvHHryB0561b8astIYpbdE9oM03dgmRYwiu2OSFycfCuGGYEAwuCeg20troVlm6pcKTHuY8DnpniueyyzFjHHlCTjOACPnU1CWhDSYeUEFVzwnqaokkkmOZWLH8PkKNLWSWVcOjNAS6WjsSSc7c/lTVvBKLlO9hcDIJDIfDrVAD9QTVqSXKkbZZFAz40gsEgaAutbyuxkmIjDE8t1PwGM1YscCfdQv6vwPpS0l1BEd8jl3Hrkn5+FI3d/eyjbAFUeRNFyTZPstSW6Qju3lGB4DoPkKoeeGJCyEZ8hWPDY6hcNuuJO6QdcdWpr2J1GFII+NLlSK2G53ybX8elMfGlobTaQ0h5HhTNIhFFFFCEDmq1mLyd0i8jrmrPKpW6Rxl5GPJPShCmsYAG78arkuIIjgDk+HXNdeQucfs+VVLCiOZAOT5+FIAhWRyzKdysyE+R/Pwq72kP/AG8KP/eUbW+vjVFFKhXYs853TfDA/PP8KzrwLHch4ImIZww3tkM+3G3w25GMdQSPCm6rmjS4jeFs4YbOOoz/AEPhiqVfTGpis3RzdQfEKWGTI+3VdilSWMSRklSPLkfH1qfjjyqvSLxjutJigL/rE3AEBs4cdOm7nPX3hTTNHu2TWoVhx7pIP4kin0NQauASO97n580kzMj9FTz5H6UVZvtBxsm/5l/+xoq1nZ1TNF8oooq+7a007s7JrU4siy3aW3+3azDpkCqyk5MsiPk5GAoGTn0NelTzsp2cR+y85ggfUP4bN1RRRp0kGoaNc9oH1HRorK07xp3tNT/SEUSqB/vY4lDkngBFJzx1rZ0/QrW41h9Ll1OCZrWWOG8jty++BpIy6Alk25IxwCSNwyBkVCa+nAuXKYUFQXWDVjUVo6RpEmpW9pebk7u5SCQqve7F71tqp3/dmIuDwVBLDgleRVEtiLe3Ml3qFhHcC0N+9vHJLIUg7zZu3mNR97jnaTgnHFAr6ZxsHhBoKlouWFK0VoWOjXF/EkkMq5kkMSosUspBClsv3aMI14I3OVGeM5IrsWje0T+yWupWk9wI7aZ407z3EnJ7tixTbzg8A5A5xyKe6sgY4sc8AhMbRzvaHtaSCs6iu3NzpmzSW0u8W+j1GK8l9pj3CIiCWOP3AyKSD3hO7oQARkEGnJ7cS3F7b6RpUl/FbTQW8dza6nBOzO4UsZoQFNuo3HG5yxx93kU3tsNgb6EkfBO7FNcgjUAH4pKitaTs7cwm5a5uFtorPve/mube4hjXu1DMQzxjvBg5DJuU4ODxVdvpdp39ibzVreO21C4ggt3CyBrhpU7wKilNwOzklgAPGjt9Na+cI7BU3tkKzaKna3Gnva6hf3LRxx2kc7RRzXsdssjI5VQ08g2Rg4yWI48AaaOnyZd76AaPFFHb75Lu5WWF5ZmKqsUiKC65H3yiDBz0BNKa2FrrE8r/ABSCimc3MBzt8ElRTtppyXyWjWt/DM17ZPqMSQxTTMbdTgv+rRs8kAKMs2eAecXp2dv3jWbu7gRu8MaH2C6LkyDK7oxEZIwAfeMiqF8SKQ11ML3eEooak2sw6rLorQn0k27CCXULUXXswvDbe/vWIyCPLHbtX3jjBYdD5GrLjS7TTn1CDU9TtoZrSwurwLKZIAoh25dt8e4xe8PfRWB5wTjFI6vpmi+cJW0FS42yFZdFPNpiRS28c+p20XtlxHa2pZZf18rxd6FChNy+5yS4UDxNNS6EjOkVrdB2jtIbi4AhnlZDJK0YwscR90FTk5OMMW2gZIa+mba7whtBUuvZhWPRUY5recM9rcxXEau8YkibcjFWKnB8RkGpVbBDhcKoQWmxRRRRSpEUUUUIRRRRQhFFFFCEUUUUIRRRRQhFFFFCEUUUUIRRRRQhFFFFCEYHiKl3shjERclFJIGeM1GjGKYWh26W5HNAJGDnkDrRRRTkmqKKKKVCKKKKEIooooQiiiihCKKKKEIooooQuqzIwZSQVOQfI+db+ndr7y3KpfDv03ZLge+Bjw8DXn6Krz0sVSLSBTwVMtMbxlaGt6q2r3ffmLYirsRc849aQ55569fWuUUscDImBjRoE2SZ8ri5xRjHAxiu5PXccjpnNcoqTIDpZMDiDdHXrUlZkOUYqfMeFRooyNO4Rnd/CtGDtFrtsgjg1W5VQeP1hOPrTTdrdWlh2XDJNLtKrLICzKM/HGflWJRUD6OB/vMHwU7ayoZoHm3mm5tV1C5iMM10zIeSvAz9KU58D8OaKKmZEyIWYLBQvkdJq8klHr4iu5rlFLkHRJncu5/ryrlFFOAtsmk5tSF30yfrXKKKALI1O6KKKKVCKKK7g+XFF0LlFFHXpRdCa06eK3uQ0xIDDCsOqNkEMPoK9NZ3UQhMrxmWG6Qgxp7yrMMnIzwASpHOOoPjXj8/St/Q5FNo8YBkWMrK0ZPDkMdy/AqFry7/ANQsPbEIsWitnaQNdra/H/K7b2TrC4uon6tIuE5E6Pcxy7VIM4BWFSwTCEYHHPUc4/nT8cFmw3xwwsCeSqgg/nmqYti6oZLc4jDSuo6DAKKoIHXjw9PnTt0tvMA8NkO9PVu82ngeBVc/XNcjgrKmKJ8vDbI0vPmfJdVVuYXNbcg2H8KqWwtp2Ea2cTljgDYD/XApK6gsInEUIjKurHu1+4zhSQRjj9k8jr69adne8hs44UOUvCVYl8kqPDIAO3hj5k8cc1RcwrDHG2WZu9XcSvJz7p6DA+90p2JkV9O/gxBgj1JIF7jWw/dNpiYXAvcSXbaqdvC3cxubiUvtBDBsYHkB0x8Qa6YXGSqoSPFCYifjt4P0osM+xW+ecRquevIGKfjspSu+V4oVb7pkb73wAyTWzT4VSz07HgZTYajQ7KrJUSskIJvqkBI0eQS5VeWEiqCo8xt4Iz6eNPx28XdLLPdLEsmSoAJZsHHHh+Nck0u7f3rdEmZegRgQQeCD5AjjmozXI2RWCY2W4IVgc7veIIz6Hin0z5aKc08zszT7pO/iP2TZAJo87dxupzzoUjittwjiyfeGCWPUn5Yq+5mCssxXclwN/Hg3Rvx5+YpGmYR39nLCfvRfrEx4Do38/lWyWg6KrYW1S8dvZtPvCMA37PhmkrmHuJmj8AeKejfbIHbz5xRqkavEtzHg7Tgn0qpNEALtVSohbku0LNHUflUotJlnfvZm7tfNvGmdOEwmDRwB1PiR0rQvRmMZ597xqKKEO3UVPStk7zlQqwWkHc255Y+83iaqZlRS7sFVQSSfACu8Z4xSd3dKkojXBdAJDk4AweC3oDz9POkxCsjwymMztht4latNT8VwY0aKNzO+7YF2uoD4b/cqc++3rwcL8z147p0YEff4Ks2FUdSijgD4+fqT8aTRpCkySbsTIp3OPfcuSu4jw9B4D6Voe/E/HLEceHeADp6MB9QK4nC6mWStfiFY0kDT/tvt6dfNbNTEGwiKM6n5p+05mJxjA6Dw9KcxWdbzDKyofdPywPh4fCtHOeR0PjXoJIf3m7LDtluCpg7B0BJrsAmMg7gHeTgDzHQ/hmqySfGjO07g23HiDimhKr7vUbO0kt7S+mVp5mYxoXxkqMkAeOBycVjtqseuwboYUeO5lMLrcZQvEAd21eSRjgAgZznpitl7q0e0jaeE3DSkqA+BjHGcgZpNre2YoXhRu5bfHuAJRueR5ZBIJ8j8cuKFavuELF+zwApAI8hxTCGfHM8g/wCLx8qyI5tRjS3jlvrclOJ/1LfrR4Y98bTjGevOagwaSN45r+8l3Sbwdwj2r+4CgBx+Pr4U2xKFrskaE5I8yf5/x8vGoNLEnJwPnmsmSxivDOXtQy3Kd1JuYncmNu3noMeWOmevNSgt72TvBcRhDG21WMm7eOMEePOcYPiD1GCTL4oTsmoIBhBmqGuJ52CA4z5V0WhPWT6CrooViyQcnzPhS2CFBrRCBhsMOp86rneKwVXEe8scZJpulr61e6VVQqNpySTTXXA0UcpcG91QTVLZiAwYHwzTnXnHNZselyK6sZVwCMitKmsLj7yZA6VzfxEUUUYp6mQSAMkgUdeRS0zGeQQxngfeNMBQi4B4FCVdo9KgJUZ9gOTU6EIoooHNCEUUUUIXGbYpc9AKotJWdnz1zmu3LkgRLyWqyGIRLgdT1NLtqk31SU/+zXYl24TIkx5j7r/AAbG+VajTRtAfan2FFz3jcZHkfifH5Vm6mWO1UTcVV3wBktxt2/PcPoKrijnu3Ub8CPGT1CcfRnPn0HhnrXMx1vYqqWlhBcSQQOQJGv7rQMQlYx8hsmv0ig42XK48O4PFFNLYaKVBeGfcRzmQnn47uaKs8DFj+tnwVbLD0Xyqi6udRNhHZWUeltsuRcg31vNKAwRl4EU0R6MepI9KK1La10+TS7U3DSR3F5qsVjG8cJlJ3oxxjeoUDGSxycAgA5r2OrdEyO821xtfrptr8F5vSNlfJaLex3t0130+Kx47ztI0BtLm70lbZlkL29tYSpHNIQBG0neTu5CEbgFZfewc8U1N2h7QTdorzUNPg0/TrA3iThGtC096yQKivK4mKhN+SFVVYhFyeTnSuIdGjjmjigu3ki0mO5DiFSO9ecxg8zLk+6RjAAAJJOQKr/R+kGW9X9LyRRafePZSy3EKQpJKsbNiIvIAeVK5YoMg845rL4mHyuu6+nXNr573/wCFqcPEIhZttemXTy2t/wArHtrztDa3VvdJLoryR29lbyzSWE7TSLbsGUA+0bI1JBO1UHLZOTVcx1q6hukub2yL3OnR6aWS0dQqLKzs2DIeTuwOcD1rXTT865Fovsepd61xHE/fWwhVEKBmYkv7wGSuY96kg4OOausLaw16O3NnJBatO7Xe2NXlPsMs7RW0uS+ACqFzwc58MU5ww+EtOXfnqmtOITBwzbctFmXF9qoGnCyXS2OnTyXERvrWWcIzrtJVUmjXdjcAzBiNxxjxrtLvXrTe8d/ZpI509S0dqwHd2uz3QDIfv7SCTnAbGM81vp2ct2uBZnUnE/ee8ncfdh74xCU+90JBIHlQnZy3a4FmdScT957ydx92HvjEJT73QkEgeVOdJhr3F7jqfNNbHiTGhgGg8l5kJqUt3ZPctpcNppkE9vZ2tjZSRKiSPG2GLyybsd0BwAOenhTF5f6/cXhe1m0ixtmeJ2NtYSC5IRlfAczGNQWQZxEOOPWtKTSkXXLPQEuHNxdieQlo9qxxRy7A55z7+GYDHRTzSqPo82iRdo4bnUGsJrae7j3WaiaREkSNNqd5jMhkUruZcAjdtOQJDJQBgbfu7/q+fXUbHdRiOuLy63eGn6dPLpodxssiTT5hf6tfWGn9mrB9Ut7qGSW20bbcO1xje8sxlLPjDEKuxctkg4Faj6rr8ciS2smku9s8DWgu7GSVYDHHsLe7MhLMMc528D3c81pzaLa295Y2Mt5cGTU5u6thHbA7R3YcvLlwFUblX3dxy3AIya5ZadpzaiLK4nuXkghtLqdVtx3W2eTasYfeG3YwThcAEc54qK+Gtabf/t/P2UtsScRf/wDX+fusbTXvdNspYv8AYLm5mWQs89qxi3sxbIQOHABPQOD61yG77QLHO9zJok0rrAsMJ06UWkXdOzq3dmcuzbpHJJkweOOOWNZn0TQRI2v67punyyvezW8Ul5bxqIYp3SNcSzCVmZV/ZRhkEZHFTuRp9jpKale3c4e4732eGC2aYyd2FJztORncAMA9fCpRJQ1DQ7cCw56dNOvj81EY66ncW7XueWvXXp4fJK97qkyCPU5rC/T9FHS5Y57L9XcBmLO0iq4G0kj3V24x1rNj0cLpMuly6J2Omie8S9itG7PhbGCRY9m5YVlDMxXq0kj5z0xgD11nodpe6ldaVHqEyzafNBBdu1tiJXlQMAh3ZfG5Acqo97gnBpEx6TJYpeWl5fSd7p0mpxq1kF/Uo4TnDkgtnKgAkgHODxUbjhrjY7/+Xn/CpGjEmi42/wDHy/xZZcSapFatarc6eoOl2+lLs09URUjkLs3dqwQZJICgBVHgat1K77SahaahpMd9plnpl5aXNqlrb2UoVO/2hpDmYgsAGwEVFy5JBreuNL006pFYLdyRd5M9jGIrcyDvoYBLNI7lxhcnZhV4I6HPCkVrpc1nHqUd9dG1mtra6jaS3jhOyeQohZpZVjXpnaX3HoFJ4pnEw1zdRa3/AHfZPLMSa7Q3v/2+HVK3Ora+85uraTSTLFPFNae1WUkqQFIhGWwkyFmIA6nbwPdzzS8d3rsIgkEukXN1BaxxLd3djK0xmWRn73Mc0YXmR+ECn3uSQAK15tMsIrtNOGoTvcyQXVxkWw7lFgco299/BJBxgHofAZqwWGl2c8d7PPLc6VHHc3E12EX2ZooFBZhLG7qATkYYq/ut7vjTi/DTr5/3fJNDcSGnl/b4b/zRYcH6QYSTapfe2Xc8rzSyhCi7mYnCqSSqjOACSQAOT1qytGG2kW30Sylt7SLVdVliSYSWstxHEzQ986BVni2oitGDIWclmwErT0nRtP1LUIr2Cyu5tNmhguEiVWZyJnZVzjlVG0sSei45qVmKUzBkFwANPTkNVE/C6l5zmxJOvrzOi83RV1vJeS2FwsmhWkd3BYTSdy8k63El0DkD3sRQxqobO8sxzxjHLMYs7Wy0yeVrF5dU1IWcaXIuHLpsztjWAEhiSPff3EUEnyM5r42tLiDpbprfa2qgFBI5waCNb+lt76JCitDdDBLd22o2Vhbw2GjW1/cTB5pJFmZyZeQQpQJwAI9xPPpSMt5c3E13f6NZaPd2bzT2em20lpqFrIZwAUMrzENKNp3YiRQTkB+CaY3Eo3mzWn5fvz5c092GyMF3OHz/AG5c+SjRTZvrSLUb4tZacbDQrYXGryd3PITIseZYINswCsG2j3jJyxX9moSNLHZ2to1vo36WuNHfVZ7VpLkPESx24dQ0ccaBWGZMs5BxjFBxOIEAtPy/fw/ZAwyUgkOHz/bx/dL0Uxqb2scmmRWNtIkdxazSvJMR3kjJLsBwpKqp5IHXBGec1XqDtcXBg0O40xLawtbeS+afT74ztIzkPsmZkt8YKAYDnJbIGKmNYwAOsdTby5aqEUby4tuNBfz56KuimnNrDoN9eLbSS3ULQAO7YjjDzInAByzYZuvAx41q2NpZ3Wr6rZzWFmlrpmoQW8bI8oklQw5feS5UsX6bVGF8zzTJsQjgcWuB03+Xj4hPhw+Sdoc0jX/Ph4LAop7QLix1R+zD6lpiJJrdpJcNBZM6plZIxy0jkhQsq5xySpwBnA5pL21xpulT3Frbe0anPMoiYSvJMqxkhIAjAKQ23Ly+4MgdWFMOJRAXIPy626pww2VxsCPn0v0SVFa1vb+1XV7YrpVtix/RiZikcyyPKYzN7zOI+RKAoCjBUknnARuZoZ3tZbaGza0lmu0kubMyrGvdyqEjAlJaRtpJZ1whIG3OaWPEopXhgBufL9+aJMOliYXkiw8/25Jeim9SlsUS+lt5tIMcGpR2dvHZ3RlnWNoyQ0/6xgGYrkLtTAJ4OM1Td3klhYwzyaZp85v7uKzs41SZJVCjfcTSSGYqQEBC7Yxh2UHIpza9j2Z2gnW1tL3+Ka6gex+RzgNL31tb4Kqim333ENnING3S3Mlyhi0rMhDgo0MI9qkj3v3bMWcFUyh6Uil7p95PcjSppbi2t5TCly8aqk5AG5o8M25QSV3ZwSpxkYJkhq45nZBcHoR/B81HNSSQtzmxHUHr8/kp0UUVaVVFFFFCEUUUUIRRRRQhFFFFCEUUUUIRRRRQhFFFFCEUUUUIRRRRQhFFFFCEUUUUIRRRRQhFFFFCEUUUUIRRRRQhFFFFCEUf967Sst9HHObcRs7KodsEYUc+Z9PCjdCax6H6VwkDqR9axzrjz3AitoQExkyMhIC+JwcZPwzSdzqmrXDCSGVYbcMY/cILSY8QDg59KeI3FJmXpPP0pbU9QtdI0vUNavRI1tptncXs4iUM5SGMuwUEgZIXAyQM45FYEun61fJ3kpl2HmKMke76sWYEH60l2wsNTHYjtI7loYU7P6krQrJu3YtJOSfp0zUU7eHG5zTqApIQHytDhoStHsD9onZX7SOxdv2/0C5uLfSJRcGY38axy2vck94JFRmAwAG4Y+6wPoIfZh9onZ/7YOy/+tfZC01VLT2uazMd9bpHNvjVGYhY3cbcSDHOeDxX500jTe0fZ3s72d+x/s6lzHZ/bV2f0C4tp4du2ycWsSasxzzlrZEkP+LzpuK60XS/sp1fQLiyWLS9W+13UNOghm1M6fp0ag5VLyVUb/ZgFGVHUqvIxg4DcSlGVzuQN/EredhkRDg081+rfY7zeUNrOSBu2922cefSvQdl7G7uLbu3gkhMzqilkIypJ59Mgfj51+FoBJd/Z19pvY2w1fTn0LTu1/Z9LNNEvJJ7O3a4uEEhtZX5Vdy5443ZxnNfYPti+zP7POyXaDsl2G0+87K2+laZYaheRdku1mq31pYX2+QB7qK+95PalYEbJGYgMWAUe9XNe088eLRxUcht3gfgCtfBKE0Er5266W+Nl+pI9NuPa7q4OxgsjbUjOThpGbkeAAwOccj4UlqN9fadq+h6YOzWrXcOsXEkMl7bQgwWAjjL75yWBUMRtBAPPGK/Guva4nbDs99iGlCG3j7D6lpeplbP7QNfmjsZ72KZ40jury3jxLsVcwbkUFSnUnB2uxFjqWmdq/sJ0277X6J2gtbftd2mj02bRtRmv7a2tBbrstknmRWkEbd4oOD7uMMRginR0kdFHw4+t/itOSUyHM5faOzX+kb2Z7YSdgDF2d1O3XtvqOp6VbBpUIt2sshpHz94PsOAOm7mvq2pi39gdobKUBSj75GJ24YHwAA6eNfir7GIwz/6OwTZg9qu1gA3D/75x5jw+Oaw/sw0/tH2kvezvbPVO1vYLSO3h7XldWub/tHer2huXN0Y5dPez7po+5ZMKqj3AuCWGWxWlp2vpJI+bg6/zUrXlkrb8rL936bfXUNqIo5FUJJIowi54Y+OM1OWWSVy8zs7HxY7v8xSloQxuAp470kZ44Khs/jUnu4VJCkyMOqx8/U9B8zUFBWwU9BG+Z4AAA87BPngfJOQwX1V2ABnGB48dPX0qmWNgwIJXe25WOfdkxjPwIwD8RS0V1dXsvdWmC46LFhn/wCZiF/OrHi1VEZLixlKsCrb7VwCP8S7h86za3GaKuYY2ZrjUOANr8v50U8VJLC4E2v5pmNxIuQMHJBXxB8RTmmgm8jwCRhs8dRjkH5fnWNHqDCRN8XfvwJ1SRSWx44JBzin212FgYEdbRPCIoYz9W5NX8Mxymq4gJHgPG99FDPRyRG7RcI6VJWK5AxhuCMZzUcg/d+Ved+0Ttc3YTsPrPayC2a5urG3xY2yRmRri9kYRW0KquSxeZ0TaASc8A1ttc2Qd03CqOFtCF6cyzKe7Pu44xjbiqzKWA3SD3sYyepOOPjyOOpr89dj+2999nHYXtP2U0i41e/u+zkumX2mT9oNJvbOW7gvZ4Y7tu6uljlbbce0tuHujvoxn3cD0v2m9pte1HtHrHY7T7ixtxovaLsg2n3Etu0uyS5u9zvKocbwCikLlSehPOaZI9kLSUjG3OVq+sXV2IFAUqZNu4ZIwo8WY+Ape3sJO8L3SuoYiQh1w7nzIPh0AHzPWvlD9vu09lfal2OvtbtZtdse0Vtp0F3Bo7yXN7DLp4vFCWgYp7QgyGLssSRLvOGIU6vZX7UPtJ7dSdmOzFtqOmaNqk0Wvz6ley6Z3puP0fqnsKIkHe4TeW7yUCQ7cYRhnNYTKc4lUierIyN91o2PifFXjIKePJELE7n7BfQbk75pTxu7y3jHOBuDb8Z/4jzT5RJAI8Fs+GOfQj59Ph6Zr4Lpn2q/aj2m7MS9qrLVtC0u8sexj9rLll0tpRcXaSXcXdKGl92Jlt1zjLZwQRznV137cftU1TXtTPY/s3dXMehWml3DafDo5u01CW4to7mVWnaRO4UJIEQhT7yktke7U+F0ZY6aSTXO46eHJMnmByZdMo+a+vDcj8e8x5P/AN8A8f8AEB9fwrSs5xNHgEnjK5GMiie8csyGO3fBwrdyuRjocjypewvNrj/ZoHaVVkkYry+ScdOAcDn1NNha7DqllMDeN97dW/uEOdxWGTm3daJyc4GT0qh0u5m7tEDbuBt86fMEUp3Qyqhzyshxt+B8RVkXskW9lcvIBgHGBk8ZHyP4CtYBVgLBRdEWzhtXKl4zyyjgDk4+tLErngfOpy5GM9PGq8jnkcUl7pVXNCsowOD50uls7PhxhR1PnTbMEUk9BS8Mss8mWOFXwpbpEyBtGAABSt5D3ciajBaGe5hUxqBJsJRmXeBn3c4AIz4jqM01Rjny8M+P40iVSijeYhYlB6ZPhU3EMYKJ77eLeA+HnVMUcFhpfdRYhhEzlssduXOQMn+8SAPhUjn3jg8Zzx5UIXKKKKEIooooQiuEZBA4z4134mjnyPxxx9aEKuOIRIfEml5p5GOwjb6VoRQSSjKjjxY8Cuyae0wPMbHwIcZ/GhCzo4pFj75Dz5ULPO5CqRknyrQ9knjUAQtwPDkfhVJhVHLGMqx8CMUIURKDIIwwJAya7JKse0NxuOKEhjjbKjk+NVPA00uSdqgYoQmOvSoGZe8ESnJP0oMZ7sRo+APHFQitxHJv3k49KEKuRit2v0pr4+NVG3VpTIxPoMUXFwIFBUAu3CKfE+Pyx1qOeZsEbpHbBOZGZDlCUYm4u3QFlDHYxBwSijJ58PebB+nrT6oiKEVdoU8AcY+VKWMR2tN1UoVQnxBJJPzJz8hTlZuFQnK6oeO88k+NuXyU1S8khjToFwjn7imiu0Vrd1V8xXyyutLd7rPurySJLK7F6kaqhVpQhUFsqTwGPAI9c1yivTnsa8WcLrzZj3Rm7TYqMMmrQlQdduXUW4tmDW1oxdRL3mSTCSTknHguTtAPNSk1HtHeavcatcazNaxtcTS29lbrB3Ee9Sgdz3KtM+0niTeoJ6HANFFVuw0+YOyDRWe3VGUtznVUWkeq2ZmmTtDdtdXBO+5NvaiQL3XdqihYQqKo5ARR72Sc5NSt47yyFybDVbm2knsI9MWSNYg0FsilVRAU2jGWOSCcsfTFtFP7JBa2UJna573zFQB1NLm/vo9dvEu7+0SxM6pCHigVSAie5jxY5IJyTz0oB1NLm/vo9dvEu7+0SxM6pCHigVSAie5jxY5IJyTz0qdFJ2On/sHw/nVL2yf+8/H+dFy2e9h1U6xLql1LO3s6khYFYRQhgkSt3RKrlmYkcknk44qldR7T308b3rQ2Mdta3FrCsUsN0X76RXLMvssUOF7tAoMbeJJJ630U11DA4g5duXJObXTtBGbfnzVaSdoY4pDH2v1MXc05ne9aK1eUHYEwgaEpENqqP1ar0885DqXaGyt4NH0WNEtI4LW39qub1JZVWGQPkJ7NvY8EDfOVGc7SetlFNfh9O8Wy2SsxCoYb5rqiRdae0FkvanUoo2aYztGtusswlkMjqZe67xFyx4jZMA1ddTaxcWstpF2gu7VJndna2ht0cRuMNGjd3mNSABlNrcD3s812ipRSQAWDRZRmrnJuXG67Lda5JfRXa9pL6KOF1lFvHHAEeRUKK8jd33kpAOQHdlyFOOBVFtHfWcMMNvrF0vcWK6fGTHCxEQfcTgpgliBnIx5AVdRSdjg1OQJe2T6DOVXCNQgaCRNauy9vJdzK7LESZbgkySHKdeTgfdGenSoCPUorSCztdcuYUtYbaG3JtrWbue43bGUSxOA/vn3sZ6YIq+ig0dORYsCBWTg3DyoalddoNQjgsE1q4tbZLeaO5uIRALm7eWUu4LdzmJcHH6plJz4YBqOo/pfVjeR33aG8e2vomhkt1gtkXY23cNyxB2LBdpLMTgnBGatopraCmaLBgTnV9S43LymdR7RdoFtbZdJiQXMDjMyXEMDsgXaVZpbW4ByAoO1UJCjJPSseyt7uXUxrmqafpyXsRhaCQZupUeNNiyGR1SMHHRYoYkXJwDkmn6Ka3D6dshkA1Pw18E52IVDoxGToPj8UqbW/XR7fQLfXbu3sIonhkjihtw06OcuGkMRdd2Tnu2T7xplptWWJo7LWpbNu/E0bxWlo3c4GAI1eFkXjxC7v71doqXssIBGUaqLtU1wcx0S7RaqYbW1i7SahFb2yQxtGiW4ecRSd4veTGPvj73JAcA88cnN5uu0Xt8mpJ2qvUmIkEG20swtuZCu9lXuMMxChd0m84JGeTntFJ2KnP6AlFbUD9ZSUWn3S6dLpU2sTy200kLvGlpaW6kRyCQJtghQbSwyeMnpmmNTS/wBTtDp7avcQWkkLW1xDFDATPC3WNpHjaRVOWGEZfvHzq2indlhy5cosm9pmzZsxupQyvFfW99J/tC2lu9vBbOEEQDEsT90nJJHXOMcAUvcHW9RgtbfU+0FxLBDHCs1stvbiOdoyGXe/dd6RuAO3ft4AxjIq6ih1NE43LUNqZWiwd/NlCUXU9nNZyahLsuJkllKxxKXCSCRUwEACggDgA4HXxqctxrU2qRai/aG7CQzLcrbJBbRxtKsZjVnZYhJJgHo7sM444GCih1NC/VzQUNqZmaNcQqrFdSs9Qi1SbW7m7uLaPubUyQW0SWybtxCJDEicnBJIJOBXIk1O00+2sNN126s2tQVS5SC2kmwRhsNJE2zOATsC8geVXUUnZYcuXKLI7VNmzZjdUsmqN7NCvaC9js7X2fbbJHAA5gwYi8vd98+CqnmTnHPHFcK6irT3Dak9xItvNBYRPBbQwWJkKkuiRQqCw2jBbLcY3DJzfRSdjg5NCd2yfm4qN4+p6jqUeo6jrM90tvIZre3kt7fuopdhTvOIw0jbWYfrC33jUVjuParC8mv5pZNNhkhtyyxrtLsrO/uqPeJRfQY4Aqyintp4m7NCY6oldu4qMs+vzTXUz9prrNykiKnsVkUiEhG/CmDa5YAKTIHOMjPJqmytri1i7qfUHugoCx7ra3gEagYCqkEcagfLNMUUMp4o3ZmNsUPqZZG5XuuEUUUVMoUUUUUIRRRRQhFFFFCEUUUUIRRRRQhFFFFCEUUUUIRRRRQhFFFFCEUUUUIRRRRQhFFFFCEUUUUIRRRRQhFFFFCEUUUUIVd1NHbQSXEpAWNCxJ8AOawQLkTT3d1CqOyZkkHG1fA8dfdFaesxvPbLbxgFpGYKCeCQhIz9BWW6O0qQCN1kbesnvHkO7KPhjBqRlgLprt05FYzt+qjso4I1B2zS4MhPmAOM/GnrfT7W3cTLEHmAx3j8sfmc/wAquhLGJGJBYqMnrnip5phcTol5XU4Y2llSJTguwUZJ8a9FL2LWKNpLjUoQjKyvviBVgRgggn3hgnjx6VgWXF5CxHAlQn61q9qY7mO+PfagJ1ZmZUBz3YPQY6Vl1RlfMIo32FtdFpUojZEZZGXN9NVjNHBDJGkCQlbQGO3dYlXu0wFwgx7gKqAQD0GOlUS2dhcWk+n3Gm2UtpdOZJ7Z7WNoZXJBLOhXDEkDk+Q8qtHQfCirogjtYhU+NJe91s9ndG0SPTWWHSdOjEskUcirZRKiLEB3QA24O3GAfAAAAYrX1js/ovaG2Fr2j0uy1VEcSIt9axziNxwCqupVSPPHNee0zVZLCYCQd5bsNkkZ5BXPh5GvWI6oiyB+8t3+5J5eQY+HXHyryrEqZuG4m9taLiQksdysdMvhZd/htSKyjaIt26EePVZ99pFnfWS6Tq2j2Go6cu3FrcWsc0ACjC4jfhQB0ADYzjpWgz6RZW9tDB2asLF9OBNntjVVtgQM90GQbBgjhMcY5PSrfMdOMGlbvUBc3MIDktDtj3IAS2CXI5yCRhPjWRijZcLgDqaY3JsGmx381q05FS60jB4rMghsUkiitdL05JLRmkhWKy3mBnUB2jIVdpbkkrgnPJNVfomwk1ptfHZ22OsshjN+mmwrdlcY296Q0m3HGTxXppbASlHWESC6AfZgMAygKR06ADOT51Z3NtY+47tPKDwjSM0cXrgnBPkOgqnHgmLOiDePodx0Uva6dru6xY5trmJRCR3aMEDKztJuwAOY04PAHWurp6uAJY3lC9O/OEB9I04I+JrTlmmuD+uldznjcc/nSWoTSI62lu2wgfrWHXJ6fhTh7M0tEOJUPL7bDkq9Ri72NzNAChO8ECbJZUx4RrCm0fLGfxqhdQRTxFtPhsLRAf8AKx/KlZRtkIyePE8k1E+lRyQU47sTMo8CVhuxmpvcHRaF1f2t4sSXavJ3YKqMLIOfElhnNUmOBRsivSmf933bFT8juH0xSnX/ALUGPjI4x1IFU5aBk2jiVPDj87DbKD8kxHYssoKNZhxyBFMYiPiuMH6VG/tLfWvZodUghufYrqO8gWZ48JPGSY3AQEkqSSMjg84yAaqUuibFdlBPOCcfhTlheyrL3MzlkbjJPSkpcLcHcNs7mtPRXWY+yUhskeqzdX7JaF2jaQ69pNnfPLYz6a/fQSyl7WZkaWElioKlo426cFQRg0hafZL9n8Gm3ukr2Qtng1KSCa99qd5DcSwMWhkd2dpHZCTgs+RxjGAB7fuZemxsfGud1IOO6b/lrpKfAGQ2D5nOsrElYXj3QvGzfZT2G/Q6aHb9noms4r1tTVXuZxObsqUMwuQ/fiQodpYufd46cDz3aP7KNJvNK0zQuyeldntJh0u4uriGC7065cR9+MytGbe4hcBiMsiko4wGUbQR9UEMrHAjYn1FXNpMc6bbvG3qAOoPPPxqatw1xPFpXlrhyOoOiSGcGzZBfxXz3sr9nnZzsr2XsOymm2nt8dtoMWi3EkluqG8tsSkq65AVXaSU7F6bsDpin9Q+zrsXrN7aXuqdlbKe5treG2VVaW3EkMWTFE8YYJOiEnaJNwG448q9NpMrRXJhyWEqtHk85aJyF/At9K1pI0kTu5EDr5Nzx86xsHhq6iDjsnIfc3B2vyVipdG14Y5lx1WU1wu/9eWjYnJEg25z15PB+VcsnSF4++4VI1ifyHgrZ8uT8xTzWEef1c08fp3m4fRsj6YpY6a0UoljgjfAIOw7CwPUFcbT+H4VPXOxIBkzmBzmHQt8d7hRxGEhzQSLp8zorlWO1j+P+VSDKRkEEVnJKsbd1cK5RfBvvov9794f3qfMsaxiQMpTHukYwR6Vs0tbHWNu3Rw3CrSxGM35KbOEXcW4HnVUEolBAHOenjSssxlJZiAoGfTFVR3MiNiNVBYZAZSzY8xGOSPpTqqsgpNZHa9BqfghkL5NWbJ28L7QgVsE8nBqcEYjjx4nrSfd30w3NvA9XEY+W3J+prvcakDkOR/hmDH/ANSfxqmcVkIzNhdbrYKTs45vF047SfdiUHzJ6ChVm6uy+vpScF2VkWOe59x1k4lKg7gQvUYHnWgLmyhYGW7haUkhY94z8xVmnr4amPiXym9tSo3wuYdNVL2eK6t57S5hSVJFBZHUYcA9OfQt9enmgk0kF8ttLMJBc5a3QR4MYVRvy3THI6/vAVpLdyj7+x8g7cgcZ44pBXZdQkje6Uh4E2W/GRtZtzeZBLIMf3RV7dRHdMjoPhRQevjz09anHDJLkoBtH3mJwB86TcXSKHXpU4oZJj+rXI8T4D51fClqHCEGU4JGDheh+Z6elUyTyyjazYUdFUYH08aEqnsto/deRpGPgjYA+eKnDJA0oVbSMerEk5pXnwP4VZbH9fHj96hC5LNJKcu/ujwx7o+VJ/pG0WQoWII8ccUpqF5Nva3U7dpIOPGkRk9DVd8xBsFQmq8rrMW/FdRvzFcDPoxFWnUIUGy6ZJU6YZuR8DXmvgcfCu+PI+tHHTO3EbhepW3WcZtJBIOu0kAgVwWkuPeaJceci/zrD026uY5ljiywBzjPT1rcM0LnLWyEnqVJGanjcHi6uQy8Vt0ezDODcQD/AI673EY4a7iHwDH+Fc32p4MMg+D/AOX8a5JGoVZIiSh4OeSDSqZSENuOt2Dk/wDlk1kMFmvu7dyysShyuORg7MeoOfX5VoYPQhuvUgikL8BbgOR1EbNjqQsin8vwNY+Nj8Fj3e61wJHXzVmmJzEJ/wDAeVFQilSdS0ZJGcHKkEHywfiPqKnWqx7ZGhzDoVXeC11juiiiipLFNXyyiiivT15qiiiihCKKKKEIooooQiiiihCKKKKEIooooQiiiihCKKKKEIooooQiiiihCKKKKEIooooQiiiihCKKKKEIooooQiiiihCKKKKEIooooQiiiihCKKKKEIooooQiiiihCKKKKEIooooQiiiihCKKKKEIooooQiiiihCKKKKEIooooQiiiihCKKKKEIooooQiiiihCKKKKEIooooQldR/8Of8L/8AQ1Qi/wDalx/8iD/qkoopeSbzVunf+Bh/wCmR98fA0UUjuaVu6atf/Z13/ji/6jVEn9qf8NFFZsH5hWlN+WFA1yiitILOQejfCvZaD/8AyxL/AIXoorzb/wBRv+ki8z9F1fst/wBQ/wAgrz/7OT/B/wDSKpH9pb/4Lf8A6jRRXC4579L/AOP2XaUv616XTP8A2bL8Zf8ApFZP7J+NFFdzH7o8lkFTT+3Ss+//APac3+FfyFFFZuKflBVKz8pZsv8AaN8ahRRXPFYpXR0NaFh/4K4ooqzTe+fJTU/vFZq/2Z+P8a6ev0ooqFn5o80xv5q9hB/YR/4B+VToorq27BdG33QrYulcb7/y/gaKKY7b4/RPbsPNYNj/AO0Lb/8AC5//APrW5J975Ciiue9mfyZP+4/ZXq7ceSjXB/ar8KKK6L/4yqLdwk7v/wAfbfOoad9z/jf/AKjRRXLw/wD3J3ktR/5YV+qf2X/7RP4VVp33b/8A+cv5Ciimj/7qzyCYPyk7+23wH5VJfvfP+AoorqpPceqI95Z8X/hJv8cv/Wa43/su5/8AlH8zRRXl9X/1B/7j9VsD3QnbT/wUX+BP+kUq3/ty1/8AwWX/AP2JRRXpVF/0jFiT/mFOr/YP8aev/wDwkH+GiipWe6Ejtktaf2yfA/xqqiinndIEVO3/ALeP/wCZRRSJViaj/wCPm/8AmUm/UfGiiqR94rEP5rvNdk/tPpRRRQUj1o6P/aSf4a0R0ooqzD7q06X3F2rf/cpP8QooqQKylrf+1q66/tk/+W//ANNFFY+Pf9G/0+oVmk/MSll/aXP+Nf8AoSmfP40UUYJ/9vjSVH5hRRRRW2q6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8" descr="data:image/jpeg;base64,/9j/4AAQSkZJRgABAQAAAQABAAD/2wBDAAMCAgICAgMCAgIDAwMDBAYEBAQEBAgGBgUGCQgKCgkICQkKDA8MCgsOCwkJDRENDg8QEBEQCgwSExIQEw8QEBD/2wBDAQMDAwQDBAgEBAgQCwkLEBAQEBAQEBAQEBAQEBAQEBAQEBAQEBAQEBAQEBAQEBAQEBAQEBAQEBAQEBAQEBAQEBD/wAARCAJRBCIDASIAAhEBAxEB/8QAHQAAAgMBAQEBAQAAAAAAAAAAAAQCAwUBBgcICf/EAFkQAAIBAwMBBQUEBwQIAwUAEwECAwAEEQUSITEGE0FRYRQicYGRBzKhsRUjQlLB0fAzYnLhCBYkQ4KSsvE0U6I1RFRzwtIXJWN0k5TiJlWDhCc2RWSjs8P/xAAbAQABBQEBAAAAAAAAAAAAAAAAAQIDBAUGB//EAEQRAAEDAgQDBQYFAwMDAwQDAQEAAgMEEQUSITETQVEUImFxgQYykaGxwSMzQtHwFVLhJGLxNHKCBxZDJTVTwmOSotL/2gAMAwEAAhEDEQA/AP6UCpROYpVlXqhB/wAvnVNvcRXUQmiJIzgg9VPkR501aw97LhhlU95hny8KgIs6yc05hmGyLzPtUingBio9B4fhiqaavkdmW4Me3eMMAcgEcUrQUqKOhoo+VIEJmWCSaQ7FwNiZYnAHujxqO63h+4O+bzb7o+XjXb1pO8VGY4REAU/4R0pf50IV6SySd7JI24rH7vkOQOPLrVBwec9eKYEbJayMRyxUY8cZzn8qXKyyEx2+C54XPTNDtAkdtdLQrDbuLW2QvM3XHGPMsfKqNQ1MsptLSTEX+8desh+PlVV3OkCPZ27FtxxPLnmQ+XoB+NI58z+GKqvfyCypZ3e6E2zvcWHeSFmeCQLuPJKMDgfAEcfGlBkcdR8a07Cyd7S53cGSIlV/w+9WZ068UxwI1UL2ltnFN2l+9vhJPejJ8fCnxqFlICpkAzwQR4f18RWL8BR4EHx48qM9xlIuFLFVyRnRbkWnwyzRCJ9qM6+6RuXqORn7p+GB6VX7bqVnhZZGdF4HffrF/wCbGV+YNWabOTDHIn3oz+I6VoTCzVUmYOokBOARgEdR/XnUD8MYfxaY8M+G3qFtxVRLO/qEtb6jZXQEckXdzOeChHQeRBwfhnPpXLvT45otxwydRIo6fGqLi1s5kZrIknIyhxtZvl90+oosdREJK3TyKQ2C4A93no/169D8eKZHWyU7+BW89nDY+fQp7oWTszx7dFlXNrLanL5KdQ+OKe0uZEjaN3Ctu4yevwrVvzDHbTSm3jYoxVtynB8sAYzz8a8/+krtQe6dYc9e6VU/EDNXnBsRusR7W0stwtm40yS7hJb3CoGHfjr8aVh0m2iBNxM0zAZKR+6vzJ5/Clre6uFtLmQTsWyg5bPmfH4Vctw81j+sYbpm7tcDz6/QEn5U2aeOOMyuHK/yViDhVUzbt1UtKt+8lkNuAVChkGefeZ28fTH1qnU7Mj/aEUjn3hjFNadGTErquGmYMMdccBR6cBfrWhejKxoTvXby3Xcar4XTllE1p3OvxN/krtbG2Vzh0svKUVbcIkc7pGcqDwarwakOmq59wykjoueOPHrUHcDCqC7P7qqOpPX+jXZJNuFQbnf7q9Mn1PkPGqI1Fxlmy6MPebn9YPIf3Qfhn4VlVla4PFNSi8h+AHUq/SUrXN48+jB8T5JiBbjUZUjM6KyKVjc8ouTkonr/AHj8vOrIrN45fY0iZGLYIwSc+Z86ftNJV1TvQxZukajGa2w0dqgXajXAG0P4oPInxq5Q4S2n/FkOZ53J5qzKX1QA91g2aPuqrfTTAghEsSYGW3HnzyalOe5Bt0BVRyT4sfP4VxTi2kbPLyAE+Ywc0JKrosNwTgcI3inp8K2AA3QKYDLoFT8OOhyPOrfaZTw5DjykUN+fSovDLGfeQ48Djg/OofH8qWyVdu3ge0m3w7SU2rsJGSxCgfU1Tp3dLHLM6ly8hIXopAAXOflVOoB9sYRiCXOP7pKNg/h9atikhjt42GFTYu1flwKyGjjYkb/ob8b/ALKybMp/MpiWZn96RhtHQY4HypF7uXeHjJXYwYfHj+VQlmaVjngeVV8fOtxrVUJKfaF5blGtGPc3DEr/AHfFh6YGT8BWb2yd73QZ/Z45nRmijCR8MULqp+WM5Hlnzpu1uXg3xCPvElG0x5xnyII6Hkip61Zn9H31lb3EgYwSRrIvLKSCOAPEE/hUkRLXtPio5QDG4eCW0EEW+8knfa2iZPjgOT+amtH5Yx/WPhWb2bjmj0OBbpWWaVmkKOMOqkAAEdRgDocVpHzorSHTOATKIFsDbo544zjgDzPgKw7TVI53S8ghc95vAHTBO0DzJ4BHugmtC+u9g9nifDN99xzsX09TjGPpS+id1FcR3M0IiKqw2HnYocgIPT3efUmuQxKsFXVRUcB1Drl29tDotenjMUZkk2tsr3t9QvItt5N3MY6wqBxz4j+ZP+EGpzaPay2MojhzOMbJScvnDYOevBwfTwxVsl3FuLA7ifxpiC6cRARqELHLMB7x+fhWo3CYct5BmcQbk6n5qA1TrjLoAsfSdQaGOSFlBGd5RjnKvnK/EMGp17IgrNCxMD/dbx+B9azpIhZ6ujOp7uR889MSHn6SAf8APW5DMYhgAFDwy+BH8D61FgcxbCaZ28ZI9OR+CfWNDniQbEXUk/8ADSDP3CrfAYIP5iu25CCRpF3R7OVPRueKhNMtoyyQkmOQcHGcYPKmpmeGa3Jt1AO/cwU+nH5mtexAVQFQklkkwHxgfsgYFdhlC5jk96N+GHkfMVGOKSU4iRnPjjnHzq02hQBp5o4wfM7s/SkSquaIwtycqRlW8xU0g2r3twdkZ6Dxb4UxA9usUiktKI8MuUAwc4yOfWl37iVt7XD7jzlox/Ol0Qu+0Iv9lbIuOhbJP48VlmVhqGHxgsUAAAAVlBzgf3kYfOtLu4TwLuPPqGH8Kz9UheBkuAVYFTyp6sh3gfQNWVi4LImTj9Dgf3+SsU3ecWHmFfdCR4mji3bpfcJH7K8kn44zVVigWISjH6w7uPBeir8AAPqaYnkEWm3FzGwJxhT/AIfeYfQY+dUWfuxNHj7kjjHkNxIH0Ipp72JBx/suP51SgkQm3VMDp1OfGj4UUVrKrsipRyNG25fmPA1GjnyoSpi62FYe7yFMZ6/4jS4PQj41bMRsgH9w/wDUaqHQfChC6SeeTz19a5RRQhFXKO9gKAe/GS4wOoPBqmpRu0TrInVTnnx9KEKOTwR8evj55q72kHDvDG8n77A5qNwqpIQvQgMPmM/xquhCZjuXlfuZmGyQbSAuMHwNUmCVX7vu2LHoMdR51D18uRimVvbg7I4wcrzkcs3Pn4Dk0u6EuEZziNSzY4AHzq+Z2g/URhV9wBzjk5GevzqboIZbhlAGMBfMbiP4ZpTnxpEI586PjRRQhWQxqcyyf2acn1PgKi8jSMZG+8eceVShk2numG5HxkVYbKcybI0yv72eMUIUYeYJx5bW/GqR0FNbVjV4YVeSRwFPukAcg+Pwpdo2jYowIK+B8KU7IUaKKKRCvthkSBMd4RhAfHwI+hP1qgjBK85HUHrXQCeFBJz7oB5Jq65I2rvOZQMOR5evrQhKuf1ka+ZP5GuNCrSiU9Qai7D2qNc8AE1dQhFFFFCFbFb96pcyKihgDuNE8ittjj+5Hwv8a7/7mcc5lH4A/wA6pPU0IR06UYB4J+9kYoo8fQ+HQUb6JLXuCvLsE/Sd0BJLmHZEyHhQSC2R5nDD6U9ZTtFOsO0Ok7CN4z0bP8R4VTKzOzTG7W4EzNIjoMLs3HaPXjHNd0od7q0TP92Jt/8Aygt/CqbhZ9gsV4yyFqLhEinkijOURiqk+IHSpW15cWTmW2k2MQVzgHI48/hVRO458+aq3d5JsXkLyfjTdjdRk2N1s2GoyyTmSSCA7EeUkJtOQpPhjxq7TZ9MzlLTbK4KuqsSFXPr49DWfaZS3vJR/wCUE+bMP4ZqelKxuC+xtu04J9SP5VLGS611ZicS4BehhuIy/uQRhYlLRkjJGBkZPjShJJ5JIzxk1ZCMRzN/cwPmRVVWStZGTggHg44qSSyxn9VIyeW0/hio11G2urYBwaEK68OZe7PRFC9c+p/HNRjnZRskUSR/uk9PgfCi5XExYE4k98Z6jdz/ABqqluhMyKnswMBYoXy+eo8AKW58evjU4ZmhfcBkEbWB6EVKaJVHexHMROPVfQ0iFVSl0P1w5zwPzpmSRYkMjcBRSUc3tp3KQGHVT48+FGYA2KYXtByk6rUtBuuYweRnnw6c1UW3EsSDnk81n9ou0Nv2R7O6r2su4ZJYNEsbjUpY4wN7pDGZCq5wM4U+IGfEUpb9pbyK3vtR7W9npuytlZKJDcalqVo0RUnxMcrbMcZLYHI5pbE7J6266pAYbhkdTWJL237Ew2djqUvbPQEs9UJWxuG1OARXZDBSIn3YkwzAe6T1FX2vajsxf3WoWFl2l0i4udJDHUYYr6J3swud3fKGJjxg53Yxg0lkDVbF1nvmJbhuQfTHT5CiA4WY+UZ/6h/DP1rzVz9oXZ2a17P3egarp2uWus6sdIF1YahHLHF+plkJ3RllYgxEFcgjdzjApi37fdgi2oQf699nDNYRStdxDVYN1uIyDIXG79WF4zuxjPPjRzshbGB5+FFIX2t2FhdQ2DT28lzJcwwPD7VCjxCUP3bMrupwxjYADLNg4BAJCx7Zdje81OL/AFv0PfowJ1Jf0jDushnH64bsxc8ZfHNLlKS4WxRS2nalpus2MWp6NqVpqFlOCYrm0nWaKQAkEq6kg8gjg9QaZpLJVbbHLtH/AOYpX5+H44qrxPxq22H+0RY/eUn4Z/GqJpooffmlSNSeCzAZprntYLuNkoaTsvzJ/pCaDL2o+2vs/wBn4X7v2/T7aGSTGe7j7+Yu5GeiruY+gNQf7PuyDdsJbrRezw1DSdZ06L9HLbL+kbeznFzHDKWVJkZ1A5JVzs73oelfV/tA+yHsn9omuwdotT1DXIbqC2W0X2GWOJDGGduroeTvYHDYxgYHJPjYf9Gnsit4lnDr3aSPa+wYuoQUBBL/AHYgOV2/EsM9K5yfEKaOYM0cXHS2q9HocWgFFHGZXMyNsRbTe99/AfPqvjOv6Lolp2GuruLToE1Wx7RPp017DcO0c0WyVsorHCpwoB5J67ua/Tf+jwxP2Odn1P7Ptan/APKpT+dYEH+ib9nspFt+ne0ojZ9xUXMIA4OTjusZxnwr6X2M7J6b2G7N2nZfSJrma0s+8Mb3LK0h3yM5yVVR1Y9AOK1aWCSJ+ZwAFuW6z/aPHKLEaIU0DnOdnzaiwtY6fzqtqiiitBcOiiiihCye11/quk9lNZ1bQbEXmp2enXM9lbmJpO+nSNmjj2r7zbmCjavJzXxL/wC3D/pA/wD2qv8AWr/7Vx/1m/1hFh+jf0Le8WHs2/v+67zvB+sBXfu2+GM819o7cR3U3YrtBFYaxDpN1Jpd0kOoS3BgS0kMTbZmlXmNUOGLdRjNfnddB+0JvsV9hX/SM7PHUx2q7z9Pf63TiAQeyY9j9oxvD7v1nddMc+FK2xQv1B2Lh1LW+x2ha1r1illqd/plrdXtt7M0fcTvErSR7X95drEjDcjHPNFJdh57207Fdn7W91qDVriHS7SOXUIZjcR3biJQ0yynmRXOWDn7wOfGin6JE+FRWaQIAz4ZiOCT5+tWh0FsyZJMr4IxyQACcefUfSqlcTIJUYMHXcpHiPP8a7qdlbXDpFJEN8C4Rx95GPXHzpsTmyd4nQ80kgc3QbqcUssOdhxn7ykcH5VZ3cVx/Y4jk/dJ4J9KStjcYZLhPeQ43gAK3lj5dfXNXgspBXOR09DSFuVDXZhdcPBwRgg4Px8qvhVYk9qf4IvmfOrVt/a2EwHuEYkGehHUfPrRdQEyl5Jo41wCik5IX4DxpEt1Vva6QqxBlT3l56+lCqtuveSpukPKp5HzNdWS1t3Vw0kjIcg5CD+NRkVJ3M8MynJy29wCvzNF0mYLsLCRpFlcAyLjcT6g/wA6IkeDvJpV2tGuF/xHxH51Q82nQjM99G2P2Y/e/GuXGswrp4a3tmkXvSB3rkgYAOfhzRmaBqUx0rGDUrM1O22N36jAPDAeBpS33d6v6pn2sMqFyaak1m8kGB3KqeSFjHX55NUtqF84wbqQDyVsD6Diqbi0uusuRzC/M1ehto5VljkMTqmQDuGBg9etYt3p6R3D/wC126ITkZbcfwzSLEsdzEk+Zrn4Z64pzpA4WsnS1AkaBZM+z2RGBf8AvebRHZ9Rz+FdOmXv+7g7xfBkIKn55pbpyMZFcHHTio7hQ5gno7TUogUQ93k/tSKvPzNS1JXhjhsyrnuwW7xjw7N1x6DArP8Aj/2p29Zore3sWLAqpkkGect4enGPnmnB3dTg45d1Ra3T2z94B7p4ZfOnLy7s5BuUsZNuMqPD90+YrN5OCcZ9KOfPFRSASxmNwu09U+Gqlg9wq/2+UxPC/eqrgKyrtdRjnOCAw+GeBVGRgt7Xa7Rxl5Sh+YIyK7k+Z+fNHj/RrNNDLELQSkeB1CsmvZMfx2A+OyvKzQ2TrI9qqTOhEhmO3gMMZ2+oqUReSKO33RgLhRscnlzgtyB+yGHFLQ/q5k2/ddlWReoYEgcg8eNPdyfYrZk4YRLEx/dYfdJ/4lx/xVmVHaw58U77gAEgc23stii7O5omjFjstm3CxRtMAAE9xB5E/wAh+VQuJe60+SXkmBsj1zx+eKBOtxBCYwQoXOCP2j1z8OnyrG7X6lcaL2R13WbVI2m0/TLm6jWQEqWjjLruwc4yorss4MYcza2igMT3v4bfeOngkyahLII1zt3En3V6Zb+Vfn3Tfty+1fVtC1XtFp/ZrQZLDRRCbuQQyjYJGKoQO956ckdPGp699sP2udnLWDU9X7Pdno47spH7m92hLIHEcipNuiYowba2GIPyrEqp5hETTt7x5nYeP7LYp/YPEDUBk5ZfoHa3te3wIX3pYWuN4OZEPErDkOAfujHRQfqfSnbYKjd80e5V4UswCE+Rbx+VU9ip7/tT2a0bWb2OGF7+wgvHVF/VozxhiETyGTgsWOBzmvQW9nEsqsMu5wA7nLDnw8uvhgelU8Po6tusQyk7udufIdOiz6mnjbLlm1y7AbCykNRjtQY2Uo+P1s3gnp5qPUipA5AII2t0I8fh50X0Ec9zJJ91wx2yLwwGfP8Ah0rPMVzZtmMnax5KJlT/AIk8/UGtN1RVUJtMM7Oo3HmkEcU2rdCtVhttVBGCXfg8dAv+dVc5PPB4x50m1xqEsaoqsI0PVIO76nzdufkKh7Jdy/2rgY/ekZs/8K7R+dKMUMv5ETnelvql7OB+Y5OPfC1OxJn34+4h94j+A9TxSzX99ee5GE/4FX8Xx+QNWLpcEUSPI24MDlFUKmQfIdfnmmAABtAwBxjw/wAqTs9ZWfnHI3oDr8UmeKH3Bc+Kzzb37bd4RtrBsGY9R0/Y+NSWb2SLuJ7QuAu4BZMjA67TjOR8B6U9Vc8Imj25KspDIw/ZYdD+dRvwrs95qRxDwOZvcdE5tRn7kgFlg9q+2vYfsRpC672vv/0VYPcQ2iTySMwaaVwkagKhJyTyegAJJABI3VsIrgvHatKJE3ZR1HUeGR/HFfDvtP0bVPtC+0GLsFpfZmx1/SOzWkT3WsW0+pmxiF1qEUtrbgHu5culuLpsbcDv4znwODP237Y9mvs+7NfajqFtc3mv9j31DsT2lso33x3F8VEMDbRwd95BZsrdAl2x6GtiKoeWDMwg9FWdG2/dK/QUWqW2natNptza34vY7SO5ixZS90RI0iKvfbe7D5RvcLbhuUkYIqNpeahIIZLqNra4Qt3qxo77D12DGQTgcscHk8DJNfnftLD2p7BWPa3s9oXaLWXudF+zPQY7m8t5ZGuR/wDdG+S/uk4J70oJpN4BZcDA4GPN9tr3sVHfdr9L+yntncz6KvZfRcfo3X57yO3lfWkUvHMZHKO0e0sA2cnJ5JJH1gOkFr9TyTOCSe/t0X61nuxFGsUCOq5ABdTgZ6YXHvMcHjHhziknub9WEcbz7iwUnCnZnxOEx8s18A7Z2t72I1b7Q+zPZ7UtZsOz8A7JXeoNHqVxPcWFldXtzFqVxDI7NJGzW8Kl2XkbWfqCay+1F7pTaP237O/Zp2pvLnsUZ+x8a3Gn6tNPDaajNrKJcxWl0JGKZgNuzhGIV3ycFiDiVNDVVl3ulsOXL+Eq8yWOIhrWr9FFC8zI/eFo394ZwSQepJ6DIzwCeBz0FN2cbzuMIFwrBsAnkSNnk85PXnnnmvnf2caTDon2i9vuyWmSXK6RZHSLy0tby4lult5LiGbvShkYsu8opYA43Anqc19PkEmlv3UYjWVEO144wwDdWAU5x4+J6HxrIjoXYNKyoe0lo1Jv1HRWXTCoaWDQrrWZAPdyA+VTDvBEqmMk+nNch125faDNI4Zcju3IYrjIbY3OPhmmrjU++Qx2t7MJFUEgyEN0593Ga6unxOlqu612vwWa6nfHuFmazE1xZwylGVUdkYkYwrgDPPkwUinbCSS8s4rnumJK+9gZAYcMPkQaWaaW6iktLi5kZJ1MZBcnqMDx/r5VHQJ2eO4spZdjsRIfeYAMSUcD/iUn51Qe3smKjLtKLeo/wpx+PTEc2n5J+G3MavHfyJBFNgqG+8G8CB/OiL2e2meGO2LOo5aU5z6gDiq763O1WMod+hIOT9fEelW2yvcQ5cfr4lwD++vjW+SHC4VPc3Vj3M0q7XkOPIcD8KOGt1J/3b4OP3T/AJ1VVtvyXi/8xSB8RyPxFRJUWpHerG2dsg7s8+fH54qvkEgjBHUeVcOVJxwRk/1+FXXYzOXUcSYcfPr+OaS6S6pJ+OPDmqriOSSMd2pYq6sQfBc4J/5Swq+KNpX2r1HJJ6AedQ1CVVtTFASFDoWbxb3h+FVq9t6WS/Q/IKaHuyAjmVVGoa0jtozvhSEx5PUt+0fieR8hS+nSEGSN295wr5PTIAQ/THPxFX2QbuFZlOGeTBHo5/GqL2Jo5VuIsAs4OT0WQ8Z+B+6fkaypS5kVPXt1ygX8iPsrEYBc+E8/snSyqMscD18K6DnpyKRmnadUfBCEZwevrn4GoK7qchiK34rSsD2nQqibtJB5LRqyCFp32Lx4knwpW2maUMH6jxpq3BaeNcn3mA6/D+dKRZKu3DhpAqjAjG0Z69TmqqlI292f94k1GkQiijmihCKKKKEK6ULIgmR/uqqMp88Y4+lVmKREDshCk4BNWwSGKGR9oOSqjIzzya5AxmYwyEkzAAZPRhyP5fCl0QqfDPh50+kbxzGJUZVQbiVHLnyzVLztbsIVCsExuyMjd4kfDp8qqSafeGErgsf3vXmgIVtxM8kAEgXc7FjhcEAcAfnS3Hh08Kcu7e5mnaTuyQMLnIxwMVT7JPgkqvAyRvBOPhnNIhU0Uf8AauqhdggXJY4A86EK22jV+8dkL92u7bnAznHJrkl1NIeXIC8KBwB8qbkT2dWUnbGEK7T0LkdPWs/+HFLshW+2XQGBcyjHP3zV18BKFnGdwwH685AIP40qFLHCgknyGaYldodoIUlowHVueh/DijdCWoq7/ZJOqvETzx7w/wAqPZXbmFklGOiHn6HmkQuWpYToV29TkkcAeJpaaXvJStuAMnr12+dOTh0gAgt9rSoUJw24HPPj5Y+ppSKIRpgHJPU+dCF1YkTgKM56nrUqKKEIq61iSWX9acIqsSfoB+dU0xCjPbSrH7zsQCo67eT+dCFYIf8AZmjaWLKHcpDdeMGk+MDFBxnoAfhRQhFDbtrbMbsZGRkZ9fP4VVLPHEcHBJ8K7DPHKQMc56eXrS2KFjTZVLdZI4onWBVdIvuK/iB8Dmp6coiN1MR9yFznyJwv8TS9wY7K6mhXTZxGkpYCEqxk7z33f3mGAHZq17s2ul6JcTypsSQKAUDSNt4yxAHXOfkKq5LuJWW6Ivkc4HZY/QEeQqWn26yyLGxOHJJx86jkP73gRnPhz5nwp7TbVy6XDArGM4Pnwenn8qjY0kqCJpe8Cy1IbK3trN9ked8q9f7oP866BgYHHw4q6U7beFDwSHkIzzjpn8Kp58auAAbLZDA3ZWqdts5/edQPgMk/wqr0q18i2jH7zufwH+dVUqcij4etFWW6b7mJPBmA/H+VKEKd4R7S6j9ghR8hj+FUVKR+8kaT94lvrUaRCOautM72T9go5IPThTz+VU1fZjMjH+4/5UIWXqz7YFiJ5Y5+VZaSNG4eM4IrZ1O2FxHlfvIMisToOfhVWa4fdZVXmbIHJPtzDfdqOwnaXs1apAt1q+jX1hA0jMqh5bd413FecZYdAT1pDX+wWkjQ7eTsPpkEVxpWs2eryWl1dymG89nZtqu5DlQQ5IYKcOikjHNbfPgcHpnyq22uHtZhKgBAyCp5DKeqn0x4UrJ3N0SMqpBuvGdm+xGsJ2+03ttqi6Tbs+p6pqVzZW0jOtsbm1tYIxGzRrvc+zNJI21RvmfGfvFey7Cds9M7FR9ihpnZYT6PpFxpum6rO7XEt0zvG250khKwKwQNJkSjvMEAgc/SJtKjBW6jnSO0ddwYtkqP3cdSeuPhUZ9RW4VbFFZLcbtzE5ZlCnJY/Q/Koq6ukp6d0g3A0+KvUkvGflk5r5v2X+y7ttJrMnaHVryOGO716z1PH6Xlu7lYYtPltmPevGmX3OhA24A6ZAGfJa39mHa67HZz7K76w0ixe37C69oNnqUE0kiXbKtiiTTJ3K9zuO1sAyHLy4zj3v0VAz3FjBIRhkQM464yc8enp6eFXCVxEs0ZIZPckAPUf1x8hVmJjHsDnDUhWnd0kDZfKG7KdttT7USdqtcstJ0wSalo1wtvBqT3JWO1a47zc5iT3iZ1wBxgc+GPER/Yhrn+qV12Zu9Tgurix0u402wvLjXpHSYSzxMxa27gCPcIgz5d/fAxnhq/RkkcF8piICO4KlMkKw9D4HqKTfT0RisrTZB6GZufoeaqy9shkzUwBbbYkp7eG5vfuPJda+s9/uS5VeAqqTgeXAqPtsP7sx+ED/yrnsUA43T/ADnf+dd9htj1Vm/xSMfzNQXxN3Jo+JUg7OOqoe6nmlCW6uueQoyjnjqx6qv41Z+i+4lbM4DeJjTBPxZsk1fDDFD7qIFBIBwPz86Yug3fu553ksuPEE0R4YJTxK053fK3kg1BbpCLBZWoQWkNjNJKM4XaXkJcrnxGeRjOeKzLW9t7KVrq6BMsjCFI0GWLuQz4x5Aouad7QTKFgt2OVLGR8fuICT9ckUhptoh1pJ2cs8SYODwJCSXB+HI+OPKqVLSU9TjJBaAyBt9ObjsP50RVTvho7A955t6L1Nopggc7y5jjCbmPJJwPrjNVjgAeHhVzcWYA/bctn4Dj8z+FU10hNzdVQLCyKKKKRKiijwyOa7gk4A5IwKELP7TaRp+u9l9U0TVnuFtdUtZtPkMDqsgSWNkYqSCMgMTyCOnB6V8mj/0bfs4n+zwfZqmu9oF0v9MfptXM8AnE/cdzt3d1t2becYznx8K+w6tYahcSRwwwN3USYBLBcseSeT8qVg0S8MgMixAA7iolUnHXoDTC94NgFTdNLxMrRojs7o1t2Y7P6Z2b06SSS00mzhsYHnYGRo4kCKXIABYhRnAAz4CitHBHAVeP7tFPuVau5U6HIk9obiRSkcb5VPFsorhfQDdt/wCGmHZpJGY8sxJOOT8aX0iCCIXFq8mx32yqvJOQuDj06j448xmN5qsdpL3Vpbq5xlml5/Dp+dZmESE0UeY6gEeoUtW5kclymjFcd0ZY7WWXAJARepHr0paxlvJV3alptzZrnqcHOTwAAc5+WPWmJ9QjkCLJModYxuBbGCeR+BFUT3ccUTOkgY4wAG61rNkjDdQCqjnZu+11gF251m0AeG3lXbGxXYvJJ9fXilNSv5WigRCU3RljjyLHH4YrNRWeTCgb5GHIHVvCmNQZTeSKn3UPdj/CowPyqpJJmGioyVUkg1S5JJOTnmj08K5RVe6rXJ5o9KbsbpopBDLK3s8h2yJnjDcE/wBeVKUcZ8D0OPP0pQSCkBsdVZPE8E0kMn3o2Knn1qunLwGeCG9B3MymGQ+JZcYJ+IwaTznmgixSuGqK7UoYmnlWFfvOQo+dcZQrFQ24A9fOiySxUaKKKRCatYIQovLuQLCj42gZZzjOBVE8rXE0k0gALsScflTJONKTGci5bocfsCk+nHlTjonO0FgijwzRWrp9qns5aWNWLnIyPChrM6dFG6U2CyqOvSndStorco0S7Qc59KS67izFET77+WegHmT5VXqpmUgLpPRSNpZHy8IKcEjB5FRSwRDK5C5I2EMFHqefpT8dtdrE0Sqnds2/b7QxGS2f3fPms4TSRFXXMaRMG7sHPxz5sRkema1rZ5Y7ZkSPvEtwY1RMFjt+7165Xb9ayaaB1fWFtVdtwC0A20vt/hb9PIynpwISCGnU/dEenXMxcKqRtkttW4kx18BwK899oWl38vYHtJBC8jzzaXcwRwKZHeV3jZVQLu5JPhittNciErpc2txbMkfe5cDLcgALg8kk9KjbQ3vaG9xPIyJECrHOTHwPcU+DEH3j4AYFS19DT4e9tNEC6Q7NzG3megVqhqnSHjm2Vpvt0X5a7H3nbPs92Zj7NJ9kWu3theG8OpymxuN83fJ3QERC7V2oq43BsMDjHWke1afah2m7MaZ2bm+zvtK3ssguLu6m0p+8uJREsSH3IVJVVXA3l3Pi2ABX7IxCgWO3jCRRgKijoAOBXPUdef645rXjonhgD3a21tsui/8AeAE3HbTtve97nXf9/p0Cwvs2hn0/sL2atb62lgnh0i1imikUq8bdwoKkHoQSeDXpoISl3DnBUsCCOhFLckn15OKcsllEUkmBsAKjJ4yRj+Jq+wZQAuQmk4sjpOpulCSSSevjXP41KSJ4TtcfA54qNOFxzUR13U3leTbvbIUYHjj61Cij8KPVG+6tl/8ADxf8Qqo9T8aumBWGJDw3Jx8apI8fCi3IIXQCSABkmo3EttYgNf3tvaBhkGaUKcegPJpXXdYXs7aB1Xdfz+7bqE3CPI++3l8683pnZN9QlTWe0Eplu2HJKgSFT1G7wHoKu09M18fGldlb4blU6ioe1/Bjbmd8gtabt1oKFYtPe71KR2KQm3VjEzAgH3lzxk4JIpE3mr9pZY7nUlutMtLRtqQQMALg8Acgn3R0HTknPQYcutKt9OSNdNgWJCxYoOS8mPdBLE4GBjqMlhTMlqrwJPaEzF0ILgZOwjgheMAEKQK5zF8Re4vpMPYRlAJJPeI5gK9SUb3ZZat1+gGg9SoajYTXukXGnPe3mnw3MLQKbK4MM0IYY3pIvKuOoIzg+dYHYf7O9O7L3+rau+uaxrOrahZxW0t/qMkIkS3hZ3jhjW3iijjQPLIxwuWLksWOMejbUPc7qZYxnj7+w588MBgfDNEc726FzIh76ByoC7hgNjIPGarU9fh1NBksdNTob+qtvhmkdyTtpqMioIJpHCjhXwSF+Kn7y+nOKRt7KGHURGhW3j954VtwNnG3JAHgdxOBjB3H4LbJH6pIwI5EjKg/9IJ/GmYbZ2Qnfv2EHul93AHip8D8+cmirqJ6sMkihORhB10J8glhY2Mm7tTotay02RbiOQTxzRR+8OTyMYAIPnx/nXbvTru4DJLE+4ncH5YbvA5/GlbTV44bXu5lRpSQJZNuQQPFl6rySfLpzTsV1bsoaN5IcjIaJtyn1x5eua04qinxCMtve41HMeYVYsfTvBSunbHhmsr5YynLKshyAwPvDBzxwD/xUXGhq3uRXMTDgqjYIx4HDc/IGqdSV4ZTqPtKyhAXxnDcDkc+BAz8QDWmsqPGY0gAeIEpvO448fnWdRUsUzXUk7QSzQHwOxU8j3gh7XbrHbRbyGN5ZAyKgypikPvnyCtlR49D1rM0ydre7YNGWLd6CCwVsiVseOCefOvSPJNMcM7NyMKPDrWFp6I9/OjoGU99kEZz+uP86z8RoXQVMHZnEEkjXUbKxTzCWN+caeGi1oZ0nQtG3CnDDGCp8jnp/GmbQlbqIj99R9TzWTcWUkP62N3fbxuH31Hl5MPQ/Wq4L24SSOTvFKrIp3bsg89NvUH06etakeJ8H8OsaWn5HyVV1Pm1jOiba5eOR0KjCsRVkV6qMrDKlTuHH9eQpCeV0vHjcoSsjAr9xs58AeD9asmmtcff7lh+zINuT6Z6/KrsWJ0czsodlPQ6FRup5ALgLSaa1kTvVcK+OR4H4Vae6a1jaeXuthIG4HLA+Q+OayrCdPaEk7p2VQxyyHbkLkdevTrSst7LK3eyTwuefeMpYKfIsBtX4ZpsuK0kQvnv5a2QIJDyW7JMuzurdSsfXk8sfWk77Ispz492x+YGaXtr7YyxzgxlsBd37WfIjr8qtvpo/Y5l3rlomxz44pZpY6mmdwXXFj9ENa6ORocr9NkU27W8xwglfa37pLE/xqUsaSq0TruVgQ3qKRhuTE06rHwJAefVQf40NPLJkb8Y8qTDWcWjYwjkPhayJyWTEjqly7RyFJPe98K7f3scN8/H1HzqyqpI3nd44E7xxC+V/eyOB8yOD6U0ttPuMZRgV494YJx6VFhT+C+WnBu1lreR5eidUgENk5ndSsziUj0rSteLhD5Zb6DP8KXtLTAJ3oH8i2M/WnILaZZgdhIIIyORyCP41quNyq+yVqSKGOKj04qcX3s5pqWy5Iedq+FRqUn3zUaRCKPAnyorqgswUeJA+vFCFbKNsMUfnuc/M4/IUWpw7fvBCQfIjJ/hXLogysF6JhB8uKLcYdpSOI1J+owB/XhmhCq5PJzk8nPnR6daPHmjjOfXNCFdcOw2RbmwqrnJ4JIBP41UrMjCReCpyD5Gre9imYmWJgzeKNjJ/jXWtH74xpyBjLEbQMjNFkLrwicd7AMk8uniD5/xoOLVCB/buOfHYv8AA0CSK25hJkkH7eeB8B/Gpxn2pWa5ULj/AHw93HxH7VLshLPI8mBI5bAwM+VRyPP0phreKMBpLoEHoUX+dRzaL4TP/wAQXj5ZpELrM8UUaRnazqWYjggZ86oxnlfHqaZNzDKe7e3VY8DBAyykDGc8VKK1tnUMZZCSSFBULvPXA5pdEJZVd2CRqWJ6BetW91HDzPLyP2EOT8z4fjXHuWKmOICND1VfH4nrVPPhQhOwXsz3EEae4gcDbnPB65PjS+y2Ye7OU4/bXH5ZrtpxNu/dVm+gNVDJPu555+Ro3QrntJFICvG+emHGfoeareKWP78bL8RTFxEqys07bUXCgDktgY4zx4VBJY14jnni9Mhh88Yo0Ql6tt5lhcsy5BGCwOCo9Kuy7Y2tbzDyPuH8cZqyK2KSq4hJR8j3h9w/xFIhKTxd1IVDFhwQSMHkZ/jSVxM6t3S8A9T401JI0jbncMemaXltxI28MQcdKUIWVbyST3b957ix8Y8qfnm9mgPs43u44YDpXRYXRO6OBnz1KjOauXSdQA3NGY/8TAfnSkXCa5pcLBZV65lkQv1KDhvzrRhMs+hyu6n9QWUMf2lPgD8z8uKYhsY0mDXslsyryVLgsfTirZJDKfe+6PurjCgegqFsRBVVtMWuJvusC30SU97dQypFNMF4mV5I+PNA644HgR65rWjsZLidle9n2TR90Y1YIqj9pwygODj+9geFNRwTTD3EZh544+tWsgtoC3eJvl9wbTnavj+WPrTmtDVPFE2IWCzp4401K2WKzXuY7d4Fnd8soBQKhLctuwSWPinXmmB0B8xmq7m3hu4mt50DIxDEZI94HIORyMEAgjB4HSo200kjGG5VEmDMVQMOY9xCt4eGMjwPHPBLlIm5vdSFfJM/iT+WKqq26P64qD9wBfmBz+NVUJUUxZIzTblxlQcZ45xxVCqzsFUZJ6VbMyqPZ4zlFOSf3j/ChCqZWQlXG0jwNc8SPKm41E1q73DcKwVXPUemfGqmkgZsG2wueCHOf5fhS6IUYYlfc7ttRRlsdTTFqLeSQiM92zIVwx+lVxNArbo5WQ9CrqCCPIkfyokSJJQ0LhlIyMeHp+FIhUygiQgjBHUetY+oWhjk71FJRuTjwNbt2pM3ecfrAG+Z6/jml8A9QCPI+NMewPUM0ImbYrzvwOR50eXpzWrfWMJiaaNMMvPHQ1lE+J8aqvZlKyZYTCbJwRPc6ejgoot96SMWxhfvD8S1USWsiW29uRK+2XH7JADKnzyD8qrAVnAl5jQGSTx90eA8OuB8zTOnMZjLZzkZu8k+Ql6g/jt+BrKlDa6qFOfcbqfPkFoREQU/F/U7QeS1rGd1gimQjOMHyJ8frTZMcRV1G6KVclfEenyrM0veYDAVO5HK48c1oXJBk7sY2xe6Mfj+NdAzVoViJ2ZgK5JDtUFD3kZ8R/GpLc5XZOhkUfd97DD4GqlkeLOxiM8nHGatuSWMYYc7OSBjJ69KcpEbrQ/sTD/jzXQtm5CiaRPVlGB8SKoz49KCPj8jS3Qr/Y5hnvCiJ++T7pqYik2dzKuCPeibIwT5ZpXjjgfy+VWRzzQnMchH4j6Uh6oWFrUJa6UFcDaiEH+8JVI+pWu6VCO+jmUYEqGfJ8WYc5+ZNMdoJ1mUssCpKO6O5SfePeLgY+X51fo9vLJp6SLHuEbSIMckAOwH4CuVoHFuMzxg6EA/zyurtVEJaVj/AO0p+b/w8AHTDn6nAqmrpyNkCA9EIPxLH+VU11ZVIkXRVcsqxLljyeg86s5qEUUQ3Xt1/ZJwqH9sjz9AaTYXSHTddt0IUXN1MERx7qY5P16VebjaNtugiB6sDlj8zWFqF/JeykliUz08DTFhfk4hnbnwJqMSgmyrNqWGTKtA8nJ5Pqc1OKTupFfGcHoOOP6z4VCipFZG1wrf9jPJilz/AIl/+xoqqikTrLOkkihu1SOfYXO9GU57qQn8jzx8c9eEJO8SdhcDEmdxPg3qP64qDAMCpHHocc1cssU6CG7kMb4wsuOM+fpnoR08a5SqMuHz8aMXjduOniFCyRmJRcOU2eNvFW3JFxbpeEYdNsUgPQnHBHyFKfw8+aYdhDZi2kAWRpSxUHI2qo2kHy94/Sl+fHr41tRTR1DBJGbgrKnjdE/I7QpuyjEG2/mIWKNsrnqzAZAHzxSpyTk9fGmrbNxA9rnLJmSIev7Sj4gZ/wCH1pTgjjkeB8x51IdtFG7QaIooopqaigng+gJoo9aELTurZZrW1itp1UGLcI2wu5udxDdM58/CkGhlWYQyL3bE4AbgVep7/TWU/ftX3r57DjP44+tRiv7iJQj7ZUXkLJ7wHwPUfI08hptdSWaSLqVvHJamaeRWQwoVQ4x77ZUY+WT8qU46DFejlubaTTnkmtoWX3TgA9SCPP8ArJrGN5CTxp1uB5Zf/wCypz2gaXT5Y2ttYpWimfaoD106D5M//wBlUllsZCUkthDkYEiM52n4FsYpmXldRZR1QR/9yl//AAg/9IpStaTTLtdOWIKGPflgQw5G0c0hPZ3FuN0qYGcdc05zDa6e6N1r2VIwSM9Oh+HU16FgII17wbFCg5Pl4GsS0hjmnAl/s4/fk5wQoPT5nA+dOS6sl6rw31vuGN0KgkESHgKPME8UNkbC0vdyVikeWXHMrmrEPGio6hhliT+yvix/h5mkYoJLllEMRCIfcBHTP7R/vH/KmbewM+V3bYFPvEe9vcHp/hXp8Rmm/bdMtf1KTJkHGxD3jD4hck/SseJzauXtlW4Bo90H6/steSB5HCjGp3P2U7awhtxluWPBJHh6fSkoryLT3McoJZlMaooyxZehHqVKn4CmZtftrWNxDaMWIGJ7nbGgOfI+95+FZaRzXl37Rd5KSle8Y+6ZAeAB+6uQOfHiqmJ4jDJJG7Dzd4Nr20AOn1V2kpTE1zZRYdFPZf6tIbhdiiMe6SfdQ88IcdT0Lc8Yx51v6StuoWG2KrEyMilOR45+J4HNVOVt4S4jLCMcBV49ePpVlhbx2zw29suxVcbR5ckn8a6Ggw9lK0yPOaQ7k/zbwVOacyOs3Ro5Kz2Z2G6JlkUddp6emOtVfEY8KkWAkLx5U5JBHBAphVjuCLg4AT+1HwGR9av6lReagIo4VElwS2RkIpwfTJqEs0kuA5AUdFAwB/OoyuZJGlbqxz6D0qPzH1FIhX7TNAqx4JjySvjjPUVR684roLKcrlWByCDz8auJW4Vm27ZVXdkDhqEKiuqwUhiAcc8+nNcyAMnihJokkViVbaVOPPnpSjdJdX3CM1yyKCzeI8j4/jUpJrbSbWTULgq3dKSCfuhgPz6D4kCpStHAhlmPdRHlnchXkP7o8h614btNrY7UONG0gNJaye5LcRH3V97CqpHPgSTx888WqamM7xcaDUlVqqoELfHayzYrO87b6++rXEZQWoaASPGMKOpCHrnzI9eop1ey+v2UwXT7ybu4pS6MLlhuHkQTjHpXqdN06HTbQWsJZhkuzP4kj8KaYooJ4wKvy4o4PLI2jJtsqMWFhzQ55ObzXkrmDttHDNJLOtwhKuIyiEJg593YFYcgHO7IwMEc5Y0rU7xEJltXik5bbICkUrkeeMK2fHGK9RFHJOoaFGdT4qOPrU2s2KlZ3jCkbSHbPHw5rCxGKOuAkDQ2QbOGnxHNadKx1M4tzEsO4OvzXnj2vt7CeCG/sbhZiCJB95IuOpLFSQfAhaYm1mw1gR+xrkxAxnIZSBvTja3nnr4+FXQabpl2x/snWMB0EhYrg8Zw3HQcc/KlZraC3uGit7OKFiUCJGow+1sjJHHJBAz4jPGcDCrauN+FAyDvkjUbGxFz8ir0MUraruuu3xFiFoRy2MsslvFJA8sGBIikFkOOMgdOMGrlVUztRRnyGPrUF0+C8tGDxR3EFyu4pIwfep5wQ2cj0P0qMmjNtEtpG0EkcXcxhWYKq+kYIHHgQK322cA4HRVTcandSmghmOZPvDo4OGHz64/ClzYXEAea1cvt++EAz8SvRviCDWdLYdp7a3jFprIlaFiSjRjMwP7LMxPy6GrNK1HX7dWbXtPKESqsUtsN+FPALKCSuOmRnz88R1eCwzDjAgOHNuhRFiDmHhkG3irLmdrqHDKgADR7w/G5lKgc8qfezyPHr1r0kKyShjIyM+whZF+8M4HI6+NZd0sWoEzI8YYExFlwVbBOVfzGc9eRk9DS9pdS2c6xzBtoIYgNuIXPUEcsvB9R41iQOkw2pe+rN2uyjN5dVecGzMHD0I5LYCm2lig/a7xXfz68D5g152wBXV50z/8AED//ACD+YrZ70d4ZInVgW3KQeDz5+VZWn7Zdcl3uEDd/g+H30NS4oQaimcNsySmB4cg8Fp+Oc8H0paWyhL9+oCuOd2Mn605JE8RCv1xkeoFLXT7IwoPLc/KtsNDrAqpcjYq+4iU3FwCqlXkYkHODz4ilvYoRkRF4hx7sbEDrzgdB8hTt3gXMo8mNTVFtgssygyHGxD+yP3jUM9LDUaSNBSskezYrysPaazPY/Wu2Wj6BeandaSdYgg04EvcXU1jNcQNGhG45keBgmOfeHAPu1yH7Qew5g1u+1q8sNBttF1aXRZLnU7xLaKS4REb3WdwMEScDg8HisvsXZduez891omodm9NbSptb1e/GpR6u3e91d39xdR5tzD94CZVID44PPTPntR+zXtWk2papp9rZzXcnaq91y1aLVJbK5ihnto4QUlEciEkq4dJI3VlOc7hkyxQQwjLG0AeCa57yb3XrZ9e0eDX9Z0lryztNM0vSNP1t9Qluk9lkgu5btBuBwqqotAd+7B7zqMDLmny6frWlJq+i6pp+pWFxGzx3dlfF4HUZBKspZCAQQcHAweleA1z7Ge1+paMbZ9S0uG7tNH7MWqrYN7HbzXOnXV5PNGBHFiGNlnj2MseAwB2KAAdzsz9k1xF2f1E30l/DqGqSXlxPbXHaG6u7GSWaARZuQqwCXO0FgFGDkhieap1GEUk5LrWJ3topmVMjRbfzWrY9q+yero99ofavSLuB7pLFpYL+2nj9pYALCCr57w44XqT0BqV72r7N6bNDa6j2v0GzmuZ3tYY7i9jikknUorxJG7ZZ1MsYK5yC65xkV8+t/sz7c2NmJpINJ9o07UdFvdOspdTa4aVLCSRnha99mSUx7H/UrIspUrJ7wD8bnZz7Ou1k/bCw7Z9oItNto1l7QSyxWd48phN+bIwiNzGhJC28gLYHJHBycVKSh4d4I6hwy8lI+U6OLAvQzdoray7Rvok8XcxW2lNrMl3NOqKm2bu23BvdGBzuLcDjHFel7OdptD7V6dFf6Pq9hrFk5Mcd3ZXKTxkg4IEiEgnPHXNfPe0n2Ydoe8vl7M6ktwzaJ+j4H1m8a6laZbwTlGkmSTHuAqrFX2sQdpwKo7EfZ52g0XUta17tNqN7ZPf6xDqtrHZ69c3CgLaW8TLdMVi78ZgHuspUA7RkZq0yFmFxFzTdo1OmvmonOdMdtV6Xsl9pNh2xbTry17Ma9Y6NrUUs2l6rdpA1vcIi7suI5XeDcoYr3irwpB2t7tbFn277AyWMuvW3b/s1NplncJbXN5Hq8BgilZgFjZ9+1XJIAUnJzxXyi9+yLtj2htr7TYYtC7JJqOm6jYavdaJfTi21aa4t3iWQ2BjEcP6xhI7bmfAKBmDlq0tX+zTtl2w1q01zU9K7PaQ9vd9n4fYbK7knSe1stRW5ldnMSDATKxJtOMtuYbuNGMxyAOYdConAtNivoi9tOwj3trYN287OR3OoRwT2UJ1SDvLqKcqIXiXdl1cugUjIYsAMk1pLrfZq4tbWTTtYsbgXrTCGRbqNhL3We92FWIbYQQ2M4IOa+Gdt1vrX7Q5+xel22n6lLrHb3Re0ruZZlvoYontHk/VGHbJHHHAx70S7AmY/vqVLk/2QdvdR7LwdhrqfStP0uxtu0Vnbatb38kk0pvxJ3TmExKIwokAZQ58QPA07K3qm3K+uaL2j7O9preW87N9oNN1eCGUwSS2F3HcIkgAJRihIVuR7pweR5itCvB/Zn2J1Xs1danq2uwNDe3lvZ2H/ALbkvw0VuZdu0NBEI1HfNtADcNyRjFe886Y6w2SpPV9Z0jQNOm1bXNUtNPsoMd5cXUyxRrkgAFmIGSSAB1J4GaNF13R9fsU1fs9q9nqNozMq3FrMsqblOGXIPBB6g8/jXm/tBjnt7/sl2jfTrm+07QdZe8v47aF55Yka0nhS4WJAWk7uSVCQASAWcD3cjxUmqdqdQhlvby2vLfs/P2oU6rqOg6JqOl3l7Z/o4hZO63vdbRcLBE0kZBKx5GFBIA26F9rfbNGZ8AOpG8gcEHxxSj6rp0OoQdm/aR+k7u2l1FLfadzW8TpGzg4xgNKgxnPvcZ5x8h7L2fbnV+1empLedqxpVpput3mjrfXt3be0PHfWosPbcMrSHaZMLNlmj++D7wPlY4u2gni1rsknbK47UJ2CvYtSn1aK/Yxak13p5uEgM42B9qzFY4Bt9xNqmn8MJLr9G46c9enw45/H+uKPDPhXwcf62L2YeaXtP2jOk/pmJ1CQa6WEYtpBJHLcuVvxE0vduJI96K4KEBWwPsXYS7uz2P0WfU7DUor42aGVdVk33KtjjvD3cZJxjlkVum4Bs0hZZLcrftxHDLH3oDO5wq9dvqcVcVu7nfDOh2ZO08Y3eAzVKXN1NJsjYIT7xKqBj41C5l72YsGYjgdfHHWm3SqRjityRNiWQfsBvdB9TVUsrykbzkDoMcD5VNszxmQDMkf3vMjzqnPjmmoVsMqgd1NkxN6/dPnXJYWik7sDdn7pHO6pLsihV2jEjOx4JwAoH481bb3M0+bck7G4Gwbdp+XOKEKoW5Qb7kbFHgep+VRkmd3En3QuAoHgP86jLE8MhSRQGHp1HnUfDqeaEK24Ud53i42ye8PTzHyqoc+NXIO9t2iJ5Q7188eOK5HA0hLSKUjHLtjHFCFO1QiOWU9NhC+vTJ/OoW6gzKW6J7zEeQq6GYPJISuUWIhVzgYyKpM0YRkjh2bupB+f50IVbu0jGRjknqa506cUUUIRgdcfXmmbAyCfEbN91jw2BnH/AGqmKIzNtyFA5JPQDz/L61OWVQvdQjanVs9WPrShCtC3zD31Rh/fK0MLaNc3KIH/AHYifx5xSnPA/jRRdCcW+jXgQuqfuCQY/wCmqZGspeWtGHoJP5iqfjRRdCtBsh921Yf8Y/lXe/jTmG3RT5t7xqmjBouhTeWWc7ZZWbOAPT+H5VK6J77u+ix+4B+Z+tRhVGkCSuVUg8jz8KlcljMxdNpPgPHikQquenhVUj21lMNXvGt4obaJ0M8r7SGZk2rk8EErk89VHmcW1dKTFGkSjn7zY43Z9fQfjQhJNqFgJpIWvoDLHH38imVdyp++R4L69K7DeWlwsb291DKsqGSMo4IdAQCwx1GSBx51dweDk/Hrjzz/AApa0RpJZLuaGJZGOyNl94mIcqST5ncePAjyoQn7bIlJ6FVY/Dgj88VT4CrnHcwiDo7gM/PQDoKp60IVsdxJGpjG1k8VYcfH4124CBYpI1294m4rnOOcVWBtKswB56Hp1q28YtO+cYx7oAxgHkfnQhUZPTNTjODmoUZoQmFUXMIjDfrEJ2g+IPOB881QQVOCCCDjnwrniOP686aQi4jJnIVk91ZCOv8AdI8fjQkSjKrgo4yp4NIy6SpH+zuVJ6KfGtF0eNyjjBHr+VLXkjrF3cR/Wy4jTB5BPX6DJ+VQ1DmxROkdyBSGBkxDSFi7H2YC5Ej7mK8jYucf8xyc+QFcTccEZzx0HNbNlCI4y2zG8gqCP2OijHhwAfmavWNFJKooJ5JC1m4ZSGOHiv8AedqfXl8EysphI8NadBYBTsI3aU6jsx3sYZl8pQcH69a58qasXUl7ctgSghTnoxGKWdShIYEEE8eNbAAaLJzG5G2XKtW5mRQquOOOV5x8fL0qqjocfxoTyrsxT+Iik/8ASai1vMgJaJgB44qvx6VZDJtbEhJVhtPjihCro6DJ4FWtCm1njlRlXHAzml5pBDC87chFJx54GaY94Y3O7YX/AHShuYgDmsO/neS/uJAuRaoFRfBpPeGD6g5Hzrbs4vZIIoUP9moXd4k+Z9TWHZRNLcRxscl7gu58+76n5so+tegA6Vy3s00zyTVr+ZsPLf6WWliByNbEOSchMt3FKJdrbANrN1BJ8/LANLSzWEGS+848e8Az8sGqNWlkt9Nijico0zb2x5eArBJLHcx3Z55rp5JshssGeq4Ry2W1LrFiv9nZtJ/ifA/AfwrOvNRub0/rGCqOiqMADypbJ8a5UBkL9FRkqHyCxRRRXcGo1XFxqFpWF+WxBMeeit51ofGsWwi725UEcL71bWc/5c1ciJc3Va1K8vZ3kUUYb900VJdXLrzlBGRgj3T1ycA13qcDnwrz/wBoJA7BdpW8P0PeA+H+5f58YNZrrAG4WLTwmaZsQ3JA8rr0KlDbTRSEhrdO+i8CB4rj4/nUTx19efMj+vrX5o7BfZBoHa3s32d1aS8uBe3t3em7t1cDfaxFFaSPjgq0keR4hif2axtF7Cdk9Sh7JXiyaq0eqW2qXGoKzxqxezg7wpEQp2qWUjJ3EA9PCs6lp30z3lo0dqPC/wDyvSKj2SpahuV85vHcHu9Af/8Akr9ZxSNBIsyNhoyGz5Yq2+iWORZY1xFON6DwHmufQ8fSvzAfse0S40+71LT7yQT3kEMmk2N1clHR3sBdyB3WMiRlDEKD3anaxLZ4r6B/oyp//DW7YKVH6bnXPoYLfAz0Plg1f4jgbELDxP2YgoqF1XDNmylulrbi6+r/ABooHTpj08vSipLW0XFjZFHjgdaKasolYtczLmGDBYebZGF+f5ZpWi5TgLmym3+xWYQf21yAx/ux8ED58H6UljjAqyad7mZrh2y0hz/kKr9DxSuOqVxubBOW5d7O6ByVCoBnpneP4Z+hpMZ25wcY8qf9o9msoIe4jcSgytvUnxIHQjwH41XthuoHaO3jimiG73Cx3L4jknp1+FKRmTnC41SlHnz4UZA/hzR0GTgfE0wGyjvYr0VndsmjJJ3zKquV+90AFZt3rN5O+IbmZEUnkOeaO5nbTIIVjZ+8leTGCBtwB+Yqh4LW2927ud0g6Qxcufl1+fSnzVDYm5pCAAOa0Q2oqgI4woS39y8TLPdytGPvbpDj+s80qnel0lB7pTxGFTLyt5gdOmeT0zmhIpbm4McMQmlU5VW/s4fVj+0fSt7TbIaeXldxPPKMO7rnjyXyHp/2rm3OqMefwYe7Fzd18B4LWp6JmHjizav5BI2+gXdzDuuHijiQAYuHaY4/wZC59QaYTRoU92S4mZMY2jEY/wDQAR9TWu9zHNtE0AwvA2kjHy6fhUMWp5EksefQH+X5VsQYBRRAZm5j4m6fJXTP2NvJIaZHp6X3cQ2KpIVZN5UE/dOOevl41VqSlQs4XOI2GcftDDj/AKDWjBbw2t016s0bAsCQM5AyM+HpVWpGJYYhEQ6xyqxI8cnaf/Sxp2I0rRRPaxoBAvp4aqKmkkMgzlTUg4Ocg+I8v41KwLb8NKskkasWIwMEKT0payJ9jiUk5Re7PqV4P5UpoOt/pM3Ekdh3SbSm/eDkkePyrYpGmophONtPmq8z2xyhnM3t6LSPXirrViplwASYzjIzxkGqSauX9VAX/alOB/h8aAnrnfRn79tH1/ZLL/Gu7rVuCkq/8e4D5Gqf+1WrbsV3yFYl834z8utFidkINuSu6F1kA8BwR8qUlu+7yI2O7pkHp4H+NOi0kXbIskYB6ENjP8azJLacSMFTdkk+7zSstfVIdlUTI5A94k8ADkmpy6lBpXfWNjH7XrSQ9+sG1sBePd34IDYIbb97ByARU554NCtvbb0f7S/FvDn3ix43Y/rpUez+kNp6zazqJMmoXBOCx5i3Y4B8Gx18uBjirjYmMjM0m3IdT+yqSyOc8Qxbnc9Fgwdne0faiT9IdoJJrOBhg2shAU+BO0859SPHoOlem03RdL0aEwW0qKpOSEG4+nPAwPKrTk8MSeMZPXNH1ps9bJKMjdGdAiGkjjPEPed1Ku/2cA93C8m0Zy5AAHwH86gZWJyqxofMICR8zk1L7ls2TgykL/wj/Oqs/wBZqoDYK4hTdu5BuJJQckhnNQvo5YrV3wAXARSCOCTgfTNX23M6qMe97vXzBH8ayb6cyzFEIABaMEefG4/IcD1PzqhiU7o4MsfvO0HmVLTsD35jsPsm4rJYrUtcSxQrI+QGJb3QAqjAzn3Rn51Cb2eeQW8ZfuzGIy+NpJHIbjxzzV1oIpbcmQAsoChRxlvOmxHBC64Yo4CtkrleVB/M1NBTMiphA4XFrfLVNfK5z87SsqyuTASJ2WItukzwAHBw+D5E+9j1rW3+0EHcEn+6rZwG8v68aSvrSSJjfRmN1ODLtwQOCN+09MePmKTsb29gbuYEMTrwUIJTy91uq+HHTkceNYEWJHCHikqwcvJ3hyVw04qG8SPdbREU5USyGOX7rfq/H1FQ/wBmz3e1lwSO8Byc9CfTOP68VJNVvFhIe1lU4ALqAwPzHJ6eVIe1bWO5pEfPIZGUn5EZNbkWI0kzbtkH0VR0Mjd2rQm0YsXe0JtpJWV5JrbaGcjzyDu445HSsWfVbi21N9K7Qxw20c8irY3MbH3nORg5+63QdcHOMc86EOoSq6n2eaQAg47plP48VTrEUOtwSWs8U0L7u9QsuVDDpkjI8fP/ACdHXYdOezzvBa75KKaKpYOJENR81dYTFZTBIB7zFgo8G/bHz+8PnSTyDTtX72fBU7mbJ/3b7dzY9GUfI1n6Nb3drpvsk1tJOY5H27hHtkG4kcEjJGTyMeFOXKiRHZhMssabkLBmHBA24YeOSMAkc9eK47FKjsg4ERD+G67SDyHIrWpBxxxJBYuGoXo4pgsYjcF4iAT6HzFZ9w6vPwTgNgZ8aS0rVIoyLOeWFUBDRF5MP3ZGRtB6gHI6+FaRm0yN95jlEnlMREpbnxxz8jXUUGL0tUxry4NJHP8AnVUZqV8biAL2T7bbe6nab3pGkYxpjPGfvH+VU4lmckBnY8nA5JoW7ExMjwRwzkhu9Kb1OegJOdvlkVN7i7z3c7sueg3e6fh4GtR5FsygR7JMMF1WP1dgp/Ou9zCo/WXaZ/uoW/Oqcnx/IUDpx/1ZpgkadilLSNwtGJ4HUBE395+qJkAwDj3cj1xj5UjLLLKf1zFj0wRwPl0qduWAmx4IDx4HIwfxrt1h2E4GBKN/Hh5/jTimpS4h76JkUlWGGRuDtbwOPlUbCQLaSQsFQd6Cq+Kk7tyj0HJHoau90YY48/hSFjma49oOMgd4TjxfGM/BQPrWPVgMrYXs943HmN9fLkrUWsRzbLUvATcSNj7/AL3TwPP8apZFlXu3UFXG1s+Rq+P9fGITnvE+4T+16GqcYzn5jyOa1ntDgbjfkqzXEWKT0y6kgcwSkMJMFg37ci8H5kKDjx5rXtVtzMJFBRky5VuRx5H41k3lrv3TxJ7w5ZV4J9QfBh4H5fBywmVYHjupcTOuBtUAleDkjw8MjwrIoJHUTzQz7DVp5EdPNWZmiQcVvqrDHcoRCwYknIGchuR64/Ku3IMbrASCY1wT5k9Tz1qySRYYESAsqsWbJHOOB8ulQiuDlFm2sgK8lecVtHoqqo486Kt7lGBNvIXZBllxgkeYqRttuF71VkYbtjDwptkqpyfMj4GuZ+uMY8MfyHNTaGVWCtGwJ6YGc/DFWdzHAu+4yW/8sdT8aUXQpxSG3t3cn3pCDH4dP2sfX8PKqo7gjIky0ZbJXPTnqPl/n457eMGkWQY2sgKjwHgQPnVOfI4xRcpLK2SMxYlR9ynGGz0ORj4UTjIilA/tFwfiOPqcZrtqcu0WeHU5+IHX8q5E6OncS+6pOVbyPhmi5KVWRRyGzLRYBdsFiQMADpzVZtpyRtQMD0ZWBX69KlcjujHbHP6tRu9WPJ/OqQTt2k8HqB40iFcndW7B2k7xhxtUcY8ia6lygkXZbxqpb1J/Hj8KrjjUqZZMhAcDB5PzqSyrvCwwKpY4yxyx6UIV5gma4ZpUysOSOAB5jpx41W/fSDYLpG/uCTaB8jgVG6uJJJXXvGK7uPe446VR8RmhCbWCWWPunhZWTJRscEeWaUz4EYPiD4V1JHjOY3Kn0z/Omn7op7aF3M3VT91W8z5+dCQarlvFIitMo/WbSI18WzwSB9aXkkkY/rHY/Fjx8q47uW7xzz1znAzURqdlKStxK5I4EqRswB8iQMH5nwqGWoig/McAntY5/uhX2/CTnyi/+oVTVlvLC8F13U0b7RtyrjruGPhmqz1OfOpg5r23abhNILdCiiirIYxLIqHpnLegHJo8EKTDurYL+1N7zf4R4fP+Aqmpzy97K0mcDoo8hUACxwoJPhjxoOiEV1UZ22qpJPgKt7lI8G4bB8EXr86s2XDpiFFjRv2Q4yfj40bIVRtpQcExj4yKP40ezP8Avxf/AI1f51Ao6AFlKg9PWo5NCFabeQDI2NjwVwajHE8p9wcDq2eBUVZkYOpIbzFWSST3AGcsM4AC8Z+VCF32ff8A2MqSHyzgn6/wqaRzkCGeCUr0B2HK/wCXpUXf2dtkQG8cM/j8j4VUXc53OxJ8SaEKc1vLA2HRsDnO08jFEvvQRSHqm5CfP+s/hUraWQyLGZX2sCuCcjkY/M0QI0sckCKWYbXA9Rx+RP0oQkruO4njFtb2huO9OxwHxtQ8FvPpwPUjOBzTcUEFntTMYWMBUjQ5wB0FVwWcUN8dQuSgkVO6jw5bKHB6cAHPXk5Crn0GJZizHJPJNKhDszsWbq3JrqEA81GikQusdxOflVt2R3oT91VXPmcCqefA4plSt0r96MOik7/DHkRShCWoozkA0UiRdVGkYIvVjgfGrJ3HEMZ9xPxPiajFJ3UiS44Rg1JXtxska2tWJAJUuoyT6D1qvV1cdJHnk35DmVJHG6U6bJ17828WZNmEGBlAzHy8M56UiJru/c9++2MHkJtAHkox4+JPmMc1UttdSMiSd4qg5BMu8Lxzjge98enOM5rQgtjhYoI+AMYHT4n1rMaJsTlvK0tjbbQ8z+wU5LIG903crvapzgOVcfuuoYf5UCW1fiSEp/gJOfkaNsEX3271/BVOB8zXPaZOgCKCfBB+ZFbeyqpgMdPZ4y2534H90Dx+NVi4huEX2suJF43qPvD1qN4zmVVc8qqg8eOBmqMHgAfjQhNsdOjRmUd4egBY5/Kqt1oeDFKn+F8j6f51EIVBZienAquluEK9YYJTthnfceiuoGfnmqMMCQeCDgiuFwhBz73hjqPWmLnDukqrzIoJx59P4UhPNA10XEIFvMSfFc4+f8qydUu+5jKjGIgJH+PVR8yAT6Cm31KCC2kWMLKxdTndhEIyMk9AeenU1l3UJNuDIrDvpe7TcMFs8uceGVBHoMVzmM1+eF0NObm2pGwH+dlepIsrw9/PZS0WFllLN96CJIifDe3vN/8ATWzEm90jB+8QOfXikNITNkJm63DNKfUE8f8Ap208hKureIOfwq7gNN2Whjj5nU+uv+FHVvzznw0S+uN3iOwBwjgKD+6OBWHjHHlXqrywMzypIse0ucbpFHj8aU/QllkgyQr8JM/lWjJG57rrHqKd0rrgrA58q6AT05Poa25rHRLJRJcy789FL7VPzPJpWXtLHb4jsYtqD9w7B/M/Oqz8kf5jlVMDWfmOS0WnXcuP1LID4nim49AuZPu/MhMj61ba9onuXWJXuwzcdd35fyrRaK8l/t2cf/MYipomRPF2m6tRU8TxduqWtNLjsgxlvI8t1xyR8MZH40xmzjHCSSf4vdFdEEK8yTE/4R/E4/Kud9Eh/VQDPmxyasNAaLBXGtDBlCPaIv8A4a2+n+dFc9rn/eX/AJBRRYKWwWL31tf+7dlYZjwJgPdf/GPP1rH7UaDcanompaDLK1v+kbSa0E4XeFEiMu4cjd94HGfCmv40xDeyRR9w6JNCescgyB8PKqIIfcFYMcpjcJG6OBuD5L4dZf6P3aLTRZexfapd2w05pmte6sWTuTMAJdh77K7gMHHXxqFp/o869Ymxay+1K6gbTHeSzMViV7hn+8UIm4z4/wBCvvAfS3+/FPb+qMHH0OD+Nc9ktCdy6nGU8dyNu+nI/GoTTNI3+a6c+2GLA3a8a76Dx/cr4gn2FdrlN/Ov2v6iG1TjUsWrBpeMe+BN767eM+AyOBkV777LuwA+zvsbeaINX/SHfaj7WZhb9zgPEFxjc2f7IHOfGvXu9hApa3hlnkVTtMrbFz8BnI+dMLDB7BdSWrkhyjGM9QWORj0wxHxGPKqVPngqODI64IJH7JcQxysxakMb3AjTMLActDos8/CuUDkAg5BGR8KK0rLkb5tUfAZp+O5kt9MjCbGWSd/vIGBAVcHB/D40hwOT6GtHUhCLO1MACxv3kgHgCcAj5EH8Kc3a6kZzKWu1hbZPBhRKvvJknY3j8vGl8cHzwBgeVXW9pPdbjCmVUgEk+J6f16VYiS2MveSQb8fcYj3QfP1pACe9ZAa4jNbRd1E7bruj0hVI/oOfxzS8Mz20iTqOVIPI4I8R8+h/zrsSy3UwVmLO5yWPifE1ZfW8FomxJ/1zKW3NgKi+Ln8h5/I4gqaiOnidPKbAKenpJap4EauuLaztZC007Ikm1oVBy7ggEADqTz4VnyTEue4jZdp4GFd/xIUfD3qlDayT5YrKqsB7py0jr4b+cgehIA6GtO203YoDYjXGNqEbsf4h0HouPjXOdrr8YdalGRn83K6aOipKIXeMzlnTw38pSGZwEAG0PIzZUkniNAoPPpTNjoTTYinnlt4mIyFQJuJ8guCvqcn4Vud3EtojRxhe7LRnA5x94c9euagQMnPGTzj8av03sxEHCSrcX+F9PmkfXuDckYACqhtYLOP2aGJY0XgqBjn+frVlXuPaWMsZAc8sh8T44qjBBweD6107I2RNDGCw8FRJzG53RR40fxq1IlVRLOMKTwv75/lTt0iWuWZIc7W97IXjrUIoJp7KeIR7zsKjPGCwPPyp25bfHEzDkhmA/dGcD8qrV2VwyEhh0I8KbK0SxmM80NJYQ4JGxmVi8YBUPmRCRzgn3hjzBPPxqmygi0q1WzjQM45dtuNzefy6UxqCqsq3kKBGZwzL+yJOm70BB2n4g1aO4vIw6Kyr0945YY6g/D+s1n4bUvp81BLu3bxHL4KaeJr3Cp/gPNStpUuGClgpJwT5U5MqPJva4jVR7oAznH0pRY0jXai4qxI2dtsa5J9fxrU52UF7DVWd8kRxAnvdN7DJ+Q8K7AjXM3vlnwC3mWx+z6VmXmvaJpquJ7v2mRGCmGA5OfVvjWPe6l2o1gCC1ki0ZCN8YKkyEeZQHc3HjgD1q5FQSyd5/dCpS10cZys1PQL0epalplgve6pexx4BCxIQSB/D+Zrz7ds9Rv1aHs1o+zaPennISPnoO8Pj8AausuxNmDJdzWqTy3ZDzSXOB3meDlOh93IG4sOemK3RYMrb4gGIXaNknCjyC54+WKlz01PsMx+SjtVVH+xvzWHoui30V8urazfi8uxGFSEDdEjk53AnBY+A4A8eeMemniijVIbiY8Ak7eTuPVj6DpVVvGUlMkqsqxAvyCOmMfjj8apLFmLnq3J58apzTundmf8A4CuQwthblb891KWJoj7xBB5Vh0b4VABmO0Drxj1qyKUINrrujPBXy9RVscQjf2hDvjQFwfIjoD86gUyJ55I5O6jYbUG3oPn+Oah7XP4sP+UVSep5zzRR4oV8d88brLLIAiHc3uj7o5NYEQZpC7j3lVQw/vMd7fiR9KfvyDAID/v2CfI/e/8ATmkYCWTvT1kZpD8znHy6VmPHaMRYzlGM3qdAp/cgJH6tE1auEk2k+63j5GtCd1kmZlPB4FZPpjw4+NaVjLcrF91Yo/8Azmwufmf4CthzdNFXuEzFAqoWuEwGyMOdoYEY+J+GKyra0EkslrLF3oVdgZztQFcYbB4JIYE/4a0Rd2CSe9IZHPV2BAx8OprP1S8SeZHg3HapKggcsh3AAdBkbgflWJi8DQxlSR7hufLZWaZ17x33V9rb2thFcpbSDvRCSwjQKvh44z5+FZtxLKrsvfSAMhc++QcB1zgZyOD4etNy3sajfECRLEwyOTyQAB8SRS8WnzOGUhY1YbXAOWb/ABE8kenFQV+TED2WmjBdpc2ADedvVSRB0P4khUUtIZXUNCHJ6lssfxzTc9pBDGDbx902QAU90Z8yOh+YNXpadw2SGDAZGRwBVs0CNAhYnL5IrXNLTuGUsFvJVuK8bOKXigtLtDMyxKwAMwl5BHTIOCfLiqLpLHJgs2Zg3dqxbJTazY4Xw4DHwrU0+EpA8SSlC8gAYeGQcZ8xx4+dJSsI9TWOe0jYrIEJUbCSFZs8cf8Aes3FaSnETI2sAu5o9CpqZ8mYknYdV+a/tB7ZfaNF9tk/Ynsfri2iC5gitE9miZYe9gR5GYlGJUb3Yg9AD5YpOz7Wfa22v6n2bvftPstPv9KadmjbTEMUkMcZczbkhKKhUZBJBORxk16Tt32A+1Ufa7rvbfsN2Sivo7q1WCyuJ7m3/VFrWOJ3CO494YdfeGCD5V5zVuwX28ax7e8/2f2sV/qlhbaZdXcV1bRyPFEeSAsoCbwsatgY2pgDmoOxRtGQs0BNtNLL0mlloZIYiDGLsbcm2bNpe/hZev8A9HXtz2x7bSdoB2g1c3ZsfZu4Ajig2h+9DkKqANnan3s48K+1ey3csTxTOjRsM7JcyAkcjjhR8hXw37C/s77Y9gTrf+tumSaYt2bXuD7UCr7O9DBmhcgffUe8DnI6nBH1217QXtmyW+twblklEazRgYAPRn52gDGCQfXAGcQU0FFI8wyvIf0JIB6WC5P2ke1lc91IAYtLFuoGg+6bMSpKUaG2hAIVv1X3W8Oh6HwNMnT5xwZ4wR1Cq4/+urZYortBPBIhbB2sPeVgeqnHUengeartLooRbzEqAdiljyp/dJ6Z8j4iom4fFST8CpvlPuuuR6FZJndKzNFa4XVsb1IpHilLlcDHfuvBPXB3Dy8Ksjk1AW0kJWRu6y4eRFbA/aA2Y8MHpTkDKH2P9x8o2fAH8q7GTBcKXA4IDcYGPH5YP5VrDCmM1gkc31uq5qXO0e0FZMl7Jco1sUUPJ7p2ye8oPBJBAPwqy2uIIkb2hjEzuxO5Cq46AZ6cACmNTg2wzIF3tGN68Z6e8PrxS1pawOsmHdSJG5R2XO47h0OOhHhWa+KthxANDg85dL6efqp2mJ0N7W15J2ORZB3kUgPOQynP4imHUzoJY0O8cMMdfUVnxaSskxlaVSEGWd4xuHgMMu0jy8ajFb3luzPDcYLjBy8mcfEscVpNraxn5kF/IqDgxH3XW81p4W2A6PPnIHUJ6+p/Ksm8iaKX2pXxl9xZv2H8CfMHo3yqUljeoodCGVv2vaX6+WCDzUQmopyXdhx7quhyOfNRkc9KqV1Q+pi4b4XC2oPQqSKNrDcPF06lyLlQ4jK7AI2Q9UYDkevnnxrvTxHPTkVlwmW0IKxOXA2FXiYBl8AWXIBHnV/6SVHxcd0hPXbMN/0YCn0mMsdFaqBa4b6HVEtMb3j2TwJDBg3TkEVoS20t2TvIUx4wzfu+NZltqccjhLa0kQE8ysUfA+AY1ZcazbzSlYpjEN2QJAUYnzw2D8q0YsRpJRZkgUDoJG7hNmdYIAbYn3XK72UZ+XlS/tMh5KxH1MYzV2UuLZXMixu0nJwSG468CqfZpCMoUcdfdcH8OtXbgi4UStE++3yYYyY26YIGD8D51UJoWxutkxkZIZv512EECZcYPdHgjHQ5qnAHHgKRCbl71Mi1RQjdCnJ565zVcdrKZo1kiO1mAPOeKpV3TOxiueuDir7SR42llVj7kbHBPBPhkfOhCqkkM0rPyS7ZxUxav1lKqvjlhnHpVmY1X2qMcnhU8mx+VKsc8nk0JFZLL3jYUYRRhR/Gp2pERNyQD3eNvq3Qf18KozV9ud4Nu6ZUhmyeMHHFA1SqEsYUCSM5jbofI+RqvHl4VdAC8ckPPvKCPHkdT9KSkvbZeO+V3PRFOWY+QA6/lUUs8cDS57gPVOaxz9grZJEiQvKwVVGT/D8fClU1O8DlLdShJ5RV3H55woPxyfh0qpVmvZN5cKqHllwVjPQgebeGfDw9X40SFBFGuEHhn+s/PNZQkqMTfdjskQ+J8vBWbMhFn6npyCXaG5nkMrLHCT55c/HBwAfrTVtYQywyQu7vKSHUmQq3Gc4xjHXwxU44ZJThBnAyT0AFM29sokyJUleLLbBwPqfXrVuHDKdl7jMTuXaqJ1RIedgvK9tNRvOxfZrUNdgga7miRYba27za893I6x28G7k+/NIic9NxNZFl9q/ZsdndC1nXBd2N1rqSJFYW9lcXs/tMIPtMCpAjszxMsisMZ9xjjAONzt12OTt7daNY6lql3FpumXn6Qnt7S6mtpbmZIWEAWaF1eMLI/ee6clkTwyD811D7MO1PZztp2a/1D1BmsF1nU9TSTU/ar9bAzaftlE0rTd64km3yBi+4NKc5HFSxUMdMP9OLDpy9Ex0rpPeXt9L+07srrXaPTNB0k399Hq+ly6rbXtvYzmBkjdF2FigVW98g7iNrAIcOQp9V+lLa3jcLZ3bbxjczovH/ADV4jsr9lc3ZbVNAkXWbW6XT7TU7TVO+sSpupby6F20sP6wiEd+G9wh/cbGcjJ9t7FBA232aJCvHCAf1/XTpTKllY5w4D2tHldOYYQO+CqjrloM7LNBjn9ZOp/Jqut9UjlYKsKI8gKB4n3rxyc4zg4/Km7e3lUSfqWUGM4bbxWXfRY/2pCVKgByBk4z7reu1ufmapTjEKVvGLw4CxIAtcKZhgecgFk/DGrbpZchF6jrk+ArjyNJL3rY3dcgdPSqYtQa6Ahm4kUZIUZD/AN4ef5+dT8a1YJ46hgfGbgqs9hY7KUx7R35Mc+NrdD+6aoZWRijDkf1mufx4q4f7QmM/rY14/vLUqaqePOmGmkgCRxsUKjc2OMseefwquBFZ8sDtUFj8B/ngVF3Z3Z26sSTRZCjRRR4486LoVtqMzqR+wd+Phz/CqL2Vo7Iosc7SXrdwrRcGNWzlif2QMZz5jHiKti73vAsTsrNxwxHH1+FLtIL6/lukkuTHCDaIrgqjYOWcA8nJ4yfI44JyIU4YkgjSKIbURQq+JAH9fGpUZJAJ8Rmj6fWhB0RRRRQkGqKbgSOS0kjWQiRiPgR+7/H6Up5etWwjdFMv90Z+o8fnS7bpedlWwKlg/BBOR5Vz51fuF3GCWCzKoAJ4DDFZct9uwtuvBO0MecnyVfE/h61Tqa6Gmbneb8gFKyJ8h8FLUJZF7uJDneGO0NtZiBwvPQH3uflx1q3TFjt+7uQwfcoOVXaMY4C+QpeKzkky87MAeq5yzfFvDp0FOqqooRQAqgAADHArPpKeSoqXVk7LC1mg628fBTSvaxnCZvzTJjikdJEyFeTa2fDPjUJpWOYVGxFJG0ePxqVuV7qYSZ27QeOucjH5mq53WSaSRM4Ziwz15NbmyqXuVDkeNHyz/Q/lRRSIV9xicG6QHk/rF/dP8jVFN20g9mljVfeCkknxB9fSlPLHjQULjyMqnAL+maVe6fO0RhPKr2lQSCMtgmpMiM3KjI5oBQoQIw/WSnLH8BS0kkuohI1UbI1PJzt2k8ZA+954JAwRTdxKIYHmJHC8ep4wPyqvTVMFlLDnIaRQOeirGo/PNZFeTUVDKbMcpuXW6W09FYjOSN0g9ERWcUZDMTI6fdLcbf8ACB08uPrWVqcxuZpFR8bM28Z8O8bhm+Q4+RrUv7k2lu0qD9YSFjB8XJx9PH5GvPzju49itxHmJM/tMR7zH8v+JqyMaEbcmG0wsDq62mnj5/spmS8GN9VIdtvNas2s2dqqw2qb8AAAdFHgKoi1u8uZUgtrNWkkOFXOcmsbB6DPPPqa2reVdAijmeIte3A5U8d3HnkfEgD4VpR1Ej3Zjo0Lme1SzvzONgtPVGuDfzJDqlhGN33XLbgccg4HnSTx37Ah+0Fgo8gxGP8A05pOa60S9mkubm1u4JJGLN3UisCSck8geNR9o0S2w1tYzXDjkG4YBVP+FevzNPfO151OnmUOmzcxbzVyaRHLITLqqXDfe22ymVz0+AHUdaHk0WwlZEsZZpI2I3XD/dYeG1cD6mlZdZ1CRO6jm9niBJEcAEYB+Qz6/OmLu3k1W2h1O2jeScnubgLkncBw2MeIHWo87XA8LceCYHtIPDGqrm16/kXu4GS2j/dhQLTGma0UUxX0xOASrscn+NYo6DjFHI6HHn61WZUSxnMCoWVMrDmuvSw61aXEywKXG79phwaf5z0rxmSCGBIx4+Vb+l38z2893f7VtbZQGbadznwUeBrTpa4yEtl3WhT1pkJa9afP7rfQ0Un/AK12y+6NOVccYJ6fjRVrtkH94Uva6f8AuWOrI/KMCB1IPSu5HmK6zyPgyGObHTvYgSPgRg/jXPcPWOaP/wCXJvHzDYP4msXtlRF+dEbdQbqPskEusUmvjojocHj+NHUEHI/Gucfs3MLcdH/Vsfhnj8a14ZrK2jDSoLc4GTKMA/Buh+tTwV9NO7Lmynx0QMNn947LJZgFJxgAHP8AXyq6CZrS5Xaobu4UhkQ9HGMkH0975EfTkyxtdKqtuiZ87ucEAFiP/T+NVxrNN75U7pDvPmGY5xUJ/GxBobrwxf1O3yT2tdBTEc3G3wTF3bLGVmgJaCYFo2PX1B9RS3TrT+nRvLIbCVC0U2B05RvBx8Mjiq1tEVjlt2DxjpjwrYbC55VQU73nolADnOD6U3KryabbkA5SWRB8MKf50xDE8rrDEvvOdq8fjV11JGFW1tyGjTksB/aHxNWG02XS6sMo8u5VtgY0se4C4ZX3Mw/aPr8BgD41S9w8o2wInd8je43BvgufxOKrK3MdszqCqOMGQnAQDq3rj8z6GrLayheMS3FvGXbGA6hti+A5z0GMjzrKrnzyzdlpHZSBqenQBa1PHHFHnkFxtZJy3K2StLHHAsje6Nrbsk8AKvmTxz51Gw02XUXeOSVzsKPO6/7xyeE58APoAPWo3cnf3YhtUUbWMUQAGDJj3n+CjI+o8RW9p8a2WnywxDaRty3ixJOSfUmsOlpJcUrHCofnij08CfJXnOZSRfhizirRBZ2lsY4ACCShYDG8gg5znJ8sn6UuM4Gevj8atIBtB/dkI+GR/wDm1Vz1PWuxbGIxlYAAstxLjdxurrcFxJAOTIAVHqDkfx+tUkEEgg5BIOaMepHw/OmFIulIcfrkUlW/ex5+tOQlx4H1pp4pZ4YWK8nLFjxxS6IXdY16uQPmf6/GpXD95K2D7q+6vjwOBQhSCww+8zrKw6IvI+Z/hVUkjyNuduT+Fc5HQmpxJ3kqJ+820/DihClc8SBBxtRV+eOaqPOcVOZzJK7n9piaiAW91RknoPPwo3QrJ0RI3syuQ4KyHz9BWVG72lwyysSGI356N4K/5KfhWrdEG4fBzk8etZuoBmKhY1LgHGTwynhlPoR/Cs3EKZ7rVEHvs+Y5j1U0DwCWP2Kd9KzO1t9JaaPDaQTskt2xBRTy68jB8fAdK7a3rqypI7GJfd3N95fAbv59PnWd23kkgm0vUIHVGiBCkjIV1YEfmK2MBnirp2hm43B3BHIrNxbNS07j1+hKZsOzhsVjUSpFJGF72WIKZGY8su4j3QOnu9cZrX0nSobIzukjGOSUylZXZ8SbRwM5OOCTk+PHlVlpeQ3Fpb3ENsirLGrAHJK8cjnjggjpSzz6ncxx70tYiJMFclwI/ThcMfOpqqolkeRIdbpaSnhiYHRDTqtB4hKXme6TAOWwGOPLgio+z9DATICcHAxg1TZJcCacT3CyRy+7GoXaIwOQM558KkjSg7I2I3cYU4yen1qmraYlDxWhSSYs0rAbQ2cAZ/jilfGrrphvESEbYxtGB18z9c1TSnZCOP51fbhniljXGXwAucZqij449M8/P0pELpBU7W4I4Ncq6YmVFn5LAbG45z4fh+VZt3eqiMkJDFeHbdhF/wAR/h1qGepip25pjYJzI3SGzUtey95K2G4jTaD5M52g/i30qQG0BAMYGAKIbG6uNssYR8ncWDKCQAQqhc5xyTkim0sWizJfRPFCmMgj3nP7oqphjXSvlqXC2Yi3kNvipZyGhsYO26jbwJ3Zurk4gU4x4yH90fzqueeSd9z8AcKo6KPLFdubh7mTccBVGI1HRR5f51TmtlVQjpxVdwSkZnHLQ4kH/Cc/iMj51YCD41CcAx7T+2yp8csB/GqdeGmlkzbZSpYSQ8eajZqkd2InBMYn2cH9hMkfiV+lbvewYG21U+jOxrEZALqQDpGMD0ZiWP8A9P40wbiXG0NjFZXs9A4UYkee846+WwVitfeSw2C1hc94BC8SbM4GDgqfME81XdSwiXCSAog2g/n+Oayi7NyzE/Oo/St3Iqd1qwzRdxcIsg91Q+R6ED+NI3l6ZLpJRmXoypjB6YZPXpu+eKlCO7s5ZT1lIiUenU/kv1pR07wAbsNjKsOoPn/XnVOvpXVEIyGz2m48x1U0EmR+vNOLfxsFdAXyAwbp86tXVVk9y5jJBxiQffGPXxHpWQkmwtvARM5kXwRj0P8AhJ+hNMgHOPHNLQ1TaqO5Fnt0I6FNmjdGbjZaMkjwyLLI4kjkO5ZQOD6EfwrK1HToEjeWK3zA4xPEmMbT1YAcAjx/mK0bJWjVkuF3QufeTp8/j61oTR28cceIg0ZHDLxg58fPimV9BDXR5XDXkeYPVPgmdE7TY8uS+dabdT9mtVELh2sZEJSRWyq5bO4L6eA8iR4DPsZ7aO6UTR4RmHiMgjyI8R6eHnWP2g0S3ljNmm2WGYkwF1/s5c52ny8wQfAeIFHZC/vZ47nT9QcCa1k2opbLbMkA88+AHp8KhpZhidO6jrvzotD/ALhyd5jmoXRmhmzw6xu1HgeYWkk09oyxSKcHhVLZyPJW/wDpPPlmtG2uIb1Nm4q6HALggr6MDz8P5VW6JIhSQBlYcqR4H+v8+lZKZZw0Sz8oDGE96ZQfUg4HXhiRWbNNLgrgxpzsPI7q8GtqWku0IWzd3c9tburqsm0bUSQZBJ4UfP0payUYkkVQEL4XHkBjP4Gk57iSVR3s9w00S5UOi7l8CRtXkgE8Z4x4Vq2Hs7J3qAGKFRgZznyHr/3qWjnOIVnEIy8MaDxP2skkZ2eLKeaul/UxLbeLYd/p0+n51RjJ4yamFlncsFLljknw+tTMUMZ/XOX/ALqc/j4fKt21lSXLc5Pctko3GBztbzqT24gbFzJtPUKvJxUWuHxsjAQYxtQYJHqai08HclbiZEKDKMzD6ZprpGMHeIHmnta47KRuNg2wjuh+8CSx+f8ALFL3MpijLYyxIVcjjcSAPqTVMl/Eg3pHIyjqcbF/5mwD8qhAsmoygZKrGCwMQLgZ43ZOATjI4zWTV4jEWmOA5pOVuSmjhc12Z4sEWenQ3cZluGiaMnOyT9s+Z4wfTr4H0pltJGwiKYr7uABOCPo2R+Apn2aytwIVkcIigKAg4GOOp8qALTH9rMemDsA/I1LT4TTRwCJ7Aet97ofUvL7tKzZtLe3cx27oxTrg92S3j7ycfhUBJfwHce8OPEoH+hTBHzFbEvsk0rSid03MSQyDx+BrklnIgJRlkxyQvBHy4NI7CGMOancWeR0+CBUud77QUgmuQhT7REgmKFcxyKMg/vBiuKpGqRHpC3ykj/8AsqdIB909PhU7qOPvjuRPur+z/dFN7PiI0Ewt4tS8SHm1IfpFf/hpP+eP/wCypuG9hFqwlWVTKw4VQ5CjOT7pPHSuJawyyLGIo8uQOVFWSW+lpGqGyglYH3iYgDj49c+tLwsSGolafSyTNAdLH4qUdzp80JSOdyobcxAX3fiM8fOqWuLLO2G7WVhxtRGY59doOKputKUyI6SBo2G5e9QOVHjgnnr55rgsYSAJWkmHTDt7pH+Ee7+FIJcSf3MjR43+yXLA3UEquTUHViixBWBwVZ8n47V3E/hXAdRZgyiRcc52iJcfPLflWpE0TqIZcJt91HH7PofSui27kl51AVCCMD77eQpf6fPP/wBRMSOgFkcdrfdb8VnJo0soEl3JCsZIOZMyH5FifyqyTTY4neJ5ZXXy3bQVPThcfjmmJHMjFnAyeMDy+PhU5/eSGXxZSD64OKkZhNGw3Lbnx1TXVMh52VKqqqFUABRhQBgCu0VZFCZFZzIqKpAJbPU544+FaDWWAYNAFASSbkqdr92UsPcKYI8z4fjXZCluGhRP1hUBnJzg8EgDw5FThMQ7uON1dUzM5HQkdBz/AFzSrOXYuTnJySafohWWnEylR9wFs+oBI/KoIAWQMfdJwSfL+vPNcVypDK2COQw8KtnClFk2BGkByAeoz1pqFG5Dd/JuGCxLY9Cc5qxZoXVTcZLR9CBy444P1rqBbi2Kl2aSPlVx4fGowFY4nkdA/vAYI6ef8KELt9HtkV8kq43YP7J/d+XH4UvyOnBzn50yjm4SSOT75YyqPXxH9eQpbIzj8+tBQCQk7ixz71ug597YOAT5qfBvwP41Zb3qErHcqUYEIZMYwfDcPU8cZ58qYI8PXJpa+g71RJs3FMhsDkoR7w4+AI9QKxqujfSZqqj0PMcj/lWo5eJ+HLsn+6i/+KT6N/KgIikMl3HkEEcNwfpWXFc3hZIAjO593mCRST68fjQ13dKzIYSCpwf1MjDPxxUgxinI1a74FIaV99LLclh6RRDMk+GbaDgDPr5nBpHBxnB+lUR3OrKF7v7gIYAwEePTlhS5k1NiS0TZ/uRoP/rNBxiE+6x3wKQUruZCf+HNUNeQ7isZaUjr3a7sfMf96WNvd3BAm3Bc898Rj5Kv3vmajZ2BmAnvlkBw0fs7lWjUhjhwABgkY/zpvaq2r0p2ZQObv2S8OJnvuv5JufUooo2jsS5dlI798oEYjA2gjLHypOG5nt4o4mJk2KIxI8DqSR5nkAnx6U7FaQRNvClm8C7FsfDP9etWsocFXG4HjB5GPL4Uhpq+YFz5sh5Bo0RxIWaNbceO6X9uGB/s827xG3AB+LYFVfpRSSI1jDDqHlGfouactrSyDiJ7K3dWb9qPn61NlVWKKBtUkAY6Uop8ReLPlAHgNUcSBurWlIe23Un3UC/CGST8eKBqE0f9oiAebF4vzH8ae5PBoz50vYKoaioPqAgzxu95iROpmQYhWPLeJYOD8FUkt+FcFvd3BLysQMYzLn6bFIGPiTTwABLY5PU+J+fWu+lJ/TZJv+rlLh0GgRx2s0Y2ySTS41YPvVGzw0cKKV+GQaektooe6faC7xje58ccD4VzPn08TTCYugsJ92UKAn9741cgw+npzmjbqonSyP3KX+NHrXWVlLblIwSDkVYlu5Xe5EaeLMP6NW1GiH+yn/wr/wBQqqmVe2XMA3DvODIT08RgfGqJI2ico+Nw5OPH1/rzpTshRoJxyaCf+1MWTL3vd+7mThXxnHl8qRC5L+phWAHDPh39PT6UuzbFLfQCpOWdiXwWJyT51zBx93g9KEiXS2Lt3kx5POBV7ukSF5CFRRls+AoZ0jVnkYAKMkmkGae9nCoSoXleP7Pj7xH73kPDr14FCtrezAMYLvOw8/spooeLvsF0d7eTBmBRU5wR9wef+IjHw59RTqokaBFAVAuPlVncRRQxNCu1T7p5zhgOpPjnr86VvrlrW1aUKDIcBFP7TEjA+p+mfKoqeAUEZqpzd5vc+G9lI57p3hjNtln6hcPNdN3eCYT3UYPQyn7x+AH/ANVZVyyu4jjJMcf6tCepxySfU9fnTTYht2IcnaDBGx8XP33/ADHzNUabape30NvJuVJWCnaN2B1I/mfKudpGvqXOqnjvSHTwH8+yoYxPq2jj2G6b0yGKyg/Td2uVVsW8eP7Vz0PwBrPnnluZnnncvIxJZjTes3cs97JCSFit2aKNF4VVBxwPl1pCtCZwH4Tdh9VhSuHuDYIoooqv5qJFP6PfpYzyLLJIkU8Zjd0ODHnow+FIUH/saeyQxvzBOY4tOYJm/spLC4MTkMrDfG4PDr5/z+NLfCtnu4NWsbSzs2WOe2DAwP8AtgnJKt55xwcVktDOsvcvE4lzt2kYOfKpJo7ODm7H6p8rO8HDYq2wspb+6S2hByfvN4KviT6Ac0zq19HIyWVixW1tRtT++3i5881bckaRZfo1AfarlQ9yytzGvVUHr4n41lKruwRE3O3AUDqT5fOnHuM4Y3O/7JXnht4Y3O/7Lm4DgKMeHFFbf6AtU9yXXYEdeGXd0PiOlFL2aTqn9nkVVzayWrAMMg8gjxqnr5fSvRXMKhWiuVCg8nPl5isCVUWRhG+5AeDjr9K2JWBh0VipgEZ0UCN3BzgjzpiQd1b29xasYiytHII+AxByMjp0I8KXoySPQdB4Z8/yqtJBFM2z2gjyUccz4TdhsrIAiOLmS2jAjY5aMlMcYJK9DweenjXgPtY+1S4+yjWux1vFpkd9oWoPfntBOIn7+xtbdYc3KANgqhlDyAqxKIcAEGvotuoeJlPO4kf18c1gap2Nu9e+0DsprxNpJaaNb6tBfW8+4vObiKGJdo2lSMR+9kjgjryKgpqaPDapjoh3ZARbxGoXQRuNVT94ajVY+p/aVd6drPa+1g1DSrez0GTs1FYXwtJbsTHU7gRsGVZVDA7gqsu3bv3HdjBt1b7a/s90O+1O31iTXYLXR9TOkX+oRaJcT2lvdELsRpUUgli6KNufedQQNy58hZf6N+vdlbDthoUHajTptO1TVuzdzoEc8sgms7DTr9Ll7WQiM/cUNHEQTlVTdt5x6fVfsn1/UOyvauzt7/TDJrfbm17TQM7ybY7aG8sJ2V8JkSFbWUYUFdzJ7wBOOkAudFX05LdsPtc+z9dF1rUb691XS5dHnt7O+sr3SZor8PcFRbxxwAFnMxYKmwEkgjqCBFvtg7IW2lXOoxWmpQ3NpqcWjyabJp0j6kb2VA8US25GTvRg6uPc25JYAEjx/wBpX2Qan2u1jtXq9tqensL+70G90y3kubiLvH04yb4ZniAkiWQSEK8ZZgTuI4wUn+y7Uf8AVrUI07C9l7e9vdVtb6906/7Q6hed9bwxFUYX8i74LoM2UdIyFVQpPOVqVFXFB3XOGY8vupY43PGYDRfSez3amw7Y2n6XtJrwBbiSC5jvraS3mgmibBgkjkAKFSMnjByCMjrt32pwmIwWl1G0sn7asCEHi5Ph5jPU8eteH+z3Su1uj9mzo/aLVJ7q6lvLi4tYv0nPfyWlo7ZitzczBXm28kyyAn3sDIAY+yg0IMmbqU7jkmNcFM+bZHvHzJ/zrj+PWTOlgw9odm3fe3wPlotPJEwNfOdRsFdpNoIoxdNGV3rtjVuCsY5A+JPJ+VbDYgtxG+A02Gb0A6YrPttKZC0qyRxxx9BGhQk+A4bH4dKoml1DvyWeTL84ikVhj/iUcfOtSifJh8AhEDtOeh8yVXla2d5dnWsFYWjtINveFdoIxnrk/jVORknzJpSabUkVJJkKpjC5h3D6oxGflUP0kycSpGuPOVlY/JwPzq2MYpv1gt8wVD2V/wCk3T1Sjcxurr1BGKUW/RhkwSgeYAb/AKSahLqkCDglfWRSmfhnGasxYhSymzHhNdBI3cLWKCCaZ14CLlPi1KnqcedUXF7b+3uGuo8FEyN45BUEHFBvrfqC7f4Y2I+oFPlrKeP3nj4poie7YK+rIHWOZXfOOmR8/wDKk/bARlLedh/g2/8AViqn1SNMhoip8mljA+fvZqt/V6If/IE/s8vRPyxmJ9h8sj1FWW5Cbrj/AMvkf4scfn+ArOGsFoe7EcDqDlSJySp+AU8VP9IXyKi+zbNpLANBI4LefIWo3YzSjqfIFO7LJzsnUgIAaZiieHHvN8BVN2FnjEUMaKobPI5PxNJHUrjftuVSRj4cxsfgrHH0amYrmKZtgZg+PuuCrY9AevxGasQYnTzmzDY9DoU18D2jUX8lQ1g7tv7wKwGMgdR+6fMVk63LaQ6abfUI53EdwAO7kAMY287cqcrgj3T5YzW7NOsQwcEnBxnwrKu9MfWLIysoDSB2j977sh2lc/8ACB9TTTlp8Sp5ojlcT3rc221JUUwMtJJGddPnyWho1r7NpEdpvDG3kcZHjG5LI3wOTVs9wsK4Ud5KyFkhDKHfGM4yQPEDr41dA7w20cvjCgjdVXdvU44OOcDOenQmro7K0N0LgqJGfesRWMBkUhSY2bJPJAP7PGBzWrO7PIX9Sq8DeGwR9AqLZblXjvbkLDGY+ICv60SZ8WDYwOhAz8aYt2Ks9ywyYxkf4j0/iflS89z7/eSsBkeWAB6DyqxpQsSW2GDbRM48Rnp+GPqaitzU3gq/nmijpxUJpooBmZ9uegwck+QHU1G+RsbS55sE4NJNgp+p+Hz8qrmuI4CI2yZGGRGv3z8vL16UtJdXExZLeN12jJCjMn16J55PPpXYdPHIuCCCcsinIY/3m/aP4cVlvxCSp7lE29/1HYeSsNga3WU+ionuriZCqjcpYDYjEJu8NzdW8fdHHn51WuyZxIADHGNsXHH+IeXp6VfMWu7gW0TbVBaNCBwv77Y9BhR6k0ze2vdCN0QDcASg/YHgPpVLDaEz1j6iZ2cN0BOxPOw8FLPLw4g1otdJ84xTUBL2lxEWJ2bZVz4EHH5MaV+HNMWLKLgIzACRXjOfUYH411g02Wdsl+MYHhxU4l3yBa5JG8LmORSrL1H8aus1yWfwHSmk2CUbq57eNhtCgHHhSEqESRxHjMqfgc/wrU6nwz4UrqqrElrMTliXkPHRe7bH8D86y8Tly0cnlb4qxA28o+PySNpg26PjmRQzepI5q2rY7KVIkUEHCjr8Ktgtirb5VxjoM1dpWtigaxvIBRS3c8lUrBKwyEOKkbSYDdgZxinVYMMqVI6ZFW20YedQx90ZZvgBUufNqm2vqkr4NCIbUAjuo9zcftNyfwwKV5Bx4Ditj3bjvmdQWKlx8c5/LNI3EACb1UA+IFKHXSW6JGWMth1I3gEDIyCD1U+Y9KLS47hgCmUPC7uqkfsk/l5ip+uarljzlkXdkYZAfvj08mHgayq+mfE/tlN7w3H9w/forMTw8cKTb6LUSVJOVbOKYhm7rKuu6NvvLj8ax7G4RJV72QbCdokPAB8mHga2e7tuvtOefBP86tU9VHVszxn/AAo3xujNii406CaEid1a2k905JBI6446HOK8u8cmn300x2Lcd2Y2naDeShxiQAEE8gblBHTPqfVRvbxblLuyN95O7HPr1pbUNNiuY1mjdgqH3JU+8h8iPL8PhVDE6B8xbUU+krNvHwPgpaeZrLxv1aVRbXQmfuWG59gYsiHunBHVHxg8+HXzHNUWJEc7Ix+8rjknACPx09HFZ13Zy2yvFcHuo5CN0kZZY256nBzG2eQQevifGYv2S4Mky9xKzblxl8e6M+HvA7fiMA45rFnxYOlidMwskY7UeHMjqrjabRwabtK3khjmmjWRMtk7c9QwBPHlnp60hIlxaolskfujEkvdgJyyggrkgAdR16mmLaVrh0fDQ9yd8jdR4YwfHPOPXypbU7uS8dppNzxkn3Ac/qjjOB8OflWzWNM8HbaE98a36gclUi7ruFJsrH1iac4hSMLn7qnfj4hAc/M1XnUZvCQeR2rGp+O7cR9KZ0+7mMRQMAUwCQeGGMhh8RTftM4GNwOR4qP5VDT0slfG2WSdxBF7DT/Kc+VsJLWsGiz4dKubtW/WxgryVcvKv1yAPpXTpdvG36qUg9GKRoufhwSPqa1mu2jcIVBRkG9QMZyP5GlQFz1wB0HpVluEUjdSCfMlRmpkOxsqEsreMd53QLDozks31Jz9MVaCVPBI8eCQc+dSdgTx0qNXooY4RaJoCic9ztyr2u2kCiaKOTaMAkEH54NSItXiEpiZSDtba2efDg/1xS1WwN75jY4WQbCfI9QfjUqarY4kiia5iJk2kqMjG08c+vWlt7Bu83HdnOQefjmr5BJBHGvKuGY8HoDj+VR9pcMD3cOCef1Q5+dOuhdEyS4W5U7j0kUc/MeNTuIHNxhBgFFIY9Nu0c1BvYwxwHO7GQOAtWPco+bdyTDhQDjBUgAUXQoCWOBsRKHOPvt589PwpfpwW6nzzTXsRC7++Vk/+9gsfp4VWq2p9wPL7xxk4GPlSWQoxyIVMM33GOQQMlT511rd8bo8SL5rUWgm7woEckeQzViW1yre4uxj5kKfoaSyFQysDjBBI4yMc/OnJNsubMnmIe4c9W8QfnVsslxHAkk6q5DYIPII8/Ss/e4fvCffz1pfBCAMnZ5+6fT0qy5P60qOBGNg9PhUp/1ii6UcHG4fut4/WpCJ7tFdAN6naxPGR50WQl8EkBQT4DFXsgjENu7FSX3uR1XOAP4/Wud7HACtu25uhl8vRfL41QSOS3xJP4c0eSE3NG0W63itm/Wcbic7gD4D4iqjHFF/bPubwVD0+Jq2Z5o7WJd52kZfB8SeMn4UpyTjPI5pEJiE28sioIDgnDFnzgefSuSXKO+4W0fAwCScj8a4uYrcvj3pfdX/AAk8/l+dU+NCFcLllIZY4lPgdoJHrzVhdruHDqqmP3twGAx9ceNVxW+7aXdELkbQf2uealcSp70CRhQshPB60IVEbskiyqeQc1cz2j5ZkmTJ8GBH0qijFCFZNEIypjbcjjKnofhihLa4c5SF8cc4461KGeWNO7SZlAOQAa67/tOzOT+8c0l7IVtxd3CTyrkFSzLgrnK56ZqkTRA5NrHkdMEioOcoCAPlUKW6FJ3aRi7sSfOo4FSjXeeelSaMDlaLhFioDgZ8M/8Af+FKaSYjpdmYGmaMwRlGm++RtGC3r51beP3FpPO0ohEcbMZW6JgE7vljNXQQSiJFmk3uFAZgMbjjk48KA5FiufOirH7qFGklYKqgkljgADkmhY2mQSqUEbdGLgA/Dz+VCFAEjBU49RV0pEkAldB3hbaCD1+NLzSWdq8UV1fQxtM2xAcks3kOMZ9KtlvNPsY9t1dBUlYIok2oGfwAJPWhCr/L1opV73KzG3tJ5pIGClTGYw2eu1n2hsdeDXX1C2iM4uGMK24DPJINseCM5Dng/XPyoQmaACTgAk+A865G6TRrLC6yI4DKyHcGUjqCPCmLb9WJLg/sKAPiePyyaELkdpIxDSIUQHJY8DHzqz9IPlsRxOv3VJXoPKlmZ35d2Pnk5rhOeefmaVCuFwq+8lrArjo20kj6mq3keRt8jMxHiT0qNFIhGOpB6+lfOvt1+1nU/sm7P9ntctNGi1OC71+Gx1FXDGSHTxbXNxcSxbSMyLHbMVzkcHI5r6LXl+23Yz/W+97KTPPAsOga7+lbiGVCwuIvYrq3MY9SbkHywpFA8ULF7a/asdC+07sR2A0Cztr6HtHK51G7mdiLaF4pnte62EAtKba4IycbIH8xT+mfbP2Gnu7pmm1S3gttPvdWhu7nTZo4b60tcd/LbuV/W7S6cDBYMGUFTmvL9jPsCu+zsugST9qF1CfQ+1MWqrcTxsHGk22nXNjZ2YIPWNJwxYjlmlPUisfTfsA7ZEMNd7UaBcXP+rusaDcamPbJ7zU5LyNFW6nMhxHgxrmJMqAW2sAQqyd1C99a/bL2Bni1O7vbvUdNg0iwh1eVtR0yeBprGVmWOeFGXfKGdSoUDfkqNvvLm9ftn7H/AKP1S81JdU099IktIbnSr7TpYr4NdSCO02Q4LSCaQ7EK5G4MCQVbGT2w+xqbtPeX2q2/aaC0J7N6fpkEjQs/c3tlfe2RTOuV3xmRYwVyCQD55pC9+zftp20ue0es683ZV9V1ay07TE0xoJLnS1tbW4knKyNIFkeSR53w6qO62xkBipLV5ZmxODAe8eSc1pcCeQWnefa52Xms7e5ittc9puNSfSYdG/RUv6R9sSPvXUwEfsx/rN2dmzDbuRWl2T+0rsX2on03TdCvbprjVzqQt4rmxlgkZ7CZIroOJFBQrJKgwwHU46HHlNG+yj7QOzMGk6vaazpU2s6LrF7e2OnXtzd3FjBZXNqsD2a3MoabAZO9VynBZowAuMYnYDsV9oiey9srH9E2/aDRu03bGC4t9QhuILa4gvtSLtNFtDSY3W8TIGyGRsbhkNUUFFG2Qzu1cefQdAnPkLhl5L3l59uHYKLR9M1Kxl1XUoNRsZdWRbDTJp5Y7ON9klzKirmNA3ugH3mIO1WwcbU+ow6ube70q4juLeWONrSSM5WVpF3Bx5gI274M1fHpP9Hi+0TTOz0pm7Pa7f6boX+r95FqL3dtbyYuZZop4u5YtkGaUNG3BUj3125P0zS7ODQdH0/RbKGGODTbKLT7dbeIxRIkaKh7tSWKj3NqgklQpGTnNZGPTNmDKRjtzc+W6khkFKx1S4aAaeJTN6ytKttb5aKD9XGByWPn6knNPuRoVp7OjqL+4GJWHWGPGdufM+f8ganpli+n20ur3ccaukYe0EjhVY4JzjrnHQGseWR5ZHlkOXkYsxx1JphHAbmtYnTyC5uWRwJkfq4qHTgUUUVVKpoooopOV0c7Iq2CB7hiqeA5J4A+Of6+oqdtbGZt7+7GoyTjPGcDgcnngDz+dTuLshu7tzsRePBskeeOuPADpxjpzXlmcXcKLfn0H+VpQUrGRieqNm8h1QdPkPEMiSyA8hGGAPPqCD8q2bCfJD6lbia5t1At5RE2cnP3icBsYz1yPWvOBmAKKxA8QK2oNuhWomu0V7uVSIICB+rB/bbxz6eVT0zKxnuvFtb3CswzUZJOQj10Si2kM5lub7VEQEhw6Rlw5JOfyNNWxtbDedLEs94w2pK8YVUB6sq5JzjaOmPWlbSeNzDarncWCbmXKncxzlQQCOTUL+aSKe4slIEccjR7QMLgHH3Rx69Mjjmo4ZqtrAMouLjMfqE94oI/xmHQ8h181H9Gy+IRj5mJyT89tFVLdTKoUFQAMAYoqv8A6vq35qlnw3o/4r1GoX8NrCbGaP2liQxQuQsfxx4+lZnf6c5y1lKmfFJv4EUqxLMWLbjk5J8fWuV15kLjdRvmMhuU2U0uT3UnnhJPV0DKPjj+Vd/RV0JANoMZ5EqnKEfGk/r0x1/CnNMvpLKcKrYjk4Zce6flSNIJF0RljnAELQtdLZmCxsMJhmJHA881K8Y2RM9kSu/+0lYYOeMYB/ZOMEjnpxThvDsKCKHuvFSvuj1PjWZf6nYvGYwq2+Twxcr3uATtGfDjr64qvjE0MVPaQ2d+nz8F0VJGc3cGi61zbywZkZlmzgIoyx9RjOV9elWWs8z2RskiZWnlIDA7sEbeDjIx58jqPXGLNcuEW1iQhWGApQxjjoFQAsy+hGPWi4ur+YtZ3e+JQo3RiBggBA/YQZIPHDNjjpXNf+4qktyOda39o0PqdlodiYHXH89FOacwM0crO0kfDAyBmT1PJSPpgnk1T7LeXYF2dyxqPdkI3CNfNQeWHhk/ECtKzh7OrBme+jMsfKrKRGo5GCqYA8D5n1rRUghWXkEDGD1HnnxFS0+CjESZJpPIA3PqfskkquB3WN16kJTTvZo4zFEgR8BnySS/97ceSPXw6YzTnw8f6zSV1bCL9dCWVVOSF/ZP7y+R65HQj4nLVk7XeIzjvNwR9vTPHI8geo9DW9h87oHdimADgLjo4fuqU7c44rDvum2V2jgt0HvMO8I9T0z8sUvJCEnYtglSVwOlOXEirOUiPvEgMw8BnAX8OaXnBNw4AJJc4AGfGtg93QKr5LkUrwk7OjDBBwQR8MVC6lhijE0Q2nIHdnz9M54q0wJER7TIEz+yBlqou0WZQkCbcftMxJNGVrveCW5HNZ1wkdzK0ssEW5jnhRwatsrLv5v7aaNIxvkZZWwq+WM+OKl7JKP3fkafs7VvYiOAxkb/AI8AEL+dRSUdNJuwfBOEsg0BKWktIpJGdmmAJ4USsoUeQwa4LG28Vdv8cjN+ZNMEbSQfDzrlV24fSsN2xj4J5nk6lUewWWc+xwE+fdrn8qtWNIxhEUAdABipVOGF5nEajryT5DzqcU8Q2aPgEziP6rsUQcGR8bFGCfP0+PFcmlaaUyseSc/CpzsQREqlUXwPGT51SMeHPwqQADZNOu646rIpR1DKeoYZFJ3VmiJuh4UEfq26E/3SOVPwp3xx6ZpW6cMyxgnK5OQemRUE9FDVDLIPXmpGSvj2Pos79ZPmDfuLAb9x2yIvif73HQjnPgKb0yeGUSiR1EV2x3H/AMsn7h9CAMH4Hzrw1v8AaQt3qUFtL2T1e0sL3V73s7ZaoZrZopb2GaaEjuxKZVUvBLhtnkSAMkb9vr+gX95qNnY9pdIvLvRlLajHDqEXtFko69/sbMYGDxIB41jMhrKOrMmUyMaMo116/wA8FZzxyR5fdJ3W3f31/pyM0dv3skbjemfvR594A+HGefXNc0DWtPuoLj2a3nWTeJZJGKn3xhVJ8SSqjwxxWVZdsuy+uafY6hpnafSL+C6uDYQ3NvfwSLcTBWbu0aNiskoVGJRSTtUnHBrD7R6/2Z7N3Wna3P2i0mzjuL6SzIk1GCFJbhH7mSNdzgM0bbwyjJVlweeK6qgngr4CwAh3U7+IP2WPUMmppA+928x9wvbR/wC13kaSL7ryKpHoTjFTF93d9LcySLtZju3dAPAVk23aXs/a9qbXs3PrGnx6u47+LT5LyJLp0GTvEBYSEYUn7tZdj2u7O3c+mW912h0uzv8AVRm1tbjU7Xv5CWZf1KrIwflGG5S33SByDjMqK45bUozOOnh6lX2R83mwXp7i+aZ9trG8WR90DLE+gPCj/FzUYrBid8rFSeoVjuPoXPPyXFV9ndb7L9oLe4m7Ndo9I1KG1k7q4ksbyO47uTqVk7ssQ3o2DWt/syeEkh9PdH8c1UZhjpncSsdmPTYDyClM4aMsQsPmo20cdtDK0aKgC7QoGMk9fwz1zS13M0MZCnDudq+nr8hk/L1pbtFeTR2trHb7old5SyxkgthVx4+prMkmmjtS0s7SSSAgFjxjHOD45I6+S58aixCvFO3s8De8dB6/4VaKYPkdn2aLkrd02K3t4RcSAyOVASPOAFHTJ8/E+pq8lnYlm3M5JJx94+f+VeTgkv7iVLeCaZ3c4VVc8/wFeg025WwY2Elz311yxbOUj9Ax6n8ulS4dJHHGIWiwHPqVWbXCokzWsFZfCxtO69tubeBppEhj7yQJukf7iDOMs3gBzSl5JYWrXgl1SyC6cu68Z7hFFsmzfulyfcG33stjjnpXn/tlsLyf7M9a1S0haS60RItdtfe95prGZLkBfVu6K+Rz6mvi13Fe6tcx6jF381t9vV1HHKTuwtrBfoYeD0L6VJKcY57nB4q9LUujdYD+a/4+KiqaswSZAP5/zZfoldY0aWeDSrrWLI3FxcSWlrtuEd2nSMyPEADksI1ZivUAZx0ruo6tpHZwpBreq2lm8kM9ynfShO8ihUNK656qikEnwB+NfGZdf1S7+0PSpbgC7k037Qtdt7SIIq7kTQbgqnugZJJIycnnqeg8brWrtrek9mNavO391r+o6z2H7SXt5BJNDstp3sYy4ijRQ0ShyybGzju/MHMMlfcEfzl+6rOxGzNtb/t+6/Q6drdNQXOo32t6fb6VZW4vLy5eZNsFsy7lkYk+6GA4z1ycdDU012LtHCLu229xc25lidSRuWQALwwBHBHhXwXtVLqeq/Z92y0iTV57W202w7GSwC2WJT+scbgWKEkZ2sMngoMYGQdTtD2m+0ODtp2g0/StYeAdmb3TLa0W81Wztbe5ikS3eR7lHjzMZ2aSMMpXaygLhgc49bJLPAYjzI+v+ElLiT4ZWucNNT66j7L7Dq3bnQ9GiS41a/sNOjlcpHJf3kdurt4qC5AJHkOajF2nbUbaO8026tJ7Wdd0U1vIs0cinjIZSQRnjIr519pMeo/66dgl0TS9O1K4F/qojg1C5a3hK+xNli4ilYEKCQO7OTxx4Zc2n6r2SWOyuNVi0q87a9o5r5rLQ5kt7aALZKGQXdwqFBiDvXdIg8jkhUUbjUhqpnCxVSSuneSTsvr+i3d0LgWyRvKsvvYA5GTjPw55PhXo7G6tNQ02K+0S4ivbe8jWRLiBw6OpPBUjw9a+C/Z32k7RdsJuxsbdtrz2U2Oo317Lp7W+NVktdUjt4u9kEfvIUzu7vZvyegzWd9hvaDXb/T7LRu0ZfTRaaJA2jacBGY76z4El6ZfvO4kAQxgju1dCwYuGE8NX2doB1UsOIcIAEXuv0hbwypMJJEKICdxYYwD1/AmqnW2WNlXMpYYyRx/nXjheXQVFF1JhFAX3uAMcYFeptnMltE5JJZFJz8K0aWrbUXDQtSCpbPpZJOhRyh8OlR8eOn9c01eJ7okGMg4pXjwq+09FYsb6KEkW4lkIDkYORkMPJh4j+s1K2vJLc92ysyge9GeWX1XzHp1H41L51B41kxuzkchs8g+lZlXhuZ3aabuyfI+BH3ViKewySatWtbtBOgl9oUJ4Eckj0piNQpMlq5JA95GHLL/KvPJJPav3iOAxPLdFc+R8m9elPpqMAXeSY5Acd3+1u/jUMOIx3MdQMjx/NEr4C3vRm4KflhikiaWIe6B+sjb9keY9P66V5nUUtIFWW1kKwbst7wVRg5zHnr4HjK8YGKZvNUmuJM7FWReGVG91T/eP7TfgPWupIYmMtwhlLxYbI5kQ9D5AgnBA8wfDFYOLVH9SaAxtmA2zka69PC/NWqVzadxBdrzCp0+eUoFYR/7MVOxSdzfvHGec53A+uK0Hu7VFLWvdO/UDwj9W/d8RzycdK89HgBSjyRxx4JK/e7pTnHAzwPdJHRX8xx6jT7W3lmUicybeEDFW2SY8cdT065+vNQ4GK1sLqaEjQ6k7tvzHW6dUOgeWykaEaW2Stk72ckUhjHdEmLD8EgnIO3wAOAPIGtXu4ZARAxR8ZEbH8jSmpKtxbiY+5IMLIfHaeMg+GCQT8Ks05xOI5ZRjblpB5FfvfTBrfw5vYpnURN7WcD16/NVZjxWiVX3f/iZB+6dv04qn5V1ixYlupOT8a5Wwqt76oooooSoo+IziiihCCSxy3J8yaKKKEIHHTig0UUIXVdkOUYqfQ1d7TvGLiJZPDPQ/WqKKW6EySky7Yrp1x0WQn+f8Kh3MsMiNJG20EYPh186rQgNzjHqM1asxi/s3KH+6SM0XQuyyyJdSPncdxUjwK56UG2aXDWyFlPgOq+hrjXSuSXt43ycklcE/Sjv4kVu5t9jsNud3AHwx/GkQrILe4jfZJCe7k91gTj51ZMqyg2lszARj+yI+965HU0h4YycVJHeNg0bsrDoQaddCs2Rwcye/Jj7ucBfia57S3LGOIj/APzHNWLPbyRkXUeXzwyIB9ealBHDvM0Uu4IrNtce8DtPypEKRKpHIbt2UygYQDJGPHk0vi1B5MrjOcEAZ/GoM7OSzsSTySeTUaRCm7vM+4+WBjwFRZSpwSCalG20/GuScvQhRPPqMY5ooooQiiiuFlUbmOB0oQu0Zz1NZt1rKxOYYYjI48+lUGbU7nmWQQr6Dk0tkLY71EBDOoz5kVEzwj/erjzzWSulmc5MspB8San+gIuveN8zn+FFghawvbVeO9H0NBv7VeGkx8eKyk0ONHD94Tjw4wfwpiTT+9XY7KQfwosEXTN9K01jPHBbxXDvGVWKTlHyCMMPFTnkeVE+oJEWij2yXIiMqwLIu8qOp5IGM4GScc1mDQyEkjlcSxSKVePwZfI+BHoRTMI9kColsiKiiNdqYwg6AY6Ac8dOfDxSyLqQUXt8s9zp7o8VttVpCpGJDmRMDIJHdrnr1607arBBH7MsKpARjYoxjHQioRypIAVPIGMHw/ripfGhCItPsLS2cWMIRRJufaoAJbJLcc5yOuf8AJK2t7ZG7qCId1vMjEncWf94k5JNbFmkgR3VVAOMFjwSCOPxpVvvElAp/aGMYPlQhc6dOD5+P4V3Oeufr0Hl6D4VyihCoksrSSc3T20ZnMZi70Lh9v7u4c48QPA9MUwqrZ20enmSaR1Hes0uSSGyFBboTgHxzjBPUZstWVbhCwznjP7p/epPUIpgwn3XLSWxdxFC3M/ukBSDwck5A45A5FCFeep58aKqiu7adlSOVe8aNZe7JAcK3QlfDofTNW0IRRR/3o6UIRiugEkKAST0GK7HG8p2IOTznwA86uWZbfiABj+058fQelCFF8Qxd1uwzcuQenkKrVHkbCISepxTJtowonVZJFc5CrgY8wT8arV5JnECjulJwQq7cDxJ/GiyEXTrYWDgqsktxhAucjrjB/rwrNsr57O474QlFnJwAc7x13DPAboceI9eK7qszSzLDCQoRRswOjN7qH8WNO3Foj2UQZPcCCMjphQeD/Cufmjlrqx0kLspi2PInfX6K4wtijDH/AKlx7mK4InjfemPcYjGfjkdeuc+PhVNzcR20XeTsdo90D9pj6c9TxSckM1nIZUkIDtguPH0cePgN3B5HHjSEs5v9QCzyd0qhhw3IRAdxU+BLEDOOgNMqMbkgHAc202wHLXnfonMpWuJeD3Bqqbu6lui1zcHCKSmFPj+4vz6sPIj1HNKslvr9Y5iqxpmSZuBhB16dPj60vPN38g2qsaINkaL0RfIY8PSn4tthohm/32okxJxgrEPvY+J/CqlHThjzI83O7iefgufrK41kpFrMbsP5zSupXp1C9lu8YEjcAeCgYHXPhSvwruCxAAyWPujpknwH4fWrEtpnGVUYBIzuHgcUskoLrvKzxHNUEuAJVVFXG1mAy2wY65dRj8aZigW0QyzgM37K+Hz9P4emRUEk7GaDUqzBh80riZBlb1KQ8cfLjn8qsjikldI1UkueOOvl+RHlTHtlvIA01qhKH3FUEAf+rHyxQdQyC3crv6ZzjjgEcenGeuOKhdPUaZWKxHS0bTd81x0H85ou5BGgtoMBQclgch/A59PL59c8KKrOyogLMxwAOST4fGuEkkuwXJPUDHNa1my6Zpp1NY1N1NIYoWY52KBywHn1H9HNukpmtGUnzKqVE5rZS/ZvToFIrHoCAuFfUnHAOCLcdf8Am/r45Us0s8jTTOXdzlmPj/KuM7yOZXYlmOSTyT8a58KnkkzjKNuirvkzaN0CvsP/AB1v/wDOT86lqn/tS8//AAiT/qNQsTi+tyf/ADUP0Ip680q/u9Q1CSG3YiOZ2weC3JIA8zjn4U+NhdFZvVOa0ujsOqyqKkyOpKsrAg4IIPFFVLO6Kvw3LSmhlt5GinAV1+95D1HpVdPQ41CFbQ4E8QPct++o/wB2f4UkQQdpGCMAgnBHx+h+ldE6wGZXchd7guuUzBAiRG8uiVhj5x4sfIUtwAGfhQQSSMcUwhuNcu0trXCxrgrgZCD98+p/Z8hz41Rq6w07Q2MXedh49fILTw/DXzEvlBDW6m6rutRvrpHSKN1QI2VjA4AxlS7dOo6Dxp6y7PBR7ReT92pHSInc48t55I+GKv1GBLaW3tYogscIC7SOW3yICSPXaaceUzHcx48B5Vn0OGCqqnmucZCyw121Fz8Fuy1BiY0QDKD8bckJZWccJksbWOLaMSKo5P8AeJ6k+pqu6sLK4t0kuLdXeRsb8ANtHTkc9atjlMT7wMjHvA+I8qtvNpaMxriMp7g9Ov55rpjTQuZwi0ZfIfRZzZHg3usl9IttpZJZ4zjPErMB8mJFJo91pDor/rIJuUA+4/nt/db+6eCehrfW2LIHuD3aEePU/AVQsOmbHsLl3mimPAaMKA+OOc5HHHSs6bBovzKP8N42I+hCsR1j/cl7zfp5Is3i1CIyQuO65VyeNp64I656cdaoaX9GziK0B2uArEnlxySobpxnp4jpnpWTPHc6XdNJH7u04AYnbj91v7p/ZbqD44rXt57fUIOVyAdjIw+4R+yfXy/A1WEslYeBJ3J2beI6jwPMKRzREM7NWHl+6r/SGSTAVIQ4yOPh16fPmuxXVwZ1PeMCxwccZNVXFg6kSxbnIHBH9oo8gejD0PPrUbSeNX3TsuAcBx90HyYfsmr0GJZHcCsbkfyPI+vVQOpx70RuFrm1uMn9WefHINHstx4Qt8hmqsnwyPHqRR1/71pXvqoFb7JcdTCwHmeB+NXxRDuHR51Gxg42HcR4H0pPp0q6zI78KeO8BQ/McfjShClI1pKwYNKpIGWCDB+Waj3CvxBKHb90+6f5VTjoDngYxR49KQoQeMgggjqCORV7E28QjBxJIAWIPIXyqUMgkVpLhd4jGVbODnwHr4/Sl2ZnYu2MtySKEKYubheFmfHluJFdN1KQd4jfA/aQGqvlRyeB9POhCvuNipEDEiOw3HbwAKqW2ilRpJ1yq4Ax1JP9ZpmJZ1TM5RU8DIOfkOtckuoxgIneFfuluAp8wopwPNIV8L0b7JNdsu18WqDsv2e0yaDtXfa0/aNNRb2q4s5r24m9n7sRAEvFMkTBpCoAJGSFFZ2ifYt2t0TRJNITUbe5vtN0i807S9RvNXe4t7gzyIzFrV7XagcRqzEtJiRVIV+tfc9UEtyveMzsQpVgvBCHyHTggH5VmmSX3tsm7PAAtm5x/wAXwrLOJdkmeydhtoQQL3CscDiNGV2vivlNp9mX2hrf3Ha+aKwubmDtHY65FYXeuTXDTImmzWbxvctACr/rQwGwjCYyDg1GLsT2v7LQS9otQ0vs5qkt9b61aX9jc6lMtrbreapPeK8bdwTKhSbbIpVSwVMdK+xSSyJbR2wVJWY984XCs2cFfdJ6AHPXxrJ1qVWs40jeNZDdW4IkGPd7wZ4P0A6H4c1bp6uir5QM3e5g6H4KCojlhiJtdfOtT+z/ALban2usbi3l0qLSLfX9M1WPubt7RBDBFEkkLWqwFZJf1b4keVjsKKMAACzSPsp1mOPUIb6+toFvuxt12bF5ZsZZreaa6uHLrgAkBZkOR1ZeRwK+pyqZVZGzk9D0KnwIz+dVWqQPcK88cY3EkttACSAe906ZHvAZ4rNq5KvD52xscA12xI2I5FWo2x1DbuGoXkfsk7E3fZm9ur/tAxW/On2mlKU1tr7fFAZGGEaCHukBf3B7xw7g46H6Zi1ABIlPHjgViXAilCxW8kjRnA9/Eocj90MCxPrkD1q0wXMKtMid2oOdqSHKgdcrnafM9MetQR4xO55D4swbuWm4TjSstobX5FM61HZyW9uHicYLtnvMFACpLYA5OBgeWfHNY7X9gSwudMaVwdufaGUL6ADjgf1zU9SnuDEsu9SX53p0VRgqAPM5yR8/CqNMt4AJNSvFX2e2PCMcCSTqE6fAn5VRiqf6hVmobtsPALNxEmANgbz1JWob7T9Gto2j0kR3N0vvoZmJVPD3uoOMHpWemtiB+8g0mxXacglCWA+JNIXE8t3O9xK295CScnx8vSoqrMcKPTngfD41ZkrHN93QBZHFe94bEF6mfUbaW1E91IjxyJgowByPLH1Fedvu2vZzRNV0u1v7afcYrmaygs9Iub24EUKxxyOiW0T90q+0Rr4ffwCalHp1w7BH2xsfuBjgn4D734Vlaz2I12+7WaFrmn3+q6ba6fpmrW9xPZww973s82nNEm24ikypFvIxZVBBjHIyMvjxQVL7NF7LQkiqiwOc23nv/wAJrT1g1azttc0dIb6zuh7bbXlvDuWTem3vFOMhihIJ4bqD04IOzEMElxPbdmLeOW6Z2uJI9PRXmLDDF2CgsW6En514ftZ9mWrpq+h/6uaGkNnpP6LOnXr3dsZohDe97dd9LcKbgFlLEdyUD7mEhOQoYtPs90zT9P0z9IdjdJ1yI6lrF5rOlH2XF9JcXMjWly7S4imaOMhcM25VlyOUClxhBdZxI/gWVwrvLXD+af8AK93ea/2W0nSRp3aqSx02TU7u10q1mmhAWe5bcbeF8KRwUIUtgeHBxlddO0bVNQnuG0u11DWdBkS2eWSwElxYSvEZVCOyblBWSNvcbAJxnORSOu/Z6vanQezGk3elW11p9rdWx1a2jvWuUSBbCeF0WV8SSFWkQBiBIfvdc48dc/Z32+9h1G27UWtnrtlea7DOLt5LR576yi05IYbgx3amASbgve70Yg72ReVISWPjsaZL3ad/X+fEq6ziROBDc1xb5fZe/ESy38liqo97ZRR3MkBTMsEM5ljR+mVDGGVeD+yc+Z0v0Bp9xorR9oOzsOrw3UiutpPaiREK5/WEOGAbng44r5Np32UdpNO0gXs/Z/TbjWH7MdnLaS9N1b94bvTbx5ZYWnOCWmjMCK4BU9yu4qFWtqw7H3mqdvR2t7WaDaWlumqanqNtFczQXclnNJBp8drKUVmXer20p4J2lBhuhL4GxtFwR/yfsqrWPh7z2kHx8f20Xv8AVE7MdnorG7u9PvbMXdxbWiC2jQLHNdXCqFztGB3jBm9Tnk1UI+y6iMLbXg7gERYWId2CMELge6OmcY4GDXynsr9mOt6NaabJeNcJqFvd6Q+qyy3tgbfUJLe7SWa6XuYllkfarNvnbvT3jAq33q+jHOeST60k8gaQQAkdKTqWj4LTP+rZP/8AUsH/AOXWlaatoyJFbK90AFAy6rx8SDXm/rn4UYJ4IJHlio46t0ZzMA+CI6l0R0aF7Rns5Yj3W9wejbuM1myQvEfeBI86w7a9ubNiYJNoPVSOD8RXorC+jv4srgMow65ya2KavZKcrtCtSnqmTHKd0t1o9aauIYIozKZ44uQMMwHXPTPwpKVgTtVyqj9pvdZuccZ+6v8AeNPqsSp6VmZxudgBufBXmQueegXJZR7yJtYge8W+6o9fP4daEt7gw8QzbNuO9+7LjOfdB52+nXFSW90eyHvs11KrErHFxGh88nkn+9j4UtP2j1CTK22y1U5z3QG4/Fjzn1zXPVLBX/i1Ztp3WjcefikdiMFGMkRv1UnjQ4kdljAwAVQlWPpxwfQ+OfjVcN1JeSiAgqnd90CD0BGM/EsVPypNLy4RmfvWYv8AeLHdn454PzzV8cltPIHCiGUHggFlzxj3fA9MAZ+A6VQqqid0BgkGYW3Gl7bXCipn081QJoTldfUHmqIQUuULD3AVODg8N7oGf+MH5Vo9ktyWl0pneSSO7ZS5wCCFXjgDOOnType+spRcyvDFv7olzsYZ3A7sEdRg448hTWjXoF1PZtJCI5Atxb4+86sMyH152+vpUuCVbW4hlH626jxCu9nLafvbNcbeIK35IUvY3X3VJXbIucArgjP9eZrNguZLCWWB2VlfG98fDDfA459R86cAx148ABz/AN6puYO/T3cd4gO1sfUEeIPiK6GvpnOtU0/vt+Y5j1TIZALtfsVcceHTw9RRSdncFWEEgI8Eyc4PXb/LzFOc+NWaSqbWR8QevmmyxmI2KKKKKsqNA5OKreZEOByx8BRMrumEYg1XbQbf1kg58BQhMDOPeABoorhzg4ODQhd+BoxSa3FwzbQQefKmo94HvkE0IUqKK4zbFLFc48KELvWjAzmlDcySOqqMDNN0IRRRR/GhCKKKKEIq634SZjjATA+bAVTirrd03NE/3ZBtP14/GhCp+vzorroyMUbqDg1yhCDnjFHU1CWVYl3MefAUmDLI25QcmhCfJ29ahLIsS7mHXwquJJgd0uSB0FUyrPK+WjPpS6IVntgH7GD8aiI5rk5dmRSMcHpVkVqqe8/Jq/50iEtHp9pEPciwfFs5Jqa2sStnkjyNXUUt0IHHAooopEIooooQj40cYx4eVFFCFExITuAwfSpUdOvHx4qSRSSHEaFvgKEKyEd4jwt6yL6EY/hn6US5miWdj7yna/HXjrVkdvJHC7jbuYhR7wyB1P8AD8agiPASs6OiONuSp+R/ryoQqKKseCRF3gBkH7SnIFRijMkqx+fnx8fwoshWoqQxrPINztzGvl/eNVO7O5d2JJOTg45+NSuJBJKzL91fdXHgBxVdCEtfqyot3G0CtCw3ySrwIcgyDIHB2jI6jKgHjoyDkbtwOecg5z68VwqJB3bKHDArhhnPpjyPiKNOtLhYkhu44rVUkMaKp6x7jswOuduM+ufDmiyFdEg2maT7qn3fHc3lQbmTJKqin0RePnjP41yaQl9oXaqZULnpVdCFct1NnDuXU8FSeoqMkIAEsWTGeD/dPkarqccrxtuHIPBU9GFCFO3k6ws21XOQ2cYNSNzPEzRyHfgYOepHx+H51CWNSvexHK9GHitV3cjNZNIP7VCI0z+0W4Hz/gKjll4MTpD+kFOYMzgEvBbi71R2iXbHEzN14UDMan/lDn50+8hSc7oiExt2f3PCk9PQQ2ZmVjm5IEZz/u14H1Iz86cgdJSkMyhhn3D4g+XwqjhcRZTh7veecx9f8KWoOZ+UckvqCQ2dlLPMBIm3ESn9tjgD8SB8684irZ2huSdxd+7VT0ZVzuf47i3I55FaWvXs0rw2WAWDd6B5MTsQfU5/4ay9SKCeKyjYmK2RY8ryW8zjzNYeIiOtrHl3uxi3/kf2CWaZ9LSjJ7zyLK6C00+eYTTOVjzjYGCs5AHugnGRyDnOefOp3yPfSo8kIt4UjEUaAt0GSRyMk9DkDHrUWubWF/Z721eUAbd0cu0oed5Xz5JGCP2RUXh0DIkOo3DR8fqUgAk+Z6Hn+VV6aOplgAbIMp6jW3JVKqSlY83bd3PWwuqRNbW3uwp3jscFjwD/AMI4P/ETz4VS99dSHInkQDoquQMeAwMCnHsLG9haTSpJjKmS8M5G9165GOPWszxx4/DFPdQMZq/vX66rMmr5xpHZo6DZMR3twjZeWSQY6NK4x9GBqmR2kcuxOSc9T/H+v4xopWQxRasaAqklXPK3K9xLel0elHypuwsDed68kywwQgGSUjOM9AB4k01+krDTxt0e1zIMj2mb3m/4R0FW2Q2F3Gw+aa2LS8hVcGiTmL2m+dbODrvf7xHPRevhUdTuraUwW1lu9ntkKqWGCWLEsfy/GlLi4uLuXvrmZpHznLHkfDyquh0rWtyQjTxSukaBlaEUUUelQgKAI+FaulzX2p6haW81xI6QP3gyckY5PlzwMfMVlf11rU7Pu6XzxRErNNAyRPjhX6gn6fjVimcRM1vJTQkhwN+aoutQvnuZn3Tx7pGOzf8Ad56fdopVwS7GbdvJO7dLg58c0Uwz67KwWO/tKeVmUhlJUjoR146fjX54/wBInT7ntX9reg6PZJi51HTrW34PHePcTLvOOQOQT4Dmv0PyM4yePHzr519o32WXfbDtZYdqtE7Wy6VdWlmtkohte8bfukPuvvXBKyEEY4AyevFuvqY6aHNKbahdT7FTspsQ4jzYBrtSL68l84u/sd7H2XbubRp7m7Wxvra2l0mC4vIrOaYyTrDN+skUgtHh3EY5YFQM85n/AKOFrNo32t67ptjdNL7LYXduJY9o3qtzCN2CeAcA8Yx9a9fpf+jT2rs9NtzYfa7c20EMcsECwWbqUWU/rVVu+BAYqp9etej+yf7B2+zHtJc9oG7UjU/aLJ7Mw+wmD70iMWLGRs/cxjHjThTmqa17QRfW/MX6LuavGKMUk0Lpg9xAAFrbfuPmvqCW1zcSG/usgM3vZG1i3gMeAHgOc9aZwc8jx8KsikCsRINyMPeyPxqxrVYTvuHCxnlcfeYelaNJSMpY8jTe9ySdyV53JIZCqUjeVgiKWPPA+tMNKlvEsY2yyKeGxwn867Dcnvo4o17uMuAVB5Yevn1pTGDg9atpik7u7Fnck+Zqqa2M8TOCAVIB+BNTq2L+ynH9zP8A6l/zoBshKz27XlsTIgeWIFWBGRImPzH8Kww02m3CSxNuVgFUseGHgjfwb5eGa9GjtE4dOort5p9jdRMZnWOOdT7oHIzwR8PL4VnYnRNrI87dJG6td9lPTTGJ9uR3S9vcRXcIlhJx4hvvKw6g+Rqd7axSyZTMb7R7wweoGQfP4Hj86xbK4ktbtkflpCUk3dDImB/6hzW1HIkg908+R60ygkbilKOMLkEhw6FOmb2eS7NkgDcWLAFVEecAEnu/kf2D6Hj1p2G4jnyFyHHVW6irCAQVYZBGMH+v6/Ckp7EgBrcn3c4XOCpx+y3h8MY9Kr8Kow7vw9+P+07jyPNLmZUaP0cnfXwoDFSGXqpBB+FLWVy026N2BcBWBxjKnI59cgjjx8s0z/CtSmqG1MYkaq72FjspV10g70ypykpLKfj4VTg5GKYtyJQbSQnD8of3W8PlUbdcEzuvEY3fFvAf15VYtzTUTEIqwDjb7zf4j/IcfM1T16eeMevlXWLMxY5JJyfjV4xaqCQGmboP3B5/Gk3Qo+zrGN1zKEH7oGWP8q77QsQxbxKn95veY/yqgkkksSSfHPNHHgKELrMztudiT5k5P18K5RU4oTM+0EADliegHrQhEcTSHKsFCjLE9B61w20NzcKi7lUHO7POB41OWVSvdQ/2Y+rHzrseI7eSQ9XPdr/H+vjS7aovZZl9D38zyyxKVJyOMhR4D5dKzbvKy2tosZmFy7ZEo3KiKuS3OD12gYIxkmtq5uIbaIyzuAuenUsT0AHUkmsjRtJnluTr2sxsL2WMxpAzZWCPcSFwDgMRtyR0I8aa+ipqmMvnb67G/mm8aVjwyPU8+llOK3mlbYtrnqcC5cbcdeig1bLaPbKcpF75ADMTJtfwPvZ48PmPhWraIkEyEdCcE+h4P4GozQq4eGVcj7rVi1OBwyRuDSb8rklXGVjmkXtY+iotFh7sTIG3svvF+X9QT6EYwMVTqFwn9hkEYBcZxkdQvzxz6ClpZLu2YxxMS+8bwD95jwD/AMQzn1Wq3sr3UA3dACAZaSeb3Ucnq3PJB8MDp8azjVmaAUULMrtnW5Ab/FLKeATO7Xp5/wCEil/L3rO53I594lc5GehHz6U/Ja3EumriFoYGkMxLDJyRjIJONvHQ4Oc81BbzS9NA9hiF7cD/AN4mX3B/hXx+fjSM99d3UxuJrh2kxgNnGB5DyFRupWRd6N1neG3qsRuIEAtqe+Dy/wA/ZWiOzgyZZe8IAVgPeXp5kdPgpx51Fr9lDLbqI/AMhIOPjnP4jjw8KU5z5Y5yOtFQilbe8hzHx/ZQvxJzRlgaGDw3+Km8jvkMxIJ3EeZ8/L8KtGo36jC304HHSRv58f1x0wvR/X5/yqyw5NG6KiZpHG5cSl/tA7T3ej6R2QLapptqdX1ibTri91WKaeO3i9jurjO1JYiWLW0aA7sAMeDjjx0v2xdn9I0HTNU7Qz20Fxdd9eyvAkcUc2lxXEiLeRR3M6SFZ40DIimZwGJVXG0n6NqdtZzWvZy7n3NcaJfXF7bhJB7k5gmtzvGDnEd1IdvBBC58j5q17I6HprQvpN1q2mNBHLbZsr1Y91rJK0vs3vIxWJWdzHtIeMMQrgcVoyOYRY2vYfQKSVxPPkPoFEfaHpWmairW1prRtmu73TbXVY7eB7Oe5tLa5mmVR7QsrKvskqcooLIQDjLLtN9rdtcJZQxNqRjjNjbajqsVlEtnbXd4kTwRyK0xlUkTwE7BIqCdN74yR5e6+z271DtQNQN00PZu2vr/AFUWUF3K+65u7SeCbELQARFmu5ZGYzSDcPcVd7itufsV2XWO1ube4vXjNxbtfafFfK1tPd2IjWCS4AUsZFWODcoZQ3dR7gQoFSsfla4N2Sskka02K7pf2q6fqkbEdn9QtUl0681S2uLiytl9ugtZUinKd3OdrB5Yx+tEasH3A4UkZ+jfaNo3anVtJj0BV9ma51K01GNxbylJYbSOdAskMksR4lRtyMeuCAQQGLnsH2dv9N07Sbm0uxBDZ3uk2ebwRu4up4bmTDEe/IHtEKjBGA+QwzUdJ7NaFY3R7QWd5f6jd3c8mpe3XF6kwneezgty4KIFKGGCIjZ7oJJHBAqnLHC/vka9VKa2oDchdcafHS69M0tk64MkY3c5jwD5ghu7z+Pzqru9MH+8lx6OB/8ATSp4PXxxk/1/XHhXOo9azHUkbjcE/FTHFHH9Dfgm8aUP2rk/NT/CgtpQ/wB3cH/hX+dKfnRTeynk8/FJ/U//AOMfBacVtZNatfxGQLG4jZZMADIJB4B44rm5UsW1CK3VB3vc4LkhjjPQYHIqejgSWWp2zKwVrcSlx4MjZUfPmq9PPfadf2hXLCNblQeilD73zwT9KtNw+NwaSSSQefNTtxGRtsjQDY8lOylM8d13KiKSOESqqAKpw3vcgAjg+dZju8pDyOXPm5zx/XnWjpIEMd7eSMO6jhaIjwcvwKzQPDB/l6UdmihDXtHeVSorJ5WAPcUdfvZ+tFGaettKklj9pvJBa2oyTLJ44/dXqxp8bC82aqTGFxyhJxxySuI4o2dz0VRkn5Vr29rDorrd6hMpukBMVqo3EN+yWI6Dxx8PhVcuqw2SvbaNB3Wcq1w3MreoP7NZbMzMzM2SxySec/Hzqb8OLlmP0Uvci21PyU5biW4ZnllZizEk5yMk5zjzzzQYh3AkjlMQR+8Vl/3Ln9oeSk4BAHiMc5qurLaYxXKq0feJICpXru81x6g/XFZVbCZGcWPR7TcH6rRwqtMdRklN2u0t4pjSdd1iCWGx1e3FwpkZJbreq7PIsoxkYxyMcEHHNeitbqC9iWa0mWVPu5Q55HBBHUEeI6jxrzU0TRMbcSd4AMIx5LoOQPjzkEYwSV8apSee2ZZYZGZo8sqh2CMx/eUHB+fTnpgmtnDceNcRHM0Ndztz8Veq43Ye7Nuw7Hp4L0t7bhwZ4+WA94BgMjwI/vDwNEF8gQC5fHHD491vXPQHzz45xnrWLpna5zJFY63bGO5kfZvhRmj9Nw5K8YGeRnxHSt57W3c71PdsT99Gxkjzxw3HxrQq8OqKabtNNa53HJ37FSU1ZDVR5TqPorwQwDKQQecg8UVnI01lLsMZw3JTGN/mVHgw8vHnGafjkSVRJEwZGGQR5U6jrRU3jcMrxuP5yUk0PCGcahSoooq+NVCiiiihIuKiISVHJrtFFCVFHNFFCFR7OFnWReh8PWr6M4ooQioSuI0LE1Olrre5WNVJoQmFO5QfMV2oQ7hGAwwfKp0IQSQOBnFUxTMXMcg2tnIq6ouiyAbuoPB8aUITF3kyhj+0iH/0iqauZe/iR0OWiUB18cefwqmkKFwqpOSASOldzjx/Cgc9KtFtIBukxGvm/B+nWhCq8c/nR9PqKYC2yxPIN0pBA54Ukg/Xp6VD2jdxJDEw8sbcfMY/HNCFVR8j9MUzFDFc5EUUq7euMMB5dcf0K5JbwQMBI8hJG4bVxn6miyEvR5c9at3245FuzHzZv5DP4132llH6pFiz129T8zmhC57OUG6dhGD4HqflXXth3YuICzx8g56jHpVJ67vGrlZltg6NtZJDz8R/kaEKn5+uaKYCpdEmMCOYckDowHX8Oa49lcIxUKrf4WBoshUdePHyqyCPvpFj2sQTyV/n4VattFHg3suzPRMHPxz1FddJJF7uGWEp+6j7c/HPWiyELJDDP3aRR4zgsfeP41VO85kaOSVmCnjJ6Dw6YrjW1yikmFsfvAZH1FdlxJEk2clPcbHj5fh+RoQhgRaKTzmRuvwH86ik0sfMcrL57SfxqT59miHXlycfL+VdgVVU3D8qhwo/ealQr0kMBD3DJuxwqrhvmRiotfAEtHbIGPG5uT+QpZ2Z2LMeScn09KicZ8PrRdCZjuYT/b28eP3lXBH86JSYwGWKB0bgMFPXy+NLAZPjjxwM0xCMW8vfHEbD3R47vMflSIUPaXAIjVI8+KryfgfCkLi0cyT3lnIsd5LGiGRwzAhCSMruH7zcjHXxxTWc9TQOo884pboXNQvIbaV5rplgh7tZTM5Cx5JIIyT1yD9RVMd7byzrbxl2ZoxMCI2KFT4hgME89Ac+lOS4CQp/cJPngnOPypCZ9uoW4a8CK8ciiArne2VKsCehUBh6hqRCaoo4HAGMeHlRRshSjkeJg6HB8+o+lJ391NcypZhwAGGCFxh2BGf+Fct86ZZ1jQyMQAmSxPlj8qRsUZ5mmlByvUHqGbw+IXC/WsjFHGUso2/qOvkNSrFOMt5TsNloOUJAjXbGoARem1R0H0qLSCJWlZwgQFiT4Y5z+dckkjhjaWZ1RV+8WOAKx7q5n1GRIYIjsbmONuN/99/JR4Dr548JcQxCPD4xGwXfs0BEEBmNzsNyue0Lc6jLqUq7ERTOFI6ADbHn/wBZ+LUnaFzK95KAe7y5B8XBBAz4ckVbfTxW8TWEDmR2O6aU/tnyx4AYzj5VXKfZ7VYlUK0vvNyNwUe6P8XO459RXLzMfDCIXHvvJLiPE6/AaKvNUMnqDIPciHzSkjbnY7y4zgEjBI8z61w8/wAPSuZyT5+I8j5UVcDcrcrVzL3l7y881Zb3EtrPHcQ8PE28H+v64pzV4EZk1K2XFvdgtweEf9pfrk/Cs/8Ar4VpaXKLiKXR53VVuRuiZuAsv7HPqcj5VPEcwMZ57eafH3hwzz+qzufHrVtpaTX9wtrAuXbx6ADxJ+FQeKRJmgZCJFYqVzyCDjHxzWrcY0Wz9iTZ7ZdD9e2c92nguPXx+dEUepLtgiOO5JOwS+p3UQQabZMPZ4DncvWSTxbPl4Cs/wCWPTyo6AeHHQmu4Pl1pj5OIb8kxzjIVyg/14fnV8VnPKfdQkdcjkE+WRwD8cUy0K2MYuGiLljtDEHYhx0yMZPwNU31AHdj1d0CvQYdLIM0ndYOZ+yTjgllYJGpYnBwOTg+OBzV4sVTJuZgnGCB7zD1wufxxUZL6dhsB2ICMKOAPTHAI+INLHJADc44wRwKblnl3OX6qTiUMGrQXnx2WjbWVpKwtxJ3pc53BkT82/hTL2y6JMkzmWF5NwRtyMQOATkKcdcZBzWNx/n/AN81o57zQMAlmgu88nJVWX8BkVNFRiRpDnuJGo1UseIt/RG0W8FqLokxUGNtPKEe6SWbI8Odwz8cUV5tQ4UBYyRjjg0U7s9D/YfiUn9bl6fJbF6tpZxgQuZHlXeCQT3SnxIHJPgB4nmhtKeysI7mdCksqSCNN3KjYTz6knJPp1xU9LiggUapduHPBt4s+9I/TcR5Y4A8AAeKZlFxq0kk8oG0gxuy8qg8VHmxHU+Hhmq0zTiQ4jtXO0Y3oOp810cEbaNojaNvePUrUFxEiCOGBDCcEBhndxwfTjyrn+yy8YaJv+Yfj0qnOec+Gc1OKJ5ZFQA4zlvQeea7hosAFmndX+zrbZefDLn3FH+8Pn8KiJvaWMUxwTyh8FPl8K7JdK7Mkid5CPdHgVA44PhUHgwveQvvTzHVfiKckRbxstwN6kFPePpjn+H5VTknk+PNMiUNbPIy/rDiPdnqOv8A9NLeFIhFW2/LsvnG/wCAzVVW2n/iYgejNtPz4oQqqukybWHn99fxB/jVI6D4Crm5s0/uyN+S/wAqOeqRYGrQFbolRj2gCRG8pU8foR8lNOWMaXEEdyrMN3BXyYdV+RpuezW8t54idrqu+NxztYMMH+vDI8aytMuTFdNFImzvySVByElHUfMcjxNc23NheI2P5cvyd/n+bLQNqmn/ANzfotejJ8ODxQeCQTjHnRXSanUKh4hIXCG2uBOhCKzZBIyoY/eU+QOFPxHrV4u3Qfr7ZwB4xDvB8scn6UwQCpB6Yw3jx5H0pc2NtjG118gkrKPltNYr6GqppS+jfo7WxH83Vps8b22kGqYsb60N5CvtEe5nACs2G+h5onvLdI44oZA4XDHByCx8CfhxSFxC0BU29xMnH7+7n50o1sGkSNwj96WTc8agj3TgjAHOcU59XX00RkljBA1uD9vBI1kJPcd8ls290YohdMAWZzGo6hOMkn15rpJJJ3ZyeSfGk7Zmn0h5WBALI4J8yp/mKjFcSRscnINbTSHtD281WcC0kJ6iopIrjIPyqVNshFWp/wCFlJ8WRflyaq/70yIWNovKrucn3mAyOMfxoQlvDPpV117hW2UD9WP/AFdT/H6VZb24WQO7xssY3EA5zj+ZrE7TXVxb6HfXNu2ZxESgJA3yc8Z8/wCdSRM4jw3qo5X8Nhd0CSsJ4O0moyXw7uWwsinsv7W+Xk97joMcbevOT6VvdfDHp5elZPZa1js9DtYo7dYcLgrtx0JA/CtbwqSqsJSxuw0UdNcxh53OqsgQSTojfdLAH4eNYGtTXNtqHtkUpT2gbmxyCfH8xXoIMqJZB+ymB8WOPyJpO92CDHdq5J2xqR+0RgH6flWZW2EDnXtbVSPhdUAMbpcrKtLoxvHeajIzh3CEMcjYSC3HQgAY/wCI1Vrs12L+W0uJt0cDjZGOEC9QAvGDgiq9QidUgkH9kRtTHkP2vnyfmKt1VO/tNP1JA36yLuZCVzl14yT8B+Fc9SseY3vcO84g+iqYhI4/6cH3R/ysz08uKKMjnkcdeaPP06/1/DrSLGRRXSMdfPHz/r+utGD0wc+WOfpRtohcrJ7WahdaX2fe+tLxrBfbbOC71BLdJ3sLSSZVmnCOrJwpxuZSqBi5BCkVreGfD8/h5/KpJJLFIHikZZAuAVPI8/66U6Nwa65QF8lHabtPp9vJa6L2ktotMvtY1y4HaDURDAt1cRm3WCNm9kljPeK0jBUjQy7B3bDBVvWad2j7QN29TQ9Y1GJhMGibTLO0VUt1XT++aWRJYY7lYzOrBLhXeNiyxmNGOV+hale3sMNhGt7LuNv3gcOwZtzN155AAA6eOazjdXJjMBuJinUpvIHOc59ev/fmrksrWnUdFK9uU6+C+d9tb3Wl7U/6w6d2d1W+tOwaQyrNbNCIpZJlWXUVaNpFeUixaJU7tHIeRwORyXXaEWGvmxvO3J7NaPqes9obqW+W2tpt5jW0MO1p4pFCnvGxge+SqjkrX0Lv5iUYzP7gO33iCoHlg5Hyp6/itnttI1udWfVLdbuC3uTIwaNJGTvAMHaSTGngcbcAjnJFKCHA8rH5hDRfNr0+v8C+ZaBqXaLXNd7LX+v6TDa3smp6Fc3ISxSFlkfR7tpAxC7uHYgBmO3dtBAJzjdi9b7a22k9gez9nNpelQx9l+zZtoNQfYdUMkSLOgX2SWR2VV27Y5IjGTvcFWGPrgvLzJxdTe8x/bPPievWuC9vFRv9snCsuX/WtyMfhnHXnp5Uw1DSLWTL7Ak815DsVr+ra1req6dqOpm/McEsyRw2caR2WLkqsTjuo5reQxvjuZhIWCF1fCnd61oZQeV/Guy3NzKO6nuJJFQ8Kz5APljOPh5efjVWQBwwHzH/AGqGWQPOgskzDZSKMOq4qNHzo4Jx4H+VRDUpOYW9Elhb6HFbXcssDX7NI8ioCAFOFB8cePjUtH0gi/jmtryC6t2UpJsbDbWX9pTyKS14d1c29szAvbWscbejdT+YrNDMpDqcMpyp8vh5VdfM1jgHN2/n1Vt0zWOyuGy3LnSNSgsYNMis3eSSRppNq5UY91Ru6YxzzSv6CmiAN9e2ltg5IkfL4+AzzS0mp6jNGIpL64ZQMAGQkY/jSvl+fU0ySWFx7rT6nRMfJGdhdagl0fT8tCf0jMeVaRNsaDB6r4nNJ3l9c38pluZS3Pur+yo9B9KX+NHzzUTpnEWGg6BMdKXCw0C7XKKKiUSKY0+CK4vI45VyM8ehx1+maXprTsi6WX9lFYsfIbGwfrVepdkiNldw1uapbfqr+8N9blvd7xVBx4KDkAeHQk4ORgMfGl57eaGQpdRSQyKPeyvRR1ceBxwCR6EZ5FcikNrdZKjCOVYEfIjHnjjxp+SS7dGikkaWC0CzRl+oQtsPveI2sx+K+VZr4RFe3vN1afqCulimZWNLZBcXykdOhWNLCkqFJEGD4Dw+B9K5YXN7ozrHayN7KX7x0RV5Pjnjx8+OgPhzfNH3UhQn7h2n4DGD9CM+uar+X1rpcPxaSOMWN2Hl/NlylTC+jqHNabEH4rdtta07UYMXRit903cxq7j3mP3Sp8Pgce8CB4FrgZ7KYftBznqB3nmT/fxzjjPJ8wPMsjhg8ErRMDyV8v6/rnh3Toe0McUk/fJe2s0xkkimdi3XnYf2cE5A+71wB1GgaaLExxYH5JW7eXQ9Vp0WLPJEcrbg9F6aOaKZd8T7genn8x4H0NT486zEiMskhhMqPFIYyZg0bHHQiQcMMePPrjpVvfX0Qw+/A/fh3H6qefpUIxGWAZauIjxbqFsGBr/y3X809mikRf3I/wBzn1McqD/pNSW/k2mR4ogq4DETHgnp94Cntxil6keYKb2WQJyilY78SjcLaXB8QUb8jUjepjKwzHHXKbP+rFS/1ai//IE3s8o5Jj6fWj50idTUttRYg3k8yg/Rc11dUVebgRKoGeJSD/6lFMOMUnJ2nWyUU0qdo5PAGSfLmq11O3xuWwmx4MzBx9EP5139Lx4z7R3CnrlDF/AZqaPEaSU2ZIE0wSN3CuaGZBueJlHqKhj15/rxrsNyH96CYOPHa2RVoeCXiSPYT+0gyPmKtNkY/wB0gqMtI3VNFWvbuo3piRP3l6CqvHFPskRRXUR5G2IhZuuAM8VebTu13zyqg6YHJz5UWRuqFd42DqSpHIPrTfdW0iLPM3dFycKcgEjGcHwzmoj2WGIzLEzsThN54PrgVGZ2lt4ndsnew44/dpdkKbC4jGYI1VfBoveP1GT+VKElmywJI8T1+vhXVZkO5GIPmOPyq32uRuJkSUDk7xkj5ikQuHK2q5GN8jeHkv8AnVWP2ONxOOvNNytad3EriSP3S2FOep8T4VBZreEkxwuW8Cz8Z+GKXRCmJBbslsufHvD6kYx8ufnXYp3RmtJ2DKGKguNwBH5ClFJLjccknk+dTucG5lPgWYfjRdCsc2xYpLAY2H7h4+ODXPZ1fmCdHHkTtP4/wrhJktyze80RABxztOf5flVPjkGkQpOjo21lII8xipp/4ab+7tb8xQtywURzKJU6gN1HwPUUzashEjR2iICp94nOT1H5ChCoT9VAXyN0h2KeuAPvH59K5L70UM44O0qxHHTGPw/I10SG5XuZiAw+4cYGfKuID3MyOuNm0j4g4x9CaddC7E3ffqJBludjjqD5etUfIfnXUco6uCMoQR8RU50CTOqjAzkfA8ikuhRSR42yjlT5ZPNOQd3cRyNNiPd+rLLjBPhx5/zNKQxmWRUzgH7x8h4mpTyiQhUBVEGFHl/nSIV8i7FWMWTsY8jLg4yfQVXLHdzY3oq46KSqj41VHPNEwaOQrjjqSMfCplI7ge4dknXaeQx9PKhCO6iX790nwXJNH+yL0aZ/kFFVEMp2sMEdR5VyhCtMsC8i1Vsc++xP8qld5MgcH3CoZfIDHP41R6/Kr49s8QgLYkQ+5npjyzQhUfPNdRS7hR1Y4oZWRijAgg9DXMkHIOCOh8jQEKy4YPM5XpnaPgOBSlyJjNamJISveMJS4yVTu25X13BR8MmnbrG5CyjftG8+ppO4to7gRsyjvIG72Jj+y+CM/QnigoVxySSeDnkeR8qPzpaC6cPDaXkfd3MibtqB3Q464cqAT6dfSmSRtDHoTyfIUhOXVCW1FikChhlG95hxyqnp82wPmastomihCvyxyXPmxOT/AF8KUtyby57442jEmfL/AMsfm30zVeqXiyMbKN9sagd+c8qp/Y+JHX+Z45ztjYnSYjJ/2tHW3TzKviIvy048yl7y7N7IJEVnhB2woBnvW/eI8uOM8DkmoXM/sSPDG4e5mH66Qfsj90elKT3s8cxSFBHcx93u7yIlUhYHKo3hJhQSfDIGDzSjybBJJICdm3GxWcuSQMYAJzk8+AwecVn0lPK4mrmP4juX9oWdiuIZW9mptuZTFqrSToAwU53FiRgeOefBcE/D51g6V22XtRPYSWXZfXINI1VT+itRlSFoZ0EZdCypI0kKvGhZGkVQ3GdpYA+iijjS1nM+HjlDQMFbrkHcOM4IXx/vDyrwnZ/s32x0+/7JWV3fQw2XZdY7SW/ttcu1GpWccLxxpJYBRCJCTE7MzNtKe6WGALdEyGoe579Mun3VMx8GlbE7d+p8uS0tQ7fdjbPQp+0EHanQb62SRLZGi1m1WKSd8bIu9MgUEhgx5yF5xWtfavomn6rbaLe69pkGoX3NpaT3sUdxcjzjjZg0mf7oOa+eW/2Z9otP7Ndhba0vY2vey+izaVe20GpPZpK0wh3SJL3MmeYWDBk94P4YwzMH2W67aadqXY3s9Bpk+n6/DpkBurm+kkuNOFnBFFtjXuf120Rb4nLJh2ZiFrQFNTu7ubVUODE7QFe8bUdLSPvm1fTxH381sHN3HtM0QkaWMHdjeiwyll6qI3zjaaa03Wora6aTS9Ss5ZkhjnZY5kl/Uy57tyFOQj7G2twGCnB4JryFn2N7V6B2htI5oNFuNN03tRq/aQSJqTi4nF1BfBICnc7EKyXaqzFz0yAelR7Ddh7zsrot7ot5eKFub2LVku9JvJ7SVJzCUktAVIJt4tqiIE47sqCoKZY7PDEb59U/gxx65l7K37cdlI9Hk7aa3eaTor/pS/0i3hvb+OOOW4tbya2Eis5UFmEO8KM4yRk43FS51nSjrY0S413ThrF0DKli15ELmVTk7li3byOCeBXjdV+zHtVMsHaCK8WaJZu0ULWq6q9iHi1DU3uY3SQQSlsoyrImMYxgnZ73Iuxer6L2gsH0wafHpcU+miaZ76Sd5vZoI7dN0EsLk3A2AR3EbxEe4zA7SGlqIYngNDtN/VWHxwyNAe6y9LrOuX+l6tZ6FpvZfU9Xvbu0nvtltLBCI4onjQkmd0BOZBwPnimNO7ZdjZdI0LW5NcsLVe0sMc2mwX1zHby3AkAIQKze+w3AFUz8feGfJdouwa3uqaVeydlbHtXZ2mn3tnLba9rUjsjyywuCsrxSMy7YyuOMZ4x0rK7VfZ9241Xsh/qlFrWk3FzJ2WTSRcNfyWjpcRO5ZmZYHluowskSoruNpVmI98kVnUEFQwMc+3lzU0Bp6c5mankTyX0bUO1ukWKzz61rmmaZFaXLWpN9qFtEhKIj5x3nu4WRfcbawGCQAQS2nbOys7iwin7WaVG2sY9ihuNRgVb5Tg/qVZv1gII+5ngjBrzNv2bA7e2na6G4066sLftFqGqbml3kxy6fHbIAMbdwkjcnngAHnpXmZOwfadrPT7bSzozyRWS6bcztdOIhEl1LOsc1s8MkNxCBJlQBG6sWAcDBFiPDoIW5oza3w8rqvLLmf+LIb+a+y6tp2nJbNd200MUsZCywwtvTJzjDeHAJwOmKxOnGMVsWMUerwXOmxP3TGQ3aO2MEAYwfL7w58iayGUqxVsZB5x51RqQHkPbsVTqADZ42XK0tIUXUV3phlSNrpEKM543qwwPxrNqyCVoJY7hMboXEi5/eFQwuyP8ANRxOyuun5dN02GV4n1hFZGKkdy3BFFacmndm7uR7p9RIaZjIR3uME8+VFXuCxXMkatk0qJAjLcSsjoCeEGT0IyFz4dc9Kcttq/qOAjDaAOinwNdlz7PED/fYfPj+FdjjjRBNOMg/cQftHPWtKno6el/JYBfdbb5Hye8dEJbtkvM3dxoSC3r5AeNckmyvcxrtiznHmfM1yaeWeTfI2SOAPL4VXVkqMaI/o+tdR3jbeh2n08fj5/CuUdOTQlTLuJbclI1RlcF9vj4Zx8/xparIHCyYb7jgo2PI/wAf5VySN43ZWXGDj0oQoVKNtkiv+6Qfx/yqOR5j61NIJpMMiEjz6D60oQiddk0igcK5H41bHG8tqUjRmPerwB6H+VSuO4SdpCVlduVAOQvxP8K5HLJcJJFI5Pu7lGcAEc4GPTNIUKKRtDDKZGQF0AA3DOcg/wAK8L9qWvN2K7LX3bKGy9q9jMJeHvu6LMZURXDYbBUt5c9K9nnxHX8a+cf6ROR9juvkLkD2QkeH/i4fGqdfTR1UGSQbajwI2WjhOV1dE1+ziAfK4uvAQ/6VOs/oldYf7Mnez9o9kNyuoERd/t3d3nucBtpBx61o3n+kZ2wsNStdGvPsdvIr++YJb27aid8jZxgDufPivldn9onY617AR9gjZ3+EtFuhfqyf+0xMJARGV/dHd7933f2a04/tb7E6b2ssO0kGiTahebpvbdUW2hsJgJbgOT3ce5XcR7kZ/dZwzDI61UZM4MA4mq76bB6IPcG03N1td+h35819g+yz7cbj7Se1V52Wn7IHSp7O0kuWdrzvmDpIiFCvdrj7/XP7NfXFtZiQW2xg/dLsBgfPmvyr/o861aT/AGydoNX0+C4jtryyu5IkyGdQ1xERk8eH9eNfppNVsZW966Cv5S5Vj/zCpabEYD3JHjN0XJe0WHMpKstpW2bYeOttVoz2lk6hTdZx14J+gx/GkruDT7eMSKZmKurDaoXnPGcnpVwZSu5WBHmDmqbxHa1njA9/YwAPg3h+NW6r8ame1uoIP0WBH3XgFKC4aSNYlASOEtGiKOAFJGfXpUfnVlkYhPIC2BI26LP7XmB65zxTkkSOD7oBpmG1LZqZljsAD5pZ4y2QpBWKnKkim4boN7snB86UZSp2nrXK0S26huVrworsS5JRRvOPH0qMkhlcuwx4D0FIwXckG5c5Vxj8Qf4U0jq4905qItIS3TEHuxzNwBsC8jzYfyrxvbeQX0tjoUdtJJJNKs+5eFQLnGfPJAGOvIr2SHZaSv5uo6eQJP8ACvH6FANc1iftObqZohIIoEfwVehA6BTuLeZ3eFXaDLG4zv5D5qlX5pGiFvMj4c16rGOMYxxjy9K6ql22qMk1wDAHpxVyYihaXHvOdic+Hn/CqJJcdVdAAFghlMVsQ4Ks78g+Sj/M/Ssm53XVyLYHAXMQPkf2z8h7vxY03d3TxRhdxaQghAx4+J9Ouap0+AKplySpGEJGCV8WP+I8/Ssavd2uVlGzbd3gBy9VbhHCYZD6I1O19osnjVcFQHUeXpXm+y+p6q/bLtB2b3BrWHQdLvbe2lQFDPJcaismR1O5IIh1/wB2PWvX4HJGAB45rzt/2H7P9oe0Y1l9V1myv5baGxlfTNXntO8hieR4wyxMASpnlOTyA1aJgjEmY9LLNkia6TOTqvn6/aro2p9sp+zmm6DM9umo3OkAwXMktwbmBX3Huu52LEZIzGH74tuZfcCnIc7F9rrjtbFdm50WLTJbVYHaFL/vpIe93fqp4WiilhlXZyChQ5912IOPRah2W7MWN/PqNiLsyX8kktxbDU7g2ckjqUkke3Ends7qTklepLfeJaodkeyXZ/ThdWlit4by4git7ee8v57sxwxbilupldisY3vgeZyckDFKobTEmJgsVRlbDm4Y3C+c6R2j7TydpLWe5vu0SWd12v1LR55by3tG0j2ZLy6hhhj2J36ye5EiltoLA5ODhrtT+2ay0mPV5Z9BilSx0rUNVsjban3ouFtGjVkkcQd3Gx7xSDG8wABBIOAfUwdh+z9jqo1PuNRaSHUptTjtbjUp5LSC8lkeR5FgZu7B7yR2HBAJyACAaUi+zXsRGJI30m5uIGsrvTltp9TupoYbS52d7DEjyMIlOwY2YI4wRgUx8tM4/iBQmSI6EK7tR2zteyc+uPfaTJJp/Z5LC41G6E4DRW1y8yvIsZQ7u77oEoGBKsxHKqrVal29sNE7Ox6xrmlXlreyWKXqaaqySf2jbYIzcmMQq7Fow3ve6SRhgNxvg7C9mLeWWee2vr2See2uZ2v9SuLnvnt9/c953rsSqlywUnbuCkg4Fb1j2N0SPss3Z++tTD2eEBtBbNI5LwkkiJDu3AAHCnPugKAQFFRjs77BjdkDhutYLwrfap2g7H6r2sse2dtBDNNNoml6XYJqks1nFLNDcySMZvZw6JshYsRCTlcAHiuat9o8Vz9nfaDWNNS703WLTQ9XuLdPZJ5Yklt4ZwJY52iWNkJiV1LhWIK5UE4r1sf2adj72zvJ7G21SS9ne3nuWuNYupbsNbq6wyxTmTvEZQ7L7pGQcEEHloWdpJ2avOxt97VfaRqNpPZXUV1eTTSyRTBu8/XSOX3EO3IPHGOgFWZpaYlpI22U0roiRmHqvn972u1nsquoa5p47V9otCtbFTIuv6edKdb17y3htxDJJaxSEMksxcd26jYmGBJr0Ws/aDqthBd2l32Tga27IiBNflh1gs8LzokxFsjQL7QEiljZixi6kKHI59lrnZ7s3rWkTyays1xY6g6uLTcY3Z45FkGXU52h0B44I4xyc+b13svoPaPVpta1azmknu2he6iS8njtrsxEGLv4FcJLsIGNwOQoByBTXTQMb+IN/pokc6Ng7/NYWq/afpei215NqWjTiTSo9Um1OGO4RjapaSokZ5UBu/MsJTO3CuSSdppGx+1ia+ktdOtOy0UupXeqwaaiJqki2v662uZkfv3tVckG1ZHQRHbkEF+FPr5uzmgXF3rl9caTFLN2lgjttW7xmZbuONGjVWGcL7jEErgnC5PuiqrfsvosC2W/9JXb6dffpC2kvtUubp45hDJCMGV290JNINn3cnJy3vVXEtJzCgD4OixrLt1qmsSR6boXY9bvVYYb2bULSXVe6jh9mvJLNkilELd87ywybAVjXaoLFM0t/wDbX05+2P8Aqxb6RM0aajBpE0rXDe1R3Mqqc9wkTIYlaRUd++BB3EKQATt3vYfsxfgd5ZXULB7x2e11C4t3lW7uGnuIpHjcF43kcttOcfs45pqPs3o9vq763aR3dtcSssksVvf3ENrM6oqK726SCNmCKoyVOdi5GQCAyUtiLIL4eQWzZ2kt9dLaQFd7k4LHA8f5fWtROyt6JVSae1CbvexKMgeP4VjwvMk6PAx71WBj4yd3h+X407r8cUWsXKxDau4MQP3iATz8SarxiEMMjgbgjmmx5AzORzTGv27XFzPq1tIk9tJJtJj52kcYYeHT4VjnI60xZ3txYy97A+OfeU/dceTDxFaD6bHqsEuoaTDIjRnMkGw4zjnYfH4dfTpSuaKgl0e55Ic0TkvZv0WPRXWUozK42lThgeMHyo6cGqu2irnfVcooooQiiiu+uaEIVSzAD9o4/r8604kso09lubswF0JZghY4PQcfHPnkClbSJMNcTJuVMYUn7x8Bj16/AHzqmWUyyNIXLbvE8Z9SPA1UJ404B91v1WtEf6fT8Y++/QeAT0ek29zIFstXtHJ4AkzG27wwpHwq23Mqm5spU3NEskTqgJyp91vx5A9D51lxLJJNGkW4yFgFxng5GMVt6vqcR1UwpBCscUmZXxy7YKsxPpkgCrVXE2WndKzRzSPVPwyoayUOOgOiypVNwkEhB7ySMqQP3l29fhl/rS7KVbYSCR+6Q35U5FFMJltot3eRTNtAIBbchwT/AInzUTqd3jCSbfq2f+bNYeFyTiBwjGgP+VqY3BScZr5SQSOQv5JZo3QAshGemeM16LQj/sKkA5DHNYqXxx+uijlbOctGuPoAPzrSs7p1j76JMRknIYEqP4qPXkevhW7SVb6aTNOzTqNbeaoUdNA914JL+B0WlPbW9yix3MEUyKQyiRQ2COh+P41S4vrVZZED3gZgRH7qtGh+8FOAD54OD61fb3drIgNxN7OxAwGGQ3wboRTQt1cgpNE48Ov8RXUQ1EVSM0br+SuOY5hs4WSkV3bXEssEdxG8sDBZUByyEjIyPDPOPOm/ditDuADSkYGOig9cfHiqpNKkvk7gu6hsZkgnIYYOeqnPy+oNRvRqkTXF37MJ7dQq20EabJMDqpJbafMcKOalygjUfdNBI2JUHtbaUnvbWFjnBLIDz/X51RNHpVogmuY7aFT0Zwo5xnFSaa8kdo4rcQjudyTSlWCyHgLsU+94594eOM5yIfou3e4iurpnnnijEeWYqnByWEedob1IJx41GKeAnM9o+AQXyAWaVnNrV5qFvE/Z2x72CbePaGIVYyvjzxj4Z+FJ+zfaGEGdRsjJvycoMbfp19T9K9TgY6AeHHl5etGQeeBmrsc7IRlZG23iFVfTOl1dIfQrCs7fXdsy6lpmlzsozDJv2F28mwhwfUUzKJYbqGNtPuBE0LSSTxTsyxuuMoB1bOeODnHhW1HhIWlKBiWCruH411Zo3J7yJE3DAZQc+PXHrVKempqh15I2/BWojJE3KHn4rHS0t76JbmOfvVIyO9iQgeHOVBHPHnUjYXEfKupx4Kzx4HwBbj5UzfaDY6k0VzMqTyWrfqnTcske7jg44/rrWYez9/CBDa65dW8Kyd4ilS7A+W5ycj0qt/Q6KQXb3fK4T3Vk7DoLptRqkB3q0pbwMbIwI+YBps6tAzfrrR2mIwI1O0v5nB6/LNZbabrw754+02XflBLYxsqH0C7SR8Sa4bfV4JBJqOoxXVkkRaZBbDezD91ADkccDOfAZppwp9O3NTT69DqjtXENnx+uy2U1XvSI4pRCQchAuw5+fWnFVbxAsWEcvudR8OSKxvY4LmBJbeTMcgBTI7xDkAjg9OCMYIoja7so5O7UPvG3Oe8VR/hzkfWoBW1VNpVRXHVuvyUvBjl9w69CtCdtz7cFQg2qMdB8PxqR4sl8cSE8HPgKTt9Y3jubuAyovjGSWUfDAYfQ08ktjdQd3ZXOcOGIk6jjxI4HzxVynrqep0Y8X6c1G6F7NwlzxwSKtiiUqZZuI1PX94+QqckUUBVZO8YlQ3ukAHjnnx5qqSQysD0UDCgeAq1a26jVj3IkP62FSBwMcED41zuonP6mYAn9lxiqaD8BQhXLazhxujwBznIx9a7cwyrLI5Q7S7YPh1qgehx86ZkaUXbCBnDSHICnGc8+H8aEKu357yPIyyEj4jn+FVojSHbGpY+Q6009y0GBhGlzgttHHp+dR9qV02PGY/MxHGfj5/Wl0QoLHBGQZ5NxzykZyfmavTc88c0RDojD3VGCoPp40s8I2d7GxdOh4wQfUCoAsjB1LBhyCDyKRC7IpSRlJ5Q4yPPzq8yme3wg2yIdz46sAOD+JrsyRSCOSSURSSAk56HHH41COCVXEkMkbkeTDkeWDRZCXwCPiMVdMd8UcnoVJ9R0/AipXMDR/rQhCMfEdD5V23jEsMqPJ3YTD7j4DnI/KiyFyL9XbvJ+0/6sfmf6+NUZzz581bNKrhUiXCIMrzyc+Jqr0oQij5/L+NFHgR86EK649/ZKP21wx9Rx/CqfCrbj3VjhHRVyfUt/liquvJoQiuEZ6/1/Ou0UIV6TB1EdxkqOA/7S/wAx6VKO0Peqzcw8tv8AA+lLfOr7VgO9WXmIxneB8sH45xShCJIZZJGkLxEsST+tX+dQNtMNo2ghjjKkMPwrslvhe9ibfHn7w42/EVBJHj5jYrnyPWkQpzWttKrQmVTlSrI/AYeOCP64+mVfW8lgsdol3EbUxHeCzvMqgjJ35O4MPdI65OcnmtEZyecc5zWTLcxmVrqZjs4YBc5IziNRyActkjoemfXJxip4UIhabF+l+g3JVqlYXHNuApSXRtrNTA6Nc3I3qwO5RnHveqqMAeeAKxtVLwadHOksixzXCQxMBuLFyd0rY54xkHy5HO3D0QF5dqLoMyTSbHKgsCQGbuwQPuqByeAS2PEgJ6lerqNwLiNpVjVdixvwF2sfex1GeuDzgLnHSsiiDJ3trJW/hM9xp2Pifqm4lUCkgLGnvHfqlER0QI8rysvBeQ5Zj5k9Mn4VPGfdB5OcE9RnjPoceVc/rpR40ry55LidVyANnXOut07qQUwezGPMTIQQeVKtnK4IwVxxzn7h44pEIiqiRxqgiG1ABjYBjA+HAGBT0DrdReyyqWZclfex8vn4eo9TU7fRb6dTM5jhhU8yynap+A6/1iq1AHtvCNx8/Fa+IB8xbURatOnlZZTKYAP1qiIb2laaQlueQys2cc5yCeOPKtsztpGnxrAoS6vELySA8pFn3QuOmepwf4Y4k+jaaN8CPf3Ayd8gIjQjPO0cnHH8DmkLu6ur2U3N46M5YqMDAAHQbfAevTOfhWppGzM095UBaNlwe8qcAE8Dyzgf1/3rU0C0tby7K3BDNGu6ONs4cj94gHAGPxrLz51p6HcRrLNZTNsW9iMAkCnKsenI8KhpiOIL+Kjp7cQApW9v5r+RZJdqqgwiR8Kg8gKWMxt1aZJRCY1JD5ICHBwTzyAcfnVtxbyWs728y7XjbaR0HypZwtymA0UkW5oplYZwcEbcfHr5Ywec4LvMmZ3K6QF5cS5WdeQMV0FlBCsQG4PPXHIz580MSSScZPXFcqK55FR31Wdqlw/6Qsopp52jlYqU3koXPO5snggKQD45xWgqKqhVQAAY4GP+1ZmsQ3c7otukyKuGaVUyCAfuj18/RvmIRSXsoIhZ2CjwNdiML/qOHwvZKG5Qc1z46Km6YxP1F16TR5JF1GFUQP3jd26HoyNwQfTGasn0XUGvZobXT5ygkZUOwhSoOB7x4/GvPKdUtpImiuXVzkqUYgqceNarXd7JH3c95NLwA29yQSPPNY9ZQRUcLW8QPzE2t4aK5DO2VuV7SE7/AKu6uOWtQo8S0qDH40foUjG7VtNXB5BuAcfSs3nOfHzo+HFZeeI6ht/MqTNGP0/NbC6NYYG7X7TOOcMf5UVj/T6H+dFWBIz+wfFTZ2dPmve3qALCyABACoIOR4nOaruOBCB4RfTJz/GrNPaUy9xGeJAchuVB9R8gPnXJri2lkLey5HABDEHAGK31vJbOaMeh+lXZs26iZPmG/lQFs194vK3kAoX8cml0QqRkkAAnPAxzV+yO25lUPKei54X410XQhO6C3RWAzub3mHzqFyoEpZeA4DcD05/GkQrhdz+zs6lFO8BdqAY4JP8ACiWeV09pimkAJw67uFPgcetUuMWyL5szfkP4GuQzd1ITtypG1h+8p8P40IU1vJkfc4RiODuUZ+vWuu0U5Ld+6N5OSR9efype9khssM75VhmP+8P8qotruO6BK5BHgR9KM1jZMztzZb6p0xw9Ddrj0U/yqUXcQyLL7TnaQfuHnw/LNL5PU5q8EQRBwqtI5yCwBwo6eHzoT12aCCKUo07Db/d8PD8KrkgKLu4dOu4Dgfhn+s1bJvnhS4C7imY3IGOPAkfD8q5ZMgZw5JVo+RnoMjn6Uc7FICRqslre8a5SSRVEat0Q8YrTjSNIpJmQZ+4vxP8AlUJI2icp1wBjjr5Vbc+4Et8f2YyfieT/AA/GmtjDBsnMc9l+8T6pKWxs5v7e1jk/xKM/Wl30e0YYjaWPjorZX/lbIHyFPUVXnoaaq1lYCfJStqJWm+Y3WGobRbvOCYmHJCgbl65wMDcpycDwrcUhgHU5GBgg5z5c+PFU3lqt5D3Zbay+9Gw/ZbwP8/McVnaXeezN7HcgRhSQmTxG37mfI5yPjWPD/wDR6nsr/wAp/unkD08lZI7VHnb77d/EJ24sFkDGEBWIyytyjfEeB8mH41XDdvC3c3IYhRuO4ZdB4Ej9pcjqPmBTxGM8Hjw8qovYz3DSBcvF76Y67h/Pp/CrlXRmImqpTldzHIqGKXPaKTULk8QlQTR8nGeDnNKU3Ykd00SsMRuVGOm0+8uPTBFVXMWw7lGAfwrSop+PA2TqFXlbkcWqn5VJWKNuU4rlFXLXUa52k1A2nZO5uO8MTMHUSL1XO1QR8NxPypPsXj9FSnrmdjnz91Ka1+2e77OtDFLHFmJmZ5PuhVkVmz/wilexnGlzZ4xOx/8AStXmZRQvtvcLNkzGuZrpYr0USGWRYx+0SD6DxP0/Ko3dxGuXOdiAIoA59PmTViHu4ZpcgEYXPl1/gDWRLIbmXPebYl5BJxtX97/EfDyHPjXM11Z2WMMZq87D9/ALbijz6v2GqlFG93K0twBgH3yen+H4efmfhVN3ryRsY7WMPjjcx4+VJX2p98gt7QFLcDAxwWHmfT0rP6cflWVG/sgyMN3nVzup/wALJr8TMr8kWwTFxfXdyf1szEE4CjgU52cjkbVI5xGWjgyZG4AQEEZJOP6Fd0rR1u2S4vXMVqziME8GVicbVHjz41DV9QldpdNt1WG0hYxiKM8HB+8T4+dSNzNaJ5SVSbm/NlKa1AaDpc5shYTXLpgvI1wUByMgjHUYP4Uuuo6SjrImh7XQhlPtT5BHjxXZXXU9H79v7XTyqM2R78bHC/MYx8KyhnHJyfOlmmLXZm2sfBJJM4OzNtY+C17jV9Mu52ubjRA0j4yRcsM8YrscnZiaQGeK9t1H3sSBl+ByNxrI+R+lcB8dw49RwPj4VCKhwNyAfRRidw1NvgvRy2lvFH7XpejWt2inIYTNJtHqnFYd5e3F9Mbi7fLYx5BB5D046VC3luYJAbSWRJD02Nhvp4+FensrptkUuv2FtJNLKkUHeRAStk4JPHQA/wBdastIqtAco+Smb/qBYafReYhmltZlmgkKPGdykcc/1/Xnqyaa2rS2l3AojN5u74BcojJ1I8sjn48VoTIrSSRaXa6RcyRsyGFrcRyZBwcAn3vrUpdSgsWttJurO3RZ1/2sRJ3YQvjaODwfPmpGUzWDLI648lJHThoIebj7rB1a9W7uQsAC29uO6gXP7I8fnSWOdoyc9K2Ly5XTrmSzOjWAVCShZGO5SeDnd41bZXlneQXSXGjWe6KLvwIwU4B97LZPNVnMa+Qgv18lA6MSPOuvksLI8+vTwzUnRon2Sgow6hhg/jWgusi1BXSrKK03DBckvJ8mPTw4xUY9e1eNO7F6zL/98AfP1FR5I26F2vkmZYxu75LP+Nd+Y+taP6Wt5eLvR7Rx1/VAxHPnkH+Fdi/QN3IE9nvopJCFVI5EdQx6Y3YNIImnRjr/ACTRG1x7jlDQoO+1a3Rt21XEp58F5/MUpczG4uZbgjBldnIznqc1p6hPBpHe6VpqhmwUnuGA3NkcqMdAOnxFY44GP6FLMOG0Q8wdU6XuN4d/NFaWkXah1064QtDPICrLw8cnQMp8CP66Vm10MyMHQ4YfdPkabG8seCEyJ5a4W5rYubmzuLmWz1YlZYZHQXkYALEHADqByPhVA0Q8D9LabnA/3+PzFc7QKE1m62DGWDceqg/xrO9PD06VJJI3OQ5o0UsjxmIc0LR/QV67FbaS2ucdTFcIcenXNKXFndWjbbmB4j/fGM/Pxqnwx/D8MU5b6vf2y92s++LoY5AHQjyAPSmXidyt81H+G7lb5pP+vKpxRtI+xFYscDGPWtD2rSLxSLuye1kY/wBpbDKfNT0+RqVvp8cUyTQajbzxElRsJVxngEqemDjxqKoYY4jJGb/bxVmlphLM1pNwSlr2VVQQRkMF5J8GOPH8PkD50mevJJ8ifGpOzM29lI3Yb4A8irbOzmv51t4Blm6noAPEk+FQ0kQDA1upP1S1srp6g3HgB0snNGXuGn1RwQtpGdhPQytwox4nnPyrO719/es26QHeSefez/OndSu4DssLEFbe3Y85yZH4y58+hx6UgBgA9DjkVblsAGXva9/FV3PLLNHL6p5yUlNzHneIklGfvExNkE+pBWmdTs2u4k1i2icd8/dTRqh4k6ZXHUEj6mkLWQpJG5BZQ3dtnphyB+YHyp611l9PFpbIriCBJIZVBwzgscsD8ApHTmsfCS2KpmpJTodR4fy66bECyroop3fw/wACz5rS6t1DT20sYY4BdCufrWt2emBjlt8cA94D55GD+QqFzLq2n3whtL6aZLjBgZ23iQNjHGccdK9HCLe0Hci3ghmIHeOkYK7/AB4HrXUUlO3iEg6DqsalhIlzt0skhpffZNvFJHn7xQYUn1B4NU/o+4tAT38Xu+9tibdn/gOR9CPhT9wbjd+vcsDyCScH4VUMfHnJ58v+9TzYXTyO4jBlf1Gi3G1DxodR4rketKi9wsIt+cd5u3At0wScYPocVosWmgRo5NswXcT4MTwM5+A+tZ1/ZpPdSOg2PIxwQOGz4EdD169aqkmudPumSRWe3wIRx7pAGMK3QHpwcdOtRCrqKE2q+83+4fcJTFHLrHoeica4nBKsq5A6NGpx5eFcM/gYIiPgR+RqqDUO9jALhtowySqPdPwPT5UzHFHcDKwvGP3hyv8A6j+Wa0opGTNzxm4UDmlps7dV97EetrGP8LMP40F7Yg5gkz44kH8RVi2aNIE9rhznAxn+VR7u3DGMzSMQSCEQGnpFOYWqhIiZQqruBBBJ3fSq9lq3Imfd4/qx/A0zJbw91G029QFxln2Y5PgM1U8tinEVsZD5uePwpyFKFVSKVY7oj7pztIxz8PWoq0mMPdRyqequTz9RxUBdbQdkEK58kznn1rntc37Hdr8IwMfxouhWPaK4Dwypn9wuPwqDWdzGoOw8nGEOfrjrnkH0/C+GS8EiE3iK37jEjj6VbdSPGygXSxk5ZlfJ/KhCxbm1vbEyahFb3c4cIrQ7gAoBwWUsODg9MgHGcZJNXB1flXU8ke646g4IB+OR8q0I+7JyZEUkDO18qfipP9daTudGMZMukSwRB5u+uo1XeHBGGPBBzwOfToaLADRJudVRLbwzAd7ECR0JGCP41RJp+XDo4JXGO8GSBn9lhgjx86kt8iNtvYzaO83cxiZkHfMeQUwfHnjjoeBTaI0jbEG45Ixj8/KqM9BT1BzPbr1Gh+SlZO9mgVMt/dW91Ja3itPGzZCt98Z5BT97jwzmuy3FrGFk9pQxvkK7cDPkc9D8avvkhnCxOBJsQIx8CR5eWKzpbW5QN3MhcE5GDiQfPo3/ABDPqetZ83bsOZ+EOIzl1H7qdvCm0d3SnfDOD9KAQehB+BzWIDNA+2OPJPOIgI39SYzlW+Ipq31N5G28TFcBhgq4JOAMdD9aipfaKCR/CmBY7oUslE5rczTcLSRGk91ByeKvuJkB2w8NtCuw/awMYrkmLZTCp/WHh2HgP3aoroVTOm6PhRRRR4pFKOR4m3p16EeY8qseJXCNCMK7bSviDxn86p+f+VMmQWskUYGQjK7H16/lQlVd02ZyFOBH7g8eBx/CquPEA/EZqc0ZilaPrtOKIopJmKxgccsx6KKW6RSgldXCqGYN7pXJOfSmpLUN/s0bKqr7xG7LE/D06fKlzLHCpjt8kkYaQ9SPIeQquF9koYjIPDfClSqwtBESBE7sOvecD/lrm6CTPeRd2T4p0PxWpSSMjmKZVkUHjPBA6gg1HuVcZgbceuxuGApu6FzuYvC7ix67v5Udwn/xUP8A6v5VVz1NHNG6EzJCZVRo5EdwuGwfp1pcqytsYEMOoNcwDycZFWrOGQRzjeg6HPvL8DQhVUVa8WVMkUgkQDJORkfEVV8eOM/KhCkiNI4Repq5o2ggbJB71gFI6EDn88VEfqYSejy8f4V/z/L41Vk4Az0PHOcUtkK6zJ9oA8CDu8sYqjgZPQDn5Zq6HMdvJJjlv1a/Pr+Q+tJ3MrRRjYQHdtqk+BxyfkBmoZp2QRmR+wCcxmdwaFTf3CgNbDJJ4kI6qp8PiemPX4VlzxSvfrbFtspKFce93btu3HHTIjUD0znoedO0hQR+1ynaoG5S3gD1c+pGflx0zWHcS2t3ct7dfNaRzrJK2w7WwwCquecHbnPx+JrlKmCXE5ohL70h0HRg1PqVoMkbTxvc39I321Utf1zT7GMaBaJdK2F7ySDgQrnOCxIJOM525PXGGway31CBTKXE4WI8kQO274BVyfpXqdP7P6RYRRrbWiPsGVcj3sdQfIfHAp+SaKBN0kgUdBk4z9MEmuvq4MPa0XvZunQD0XOupp6t2aQ79NV4ZNRtHkaJWfeqqxUxsCA2duePHB+lWpcxSMFQsSenukD8a3tRaGUiSTdAqhmkWRkxKu3qVwxIGAeMEY60i/6PiJbBmzzgEKCM+HBPHrj41zE9VQs7tO0uPW6ZJhEjCHPeA3x3VVlBJcXCRjeiscLIvTI5OD5gU62tAKimwt5wAGU3CswCnBACk4XilhfzB8QRqp6EKoy+Pu5Jyeox1qOoIFuXKlmDEnd4HOCMH4EVnQyyMqs7hlOWysScOGhIpnXs7XRMjXJye7e0tvZz9+COJVVvXOM59fQcVKay0mazmuNLWRpIWiV5JcZKMWwuB1wxz4ck1l+nlx8Kb03UG0+ZpO6EquhjZc7fdOOh8Og+n01opy8kSrKbMc1pNkiJWZ49kLtHKneCRSCuDyOc85HIPQg5qxNr7GBKFmUMJOGUZOT7uc9AcetaL6ZHdRm40qZp+ctDJgTL6nH3vl51ncg4PGfKmO/CdoNEjhwjstWa3j7QQxyx3ajUIwO8RW2d+B0PTJOMZ5HTrjg5bKyOVcMrKxUhuoPiPQULI6sHRirA7gR4Hz+NaiXtrqqpBqrmOccR3SgfRx4j1p+dtQLHR3yKUuEumxWTRTN7p9zYSBJ04YExspyrjzBpaq7mlhyu3UDmlpylBAbaGJ2hgxAAO4DwOc8eg+OQcERDhV/WnYS5VQed2ASCD8AevirdQMmVdU7WVwBlGDKSM4Pn6/183tlNshPdQHA+8FUku/8AWkqkLKvLcHdu8vhjjr1NTVg/IPJ613A933VO0grkZwR0PxBAI8QQCDxVCwzNJEP1S54lk3kAeoXHPmQTx5nqQ2cNDYj+BPsHbaK/0oqm3meWCO42krKiuOMHkZ5HhVwIPQ1Fa2ijOm6KK7g+VFLlci692++ziVVBDyAOx8h5fGq7lQsx2jhveHwPNQk1GGOQ+0zRATHJR3A6+VWzNbSQxyWs3eqCyZXkYHOMj411ImjccocL+a6nKRyVFBz4UfT5UU9Iu+HPjVkp3W8bj9nch+XP8arAzx5/1/OrJ8IFtx0TlvVj/WPlQhSGJodnRoQSPIrnn581Rz4f0Kutj7z58UfP/L/OqaEIeFLyA2Up25YGNv3G/lS1lbSWsZWZNkjnLLjpTkULzMQgGQM9cYq+S4imkdJgSmcJIvDAeHxoDLm5UfDGbPzVMUe9iXOEQbifyHz6VK5951lXhHX3R5Y4I+VWz93bKLWWPK/eLqcFienx/nRHCssbRRSB8e+gbhg3iD8aFIoWrsiyhCQQof5g8j6E10qsct0QPdQMv1OMfiaqgYQ3EaSZUOdjbhjqMc/Wi4u4C8sasPekyc+g6fUmnW0ukurrfbIoaTn2fL/EDoPrx86Xdi7s5OSxJNWKVFrlT/btgY/dHP54+lU5yNxGPP0oKVH/AHqaRSSEhEJxyTjAA889KkqJGnf3G4IP2R1YfCvIz9oNT1SWK7jlNnCoYC3jbKnJPJ4+9jg53DPTzprnNYM8h0H1VeoqGwe+vVTSWFtJFFdalBFJM22NC2C7eS5+8fhmkb620a9WWZdQjEiHunYqpXg8o+Tzz8wa8rbQR2QYWm6IMGBCuwHvHJ8cHmrZGaVWV2LBjkg8gn4eNY9ZWUtSzhObmafqq0eKmM3aDdbFrr9zo3fW0kHtLW43PCjK0pGMhVJIBBHTnIp6HWYWs7e+n02SOOWHe4hdpHjbHTaqnj1znJAANZmlaNLqRM8lwsCHKxSMRuc9Sq+I4HJHhxTOkztDdNY94jK7kAocL3gHh6MDkdOdw69KdHVPoXtppe9E/RpO48D9lrseMQZxmjK4a26+KlbytCivabTA6gI330ZR90ll5XgYyRjINNC9gmTEw7sNyGJyh/4un1rt3pMypO9s8trNLHsWRRuRSOjBGymfl6HIxSM9lqkMccsMkN1IqYnKp3Lyv+/uyUX4FT8qvMw+opP+if3f7XbfFKZ45NZm69QrnUqSPDwNcVSxwKTjW+QQLe2IhlnLgeztvVCOfeJG3kZOfdGQR5Z0rC4jimWG5QALlnIyHxjoVPPXA4z9Kmbi3COSsYWO67j4pOBmbmjN01eafGdFltZ07zerB48Z++v3fXIUfWvGdibuWC8ls71GhdiyCPkjcrfh7oBr21rem/huZ8jDbZFw2D1PGT4+leP7RW40nX7bW7KIf7TlZpFHuh16bhnqVby6L5102HyNljfTn9Y0PjusWvidG9lR/adR8l7C5t5bqzjt4gjF7gb1ZiA4A6Ej1IPyx41n2bkStbSx7g5YvvADDpkN1BHIGfDGKcgu5JZY4EC7S5YMDkDoSfhgVXYS2xme47oyMdzozcKquxbGPE/drkK6ny18LmGzzceg1K3YXgwlrtQuXXZ2wkBd5kgcjcdgbPTPTFZIfR9O96IjUZs+7vUrGv8AiHjW9cNJMJDuG9gRn1xXnJNEv1/YVx/dfg/Wp6uMsOaFixKqMs1jarU7S6sk5lMysvURFRsHXGB4dfA+FVm70q5ObvT2ibOWe1YDP/C3Hx5qdnok0jbromNAegPLfCtSXSbGVRGYAuOAV61BHBUyt1+BUMUE8gzH4FU2tjZyaNfex6ipSd4gWnUoEIJOCefDyrPOjDPOsad/+OP/ANjWpJorDRjbxTAg3XeFnHAAQisl9Cv0Huqj/wCF/wDtSVET7C8fLr5omhcLdzl18VL9GWdv+su9XtinlBl3b4ZAAqav2cdGV4rtNjAq28GSUeIx0FIvYXsRy1rIPVRn8apKsvDAr6HjP8qqucWbM+OqrklmzFonWTAoXTLOKz495gN8hz194jikvaZjOLl5neUMDudi3Toaq4xnIx8c0VE6aRxGvoozK91rr0Sx6c19c65b3Uc8USmbueQ5k9Rj7uSDnnB+FZw1u7kXu79IryMnOJV5Gc52sOVJzjPOPCu9nsnWIIs+7LuRh4MpB4PmP6xSNxGsNxLChJVHZQT4gHFWHyu4YfHoL6+PVSvkOQPZ1W5M+m65ZwW1vL3F5ANqLOeCn7m4dQPAnms6MXWiXq+2W7KpyrIRxIhGCAfHg+HiKQPIxjPoen9dK0LXV5ok9mu0W7tiTmKTw/wnqKOOyQhztD/N0GVshDnaHqq9RsBaOkkMolt5gWifxIHUH1FJ16Wwt9Lv4ZLKzdpIZDua2kx3sLHjep/a8P64rCvbK5sLl7a6Qh1PJ67h+8PSmVEOQCRux6JJosozjZL5x1rW0dVsoJ9amGe4HdwKRkNIw48fDrSthpdxflnUiOFDh5mOFUYzkeZ9Kfu7jRLmGGzivJ4YLQMQpiz3rE8sOevXGR406CMtPEdolgYW/iFYrM7MS5LOeW8ST4mjB8j8+K0xrEVmndaVZJb54758PIR4HpgGofpu5k9y/t4LxemJYxuA9GUAg/WoxHGTbPc+SZlbtm+Sz+tN6XaQ3MzTXR22sC75mJwCPBfiTjitaFHij9pGmWGnwDBEl1ukcnn7oJz8qY1C706TTbeK7v7uVLl2IljRV4Xj7vHu5JPieKsR0rWXcTtrrop2U43J+y83eXUl7dSXUgOZGzjyHgPpVNaf6N02bItdbhLDp3sTRqfnXf8AV2/dQ1o9tcr4mGZSB9cVXdBITcBVzE5xzBZdFNy6TqcJIk0+4GPERkj6jilDx1B44PHSonMczcJhY5u4R8RV1oWFyhBIAYM2McgEH+H4VVjw8fKpQxzXDiK2DM78DaMnof51DM0vjIHMEKakeI6hjj1Csulka7ZFQkliiKAeQDtGPPpimL6dNMtm0u2ZvaJMe1vkZAx/Z5HTHjjxzWotvMqy6lYWcs06uRGcAqilQ24L1Le+ceFeXm7zvH77cXyd4brnxzUsBMdM143cPkp8RbwJnuG5J1UQSPE1ISkdeajg+p9fCr7Cyn1C5W2tlDMTyc5CjzPkKa1rnGwWY1ribBXWMRuxMoOEWMtIc4wvC7vluNMQ2k+pTEJ3UZKiWVnOApA2uCfIFV/5q2dOj02ytbm3054b682MkgkO0OvOQgx73QenrXnZ1JJJOTHLKAfjK2eP+EfSqNbAKethfe+YEELqqZrf6ZIyTUN1XodLvdK08QWklwbudJC8bquFhYrggE4yPKtaNLIAk3Acnja2V49SM14QFgQwP3eQD6dK9baTi5to5QSdw5+PjXV0FTxQ5llSoagyXYtNWRFMSxwujdVMw/j0PrXJYVVe9htEdBjI3nK/Q80l/GrrZPfMzse7j5bBxk+ArTuOSvJx0wXl2wxyd2NmXIbJAyev9YpOUQyBhc3BmB6qo3A+hzVcsjTyNLIBuY5PFR58D+FNcA4ZSN0oNjcJZ4XtpRPYocKMBWO50HmpPX4HipQahPdnu53LMAWBzgHBGcr4HkVf4dPHmkpUeHUVDRkF5A/PXayEfnGKw6iL+nSMkgNmucAW8tenRW43cZpY/lzTo4IKnHPBHgaajnuHG+SbYi8M+Bk+nxqqONdvfTkhP2R4t6VGSUyEcbVHCqPCt07qorndbiJ0WPb3WWTPJx4/PxpY9attciZcdAfe+GDn8M1W2Nxx0yaL6IXKui2xxNORllYKvkCc8/hVOfrVy/8AhnGOkifk1IhVEljuJJJ5zQzMxyTk9MmuDOBnyopboRgeVdVirKysVIJII6jiuVfb2puMe8qqSByevnj4CkBQr5U78A3METR7FZ2cAc9c9OT0+lJSW8sMMraI/fGSbfIt1KxKxnqEPJUdT49SMAdJ3ExnfOSUHCA+A9PKoKzIwdGIYdD5fzp1whUQ3UUzSIqyKYm2nehUHyIJGDn0z5dauPHBA64OTgfOp3Fna6qndzQIzZB2MAQxHiPI/wBZpKRdQtBPIneXmWXbB7qMi9GAPQ58j15582nwSc7q+WKKZds0auM9GHIPp5fn60tLZSYxE/egENtdsHI6YYeX94GmEubeWeW2jmVpYCBIgPKZHGfQ+FWE+BI48yKpVOH09ZbO0X681LHM9h0KXi1WaIC2vITPg4G8BZQPTHDfWuve2ysSO87scl2jKhfQ56fHp61c6LIhjlQMp/ZYcfSoQ6ZbSByved6o/V4kbcPhuJGPTp6VTNPiNPpC8OH+7fyups0Ehu4WKsBDAMGBB6HwPwPjR44HOfKkjpk8Tnudu8kkjaY2Y+rL/KvhHbH7VtY0Ttd9oelXX20ab2dvOzU1smh9n7qzsp3vy2mW1xt7raLqfdLK6juznwBBBFWqermLi2ePL47pj427scv0Jnr08etMKomELNnIbunz8cj8Ca+OXX+kRo+j3cdjr3Z64tnsF06LtBJ7bbp+jLq7jhYRCF3Es4i79GkKqdqkAb2BA52w+3TtToej6tqvZP7Mr28g0rtFaaCb68u7UQzy/pKO1mKRiZZCDvKIxwA7gkFVarrXtIvdQ2IX2WSINI9xcNtRmJAH3m58BVcs7OO7VdiKeI1Hj5nzrwWo/bPpkeka/qN3pF/G/Z7tBZdnriJu7eT2i5ayUYKsF7tTfx5O4E7GxkYzhT/bVb6Wslr7Bdate3XabU9CtY7mW20+LfbEsw7xiExgYQHLseowGYRdoYXW1+CdkcvqvXxz60f1g1i6Rr9zrGlWeqNo15pzXcKTNa3sD+0QMRkpIqgqGByDgkHqCRg04ZdQf3Qj4/uRBT/6m/hVKTFYWOLWNcSPAqUUzzqSFqSYkgV85aP3D4kr4VQ0gjAld9gU53E4waSEeosCjSMVYYIabaQPgij86F0z3hI8ihx0ZUBb/mbcTTe31cukMJ/8tEvCY33n/BNy6hYygSRyM7ZwwjjZx+ANVPehRkW8pHmdq/8AURR7DAeJN8nmHdiPpnH4VJLOzjOUtIVPpGB+QFGTE5dSWt9LovA3kSl/0pGxOwRg/wB+ZR/05rn6QnI4gjby2u5/JKewB0A+ld/rwo7HWv8Afmt5BHFiGzEnHqN2jh1jII84ZWyPLoKlDqASUrPbd5nlUUGNj/wtyw+Gaa+J4qMkUcq7JI1ZScYPiaHUNWzvsnJPQgWRxY3aFgHkui6S7JdX3EcFccr8R1FdPA6Yyaye7imnEP6pl3t3bTIHwi4Bxnn727x6A9K5A9pIkc9tqlkyyttVon4dgeQCr9cj1qrBitQ8EujuQbXBGvxUjqZmhB3W7ce6I4FB/Vrk/wCI8nPyx+NZephn2KAdrJIox13EDp67d2K5Jc3sTl5jnJJO7LKD44YDK/MGqr3UozbjevdjcDncCSfDZzyfD4GocRxalqKaSN5LHdDvp9U+CmeyQOGoXNUvImiW3Q/qiglmK9BH4KPjyMeWfOvK6pHPPqYsnjCSggMSCeWAPTGTgEAY8q2o45C6RkqJHkE02Bu977wQDxwcfIc1r29g+e8nbaWGDgkuR6vn8Fx8TUHs/i1RJVvrmRZn2ytue63qVHilCyaBsDnWbe56lR9pm2pbwxlSgA5Tc5wOoXoPmflU4rGRm3zuyn0fLn4v4fAY+NNRQxQp3cUaovoMflU6124c6d/FrHZj02b8FHxhGMkIsElf2oGnXEFnbQHvFw6uuVZSQGyPE7c49cV5rHO3AB6MAcfIHyHTivZeX515XUbJNOdYUtkt7UNHBB+u3bvdGBzyGGMYxz18afXUwyDhC1uiyMQY6YA3JS+fEnHqOorQSe0k7reR7gCFQQRt88Mp5xis/J944PuMFc4yASM4J6Z9KBjx5HX+f8P6FYFRTh9nPuDyVSmrH0N7junkVZcQNbOUYggeIH9eYPwI+VVOn/abRWx78QwcA5K+ePEjOPLDDnikuBx08AKZTyOe3I73hoUYhA2J4fH7rtQpxySQuJIpGRx0ZTyP6/jWpPCutw+12gPtqhUniHV+gDj8M/OsipxTSwsXhleNiNpKNgkeWfCrscgbdp2VSN4YMp1Csu7K7spBHdwOjMeMjIb4EcfjVBx0P/f+dO2mqSW8RtbiJbq3OSYn8Cf2lPgaY2dn4B3wmnucgbIANpXj9ph1+VP4THi7HaeOieI2u1YbBFgzXul3OmkbnhxcQKT0x94D5eHxrKPHB+Fem0WXTr29W7EK2c1qHd1QEJJFjHPqM1mzXOi2rt7BYtO4Y4e4PujnwUHkfGpZImljXFw6fzyUr4w5gJcsvNGf6zWl+m2//Vem/wD5MKBrjg5/Rem//kwqARx/3/JQ5Gf3/JZvyNdI45/oY/oVpNZw6pHJdaYgjmj96S1HOB4svmPSsz4f0f4UxzDEc24Ka5pjIdyXWzna0xkcDa74A3OOGOBwDuB48K58qigKA70H6242KI42O/dkgkAHDZzk9OnOSAZKQRwQccHBHXFLINS7kkeDmJXf+I0UAZGc/gaKZlcmXXqI9PWPO2ZlDdVjAQfhz+NcESWOpKki7z7odjgMFYH3Scc4ZR+VaMKbHaRwCIT08Cw6D5/lWXqZYS+0dWKlv8TKwcD8Gq7iFDBRxCeBti0gnyuu2hmfI7hvNwVozJ3chQHcPA+Y86hVwPfW/u8tEBg+a/0R9RUYkRgZJDiNep8SfIVvA5tQqR03UoR3Y79+g+4PM/5fmKpJySfOpzSGVskYA+6PKoUqFcD3VuzftS4Uf4RnP44qmrZeYIW8gyfQ5/jVVGyFKN+7cP12848/MVOVBFIJI8Fcb19B8P66VV4gDqeAPOvIfbHaaRqP2c3FnrusppVkb6zMl1PatcWilbiN1S7jBANszIEkLMq7GbLDrTghe7gkt7+EBJVzIS0ZDAru8drdD/WKVIMUpRhteMbiCOVGcA/DOefHBr892nbvSOz9lqGk9nr3ROzDXWuwWc2p9nLy0GjTv7E8m6KS6UwWj7Y1Eid3KzMEAJL7lgv2wdsb/sfbdr4Lyyi1l+z9uPbUsIJXdhrYttxYoNytHk7RhcuSoB6I4sAuSixOwX6B1C5kndSuWI97AOT8RjryKhfQ7riW5aSOKA4keaRgqLvAPJ+Jr47r2odoLTtHY6dq/wBoupra6F24tLP2+eGygeWG40szKs+yARnbIzImFXPeYILhSHe3l/NqHabsxN9rGh6VYaEi6sIodQv0n0w6gVtzZtcPJEqxsUN8qhlOGAIycCgTxhwYTukyO3svrdzcW0FusrzxxQQw798jBFCAbmYk9AOvPhUbLUdKu+8a11G1upIhGzJDOj7VkG5GbB+6w5HgRz0r4Tput2U/ZqwsdD0PSNN0/Ham1iisLxdRtdqW5fNpctDGyw7y4CxhVwNvIAFLX/a3X+yOn3Fx2emFt7c3ZmxvL4ywxexW8mnOTKHuA0KMXVIwzqVBl6NUmTMUl19q7VXDS262M0RZbzI3q2NrKVKrgckHnjp7vPWsQAAAA8Y69Mjz56/j86+R9qPtF7YwaHo2pa1230q3EVrqdwJrKbTrie+SOfbE/wCtjFvckKu2SK3eGQuMrgOAPulrDpqWq3M9ubmS4O4lmMKIpGR6k+OBkjODzWNi7mNDMzrDX/lZ81HNVzdxY+fOtGw0+MxHUdRJS0Q4A/alb91f41KaaxRMJbR+oQMPxYl/ptqmTUd52mKOVANqmRSxA9NxOPKsBlWc3cYXDkdhdKKGGA3mlAPgrLnUr9ruK9MbwRwkGGNchFUdAPD41ZeexXcL6nbuUZ+ZYPvEc5LqR4BssAcePnSnt0iOGt1WIYxtCJgfRQajLf3Ug4ldWAySrNz5cZwcYqOZ1VVxujeBc8+h6hWKWppKOTO15d4WXodN1wJJF7W0sZBUO65ZG55OV6D/ABYq/wDS+nvzPLEx/fQhWH4Y/CqbSw0i5MV6tskUcyFlEeQAQMEccnDefmKv/RemNxEVz/eyM/PJrcpm4oyMAua7x1C1C6ml7zLqua402aJ0j1GLDKVPv7HGf6zxznHlWXazOkL6dIntcNtCDDcrOpklYfsnOCGAA97ODySc1qS6XDEPetyvkSzEfnWdNpwLgYKkn3cncAfQ5yPDoQeKnkNeYy17GuHgTf0umtEAeHAkKNpq9xYXsSRaa9xDeRI08qSKoQEHLYPJyV8PL1qjX9Mv30W8s7a3eWaS4S4LRyAd4u9XLgHz2kFfiK+G9mPtWe6+2b28dvrW60PtBqV52RsNDGoLI1tJaIGgvO4Db0M08N8m8qTiS35IxnU7Z9v+2Xajsf2mb9G6bpulaB2x0zRbG5tryRr26aPXrKNi6bAqRMjEYDkk7ugq3hMwo4o4n6OHM89dB6KrVw8cuJOn+F9p0fEGhQyM22S4Tu1yeQg+8fwx9au0lhsKY6xxSEAZxkbfzQV8Z1T/AEiLLTu01xoaQaILDRNdh7MXNu+ouuqTt3iRSXUUATYIo5JCSrNuZEkbI91Tt9l/tT1vU/tLuexbaRoluttqV7YPYT6m0GsJbRbymoLbyoFlgcgELESVSVG3HBULiTHPrY6huwJv6p1GeHTmN29gvrQ6UYz0z8hXOFAHQAfSjvrAIwnAlLDBQjjH9eGKsho2TQbDRY3aHX10xPZ7cq1y/GCM7B5/HkVr6WGk021urskl4ULDGC52jI+tUF7UcRl414G2FjGABnwUj0qTXu4jIZsDALNk1ckdHwmxsbr1VaNkglMjzp0WlFO0ne5UEiMlF8AB1GPhmlQcDAx8hUrKZTNG/wCzkBvgeD+Ga46FHZD+ySKpm/NWRZcyfPFcZEYbWRSPVRXefI0U0tB3CMoO4Cz9Q0mG4iLQII5R5Dg151lZGKOCGHBBr2EsohiaZjgIM15KaR55Xmfq5LHg1jYjG1pDm7rKr42sILd0/wBm/wD23a/4j/0ms53aR2kc5LHJrQ7Nj/7t2v8AiP8A0ms2qbtIBbqfsqTu7EB4n7Irv9fjXK0dNs7Ca2ury+acJbmMYi25O4kePyqKNhkdZuiYxpebNWeCysrKxVlPukcEH869HYTXN5axz64lpJZcgTXA/WYA6KRyTwazR/q3+9qQ48o+tQ1W8t7t4FtRIIYIViUSgZyM5bjjJyKtxOEBLs1/DkrMbuFdxdfwWnf3+j6vssYppbSOIbYnbBjYnjJX4Dg+tY99p13pzf7VEVU8rID7h+Dfw60r9OgrU0TUmt7lLW6IktJXw8bjcFJ6MMnjnrTDKKp1pNCen3TC9s5AkVNlpFzdR+0OyW9uDzNKcL1xx5/Lir/b7LTCV0qPvpcf+JlXkcfsr4Cqdalvvb5IL2YsYGwvQKB4YHgDgUgMDjP40j3NiOVg16oc5sRytGvVXTT3N3P3k0ryyseCeSD6Z+J/Cm9bYJdpaK2RZxJBuB6kDk/Un6VHQoUm1e1SQ+6JA/05H4gUnNM9xK88mN0rF2x5nk00utFd2tz9Ewk8PMTqSoHk5IHz5P1o+fjyPOigkCoAS3morlvNMxalqMG3ub6ddvQCQ4+hyKaXtFqZyLhobhT+zLCpH5VmUVIJpG7Ep4leOa0zqtjKP9q0S2LA+73LNEPwzV9rd9nIbmO6a0vN6EMqFg6qRz1yDjPPNYtSQBmwcgH7xA5C85P0p3anN1db4KaKV5eGjcr0CWsOpXUKR6rJbzCMSRL3WDzwSMHAPHTmpTQaJqw9kvdSU3u4gTi3MZ+DjoemKzr+2njt4r7ftMTiEkHBDhd24HzGW+lSk3a5GZkQe3QrmVV6zp5j+8KWgk/0wD2i5v6haWIPHaHMI1/wpXdpo2lXBhm027uJQQf10gVcHxGzORS82rSSQSW1rbQW0T/e7oe8w8ASeo/rpWho0V5e2wi1GMS6cDndKTuVh02eOc/KtKOwg09BFbbijjIYnJb/ALVoR0z5Rdlmjy1VaOnMo7ug8l5OBO8kAJYcMQRnghTjB8OQKnN92UknIfPXPV5K9HfBRBkKuS8ag482AP4GszRESaacuisDErDI83krAq6XLi0EF9wfof2W3TUmTD5WNO5Cz7axuLttsKZA4LEcCvRWFmbGHuu9L5Oc+R9KYVVUYUADyAxXa6mmpGwHNzVCnpGwHNzR/EfjTjxxvaxKkoQEkEMOCw8z86TP8KZkQtHCsSF4wCf+LnOfpV0aK0uRWc7yhHicKf2h0+vSo5tev6xvTj88124d0uSdxwhyo5Ax4cUPb77h1U4Qe/k9Ap5pEKUTySOfZ0WJVHvMDyo/xdR8qyp5Io9UWWRu9RGUknpja4B+GTWjLKpURRZEY+rHzpaaBZgCTh1+64HI/wAvSs/Ead9RGOFu0gi/UKane2Nxzc9Fa0jTHvN3B5GOmPDHpXKz45JrKQROgwfuqGxn1Qnp/hP405FcRS5CN7w6qw2sPkaKbEI5zkf3X9CkkgLBduoTVt0lA+8Yzj65P4Z/GqR0FTik7qRZAQSMEeOf6/jRNH3UrRqOAePh4fhWid1CiJDJIqBsZPJ8h5/CuyyZwiLtRfDzPr+NSj/VwPJ4yDu1+Hif4fWqc8+dIlQOKOPOpIplYRr1J+lWu9sG7tkwq8b1+96/GhHJLxlZJRCjqXJxjP1/DmnN4KzbOkUZRcdck4J/E1jS2slhDLeREP3zFVdFOETPLHyORj61o2Eok2sRgSqVbPHOP50MdfRQxyFxIKhnJzjGaK6yNGxjYEEcVz5GhTI6dM/1400iG+VgygSquA3gfQ+uKWCszBVHvN7oHrV0sndD2eI4UDDkftHzoQlLu0S5ie1uO8VThf1btGygHIwykEfLr41VJLe2puJmHfQoqtHHED3i+BzlsMPofStFXW5URzMFkAwkh8R5Gg2dwp2gKSDkDeD8wOtCEpHNDKcRuM4DFP2lB6ZHUVPBzyD8D5/wqi4sopWkYKYp2Tuu+VR3gGemSDx6HIrNuLXtJbXKT2WoR3kKoQ0E6BHZgOoZRj5YHNSRMD3WJsopHlgva63Rcz7MCTPkfH6+FYGgdloOz+v9p+0NrfTSTdqL63vp42AVYmis4LYKCOSCsAbJ8T5Cp2HaSK4nt7G/sbuyvJwSIpIyw4z+2uRzjOTjPxrWilhnTfDIkinoUYEE/Lx4ofG+O4ebX5pzJGvN2L5lqv2UW1923vu09nq9tY/pq7t7jVLe40W3vJDLGiRq8Esue57yOFFbKuMgsoRiSWu0P2YWV52V1XslBrEsDapq769Fdm2R3t7r9Ix3kY25AZBKqjblcgHkda9zqEQZBOGIUYDsPBT0b5EAj51Qkj3NwgdcMGSNh5FMsfkTtrkqqplgkNO8967cp8CftstOJrXDONua8JrP2L3er32p/wD6dXFtpWuavp3aDU7CLTYd09/aezYZJiS0cUhs4SyAEgj3WAJBbv8A7I3bTNQ0/SO1HcrqWtahq9zb6hpUN/ZXAu2DPFLbuVD7CAUbcCDnIIJB+h4xx5cUV1DG5Ghtgs/yWL2K7LWnYfslpHZCxu57q30e0S0jmuMb3VRgZxgADoF6AADwra+IzRRSgWKLdUUUUUJEUUUUJUVxnVFLMcAV2uEbhjGc8YoRZLy3aFWVR4daRvNZkjPcWoXcQELbSxZ/3VUYz15OeM1PUpI7NCI5FMkg9w54Repf4AYx64FGh2ipD7YyFTICIweqpnkn1bqcelYGI1MtVOKCldlNrud0H7q7BGyJnaJR5BKxaNd3GFnRUBG3dcneAB09wcZHPj4+NTn7O3cLbP8AY5CvIzHjHwzn+FbfC+A6Yxjwq674uGGB7uF+gxSN9mqJrcpzHxvqldiEpN9PgvMPosoJBhRPMi1RvwBz+Fdg0O7YNLZLFuTCn/ZgpH97kAjHzr0H9eNSR2jYPGcEefIx5YqsfZSle8Evdb+c0/8AqUltAk7LT4bFOG3ufvSHq38qaq/dZyMGffGWPIUAj4/CqpY2ico4x6+nnXRwU8VLGI4m2A5KhI8zHM9RoooqZNRXGCtgsoJB4yM12pwJHJMqSMQDwPjR5I12SOrSWiWMi3iRSK/urHMAVkYAsBj5Z+WfCvL+9gbypYABioIDHxOCTjPXGfGt7tHFDPH3lvIJPZJQkyHBaFyuQSBnGQ3j5jw64XyxWLiDy9+UDZY9c8l+QDRW206wP76blfhhxyPHPyJ/A+FduoO4faGJDdOB49Mf15/GoC3uDEZxBJ3QBJfadvGfH5U1EhvLQxJ/axZIwRnbkZHw5PPqfIVhTsdDIJraHQ/YqalBq4DTu94at+4SNFMSWF1HjMLHPJ2qSFHmT0xTCaHelVkme3t4mGVklmUKfhgmrEThUflm6ovo54tHtIWefz6cUxaWF5fM0drA0pQc87QPmeKaW30qyJe6uheOMgwwAhCfAlz1Hwqi81K5u17jiG3H3YYl2oB6j9r61Z4TWayH0TOG1urz6J6GzudJ07UJ7u27qSRFgTd0YN97HPPFY3p5cVrzO952dhYMWNjMVcbsja3IJHx4rI/rPnS1BAADdrXCdOQLBu1rooooqvsoCLKyGeW3lSeCQpIhyrDwrSEcGub5IlSDUANxjHCTjxIHg3H8aya6rtGyujbSDkHyPn6VLE8junVp5fspI3Ed3cHkhlaNyroVdSVIIwR5g/lUVUp91/dDZKkk4B6lR+yM9QMcnPPJrT7REfpi4YdG2MPmoNZvdQySxNNnEbbuvTgg/gx/oU4jI8sKXRrixcLKDguoI4ILDj8KKuiVO7TvZmR9o3KmCoPiASMkUVH2f/ejhL213Mz7UYYOAz+pI/lWfeqCiPjPdyL9D7pP0Y01LIZZGkP7ZJqqeLv4ZIRjLoQDmugrIuPTvZ1BC6aJ2R4cuaXIUhhJ97aO7YHoce6efWmrl8yGJDhIiQoHp41kpcT2Z3vHsQtkhwQuc5OHGQOc9RTTahDJIzyq0O8lh3mMf8w4/GqVFiUWRsMzi14AGumqnlgeXF7NQrqKByMjkYzxzx51XLPDAMyyqmemT1+HnWo6RjG5nkAKsGlxsAmR71qR+7IPoQf5VSWVBudgBjJPgKXbVUiR0WM++PdZztGR/d+8fHwqgW11dENOSBwf1i/iE6Z9Tn4VnS4o15yUgzu8Nvip205AvIbBWS6gMEQgYP7b9D8F6t8uK5HDdy++zsq+PeZJIIxjaCABj49cHypmK3igyUBLE5Lk5b6+HyxVnzxTG0E1Sc1Y/wD8RoP3S8ZkYyxD4pNdNiWAW28iEYPcoiJGDnPAC8c8586t9gs8MrW6MrZ4bkYLbuhyOvPxq+ir0VHBD7jVC6V594/BVm1tiHTuI9rkMw2jBIIxx6YBHliovp8d4xh3FVl9xlb30YdeVbj6YPqeMXVbag98H8EBZj5cHrUkkDJ25HfzySNc5huFld9caeQrpGU2mJAw3xgY5Vf2l90dORilZ7jV7svBYw2tukrKrO6d4JI+hBxhR1wAcnnpjNKXU8ms6oILSaVoiO7VCMKGVmDN5kHz6YAI9e6lLApW0tXMqxAiWTOO9fz+AyQPTx8awpmVFGS2CTu+Op9CoJMQhcSJG7cxz8EzcRSCC5dkObJ43CyrnYxyFaNTwhA8eTz1zWbLdTzSd48hJPU7j+eenp09K2NN1GfWIn0S+kaRplAhmxllZefe8xx19ayZLG6S5ktBA7yREhgik9PH+NV30rQ1sjSXHXU73VCrrZakZo9G9B90uR5Y+QxRR0qccUsziKKJ3duiqpJ+lNym9gFl2PqofI/SgHjOeM9c8CtJdIW3IbVrqO1BP3B78jfAL0+dH6StLQ40yyXI/wB9cDfJ8vBfxqXg21kNlLw7fmFWaPqV9AnsyWTXkIbdsCsSvntI6Z6/KvRx2/fQiaNXiDf7u4ARuOPHrXlZtc1aZQrX0gA59zCc/IUmzTTyZdmeRznJJJPwOc+X4VcirRAMu4VqKrEQDRqvZyyi0hLPdLsPAVcuSeuBgGsq9NzqVvPZ28s9oZY2j72B1EkLEEbg5BXcuQygA8gZyOKr032tjDJMWcx4YF/eCoT/APUBgHnjJ8aa7RSQaVpk5iXajoywhABjcMDp68fLrUlLx8YkBjJZHcDTdx5+i3XyMpYTI4d61/JeGl+yzsGew1j9nWlQSRW+jixW2vrYxrd2slpLHJFN3pQjvS8QJJU7zuDcGuS/ZboOo6NqPZ0XGotb6vrn+tE5MsW8XPtsV2FRu7wqF7dAVKn3SRnOGHrtI0620vSmnDF3mjEsrN4naT+GeKa0yHuy+4AbCsSnwGFHGPjmrGKsj7XHRwk5Rcnrpt80lG97oXTy+8bLxdh2KfRO0N3rGmdsu0Oj2V/qa6vf6NA1uLW6uTgsxdommiWUoC6LIEY7sY3MDA/ZXYDtPpmr3PbHtBqek6frE2u6ZpV3JA8Vtdyxy5xJ3QuGjXvH2xmQqAw52qqj6Hd2tnqFsO/LLPGpVGUZJz5+BHoc1n21y+lv7NeQCaCRjjPn4bT1H+Hr8RVCaeto5GRzu/Dv7/PyP7q0xkcgLm+90Vs85clUPueBx1HnVXvDqCKf763uAW0yK0k2/ei2bpF+RP8AD5VQL+5H3O4XnHuRIPxAroo5I3i8ZBHhqqLmlps7dLgFjhQSfQVatpdOPctpW+CHmptqF+wwbuYDwAbAqp553OHnlYnjkk5+tPum8rpiKz1CE7/ZnUdffG0fjT9ysbOJXuIU3gZBcHBxz0zWZdRr3NvOqBS6FWIA5YMfTyxS5A69eeKC0FLdaiyaeW2m8yfSM4/HFW9zbkZF4vzQ/wAKx+KkssifdY00tRey1jaoy49ogYeRJGfqKh+j1IKqLchuCA68/jSC3b599QfhVy3cZ6jb8ajdGHCzhdBAIs5VWGg3FjrMNzGgNuCxbDqdp2n19aw49Jv3OBBgdMlgP869TZXUAu4gZM5YDj14qZkgXjuCT475CapPw+OS19NT9lUfRxv0/nJePurG5s2AnTAPRh0+tOaYneaXqsKsobu45MHjhWB/nXoneORTG1rAUPJUrkfHnNWxcW0gkVRCymMKEUbs+AwBxUTcOa19wdLH6KMUIa64PX6LwnmB4UV6SfRLGblUMR/u9KxL2wlspNje8p+6w8azZqOWLU6hUJqWSEXOyWoO3B3Y8j6CitDStN9rfvpeIkPP97/KoYozK8MbuooozI4NatKKw/TNjFeXAeKSD9USD99ONrfmK4NAsxwZJjjj71bFnsWZYjgKwKHyx4fQ81UVZSVYHcvBHrXQNpIsozN1W42misMzblJ2eiW0V3BNBJIjRSByS2QQOoPyFY+o6bcwzzSpAe5LsVK8jGeK9Sv6uAt4ynZx+74n8MUje39tp8Bnum2jP3R1Y+WPGo56SEx2PdCZNTQmP+0LymcdaqKbp+fLNbGnRxa6s9zInckSbUCeAx4jxqq40W8gzIid4g/aXyrFfSuLc7NQsh9M7LnZqEj8qK7jHHl19KOhGfKoTpuojoimdPjDzh2yFQjLZ8OSQfQgEUjFLuYoennWtpdt3vuhlUzER7jyMZJYEfBP/VVeoJdGWN3OnxWhhUYkqATy1+CtsO91D2zSmAEsoMsalgSJVOSAD55antN0ZLCSO7u5Wa5X3hFG2FU+O4jr8OlO28NvYxdxZRlFYguzElnPiT5fAetd56k8101JQthDc+pCviDM4vfvdTlleZ97YHkPBfQeVWRfrYTD1aP30/iPpzVFSjdo3WVTgqwI/r+ulX2jRWLjklb8ZtmPgrK5+CsCfwz9KzdA2q8kefeMMeB54Z8/ia3b2OIgk4EU6n5HxH9edeY72awuY7oKGDKJgAfvHGJEHxwGHqK5PG3dhxKCsO232+61KQcWB8Q5r0nr580VxGV1DIQQ3TFGfEc8cV1TXBzcw2WaW5TZWwwvMSFIVQMsx6Cr4iiwyww3DszLuBAwOOTj5Zqu5PdhbZeAoDHHixGc/jUYAB3smeVRufU8fxpyaq2ZnJL5JPmavaRp7fYrYMfJHiw8/lS/WrkPdQNJjmQtHnyGAT+YoslVI6UUUUIXHVZEZHUMrDBUjIPx/rHpSkun5x3D/d5COSQPgfvKfUHHpTlHpVWoooKrSRt/qpGSvj2PokEup4HCXO4j9oPjcFJA3Bh1G7HJxWq476OF1Pvf2Z48fD8KTu4GljBRNzIdwBGdwPBHwIz+HlU7K5lsIgk8Lyxsv6phy4I6bh+HGaz4ZX4dIYKhx4Z2P2P2U72iZuZo16Jic++I1+7ENo9TnmuqPZ071gN7cICOg8/jRbNFIu+0/wBpkHBZRuCH1Hn8ak0BDb7m4RSevO5vwrZD2yDM06FVXCxsVA3MzArvHIwSFANRgi7x9vgvLHyFT32qfdhaQ+btgfQUe1zgYQiNfJBtpUi41xJ3pkRivgMfu+Xl613ME3DFYnJ4bHuk/wAK6Lu4JA3Kf8SKf4VZNcshEYji3Ae+e7Xr9KUABJbouyqqW6G6JZ8nZtPJXyJ8qq79JEaGYhF+8oUDj0qY/wBtTllSWNeDjAK/zokQWg2vEHduTknb8sUiVQUxW4LrIXcj3fdIwT41Rx0BH1FXd7b+Noo/wuR/OjNmf2Zl+DA/yoQqcdOKtWRWXu5vdAOA46qaNloek7r/AIo/86mlrHKwWO7hJPHIIx+FCFJjuxHdAk9FkUHp5nzqmWGSLB4Kk+66nINWm4jjQQxxrIo8ZOT8sHirlljkhZYLdORl4yT9Rz/nSpFnFYy4comRxuK5x6f1+NKvplsluIreF0KOJVCTuhdx4synJ+efnWvHJZMADAI3PALM20/Hmu3MVvCFWa3MZIyzI3A+ZpwOtyUmUWsvOSTazb2t1c3VulxIzDu7cNu4P3l3BMgfEE1G2v7O2SO6vriKBVgZ/wBY4BKk9cdSQqityZYIo3m9qUBF3cq2QBzyFH8a8t3Tai8MMUCSRpGvdDlWKbcbmcfdXxxyT5VzeOVkcNXTuMeZ1zoN1do4XujeA7TxXobW7tb6BLmzuI54nAKyRNuDfDHj6datOBwSB868zddlRDMt8dOkR0yBPaybxg9euHAPkKnBqN7YJBbR3UbpGTvEpfvmTOcAO4OfDczHjHWpxjkDe7O10Z8R99k0UUrtWkHyXo+AMkjijxxWFca/MY39le2hkLe40xUhR6hZASfnWedR1+SaQJrVoImHuqsQ3q3nkBs/DH161M3G8PdtJ8imupahuzPmvW0eledivdXBgaSeWVogQ+IDtmJ8WxECMf3SK4X1wwALeXh2SiQyexjJX9w+5jHrt3etQnHqS9gHH/xKkFFKddPivRjnz+lGQehB8uetYb6zforExwIWOQZg6hR6AqPxaoHW7i4meNjG1s0G0iGVe8356hzIABj0yPOnjHaG2Zzi3zCQ0U36dVsXN/Y2brHdXkMLurMqu4VmA6kA8nGR8M0hdazMJDFBEuzaAHYEkMfvIUwMkYHugnOTnbjlAXE0xZLJJTtjEZKyM3ugk4eVvDk5x4+NMWOm7sOAjhRjdtxGg/dAHLD04HiSax6vHn1zuBhrSSdC79lYipGxfiVB16KqC1lvpi1xIWMrY3sQzN4sWxxjpwOAxHlXogFAAVdqgcDyHlVUNskPvhmZyBlmIzjyGOAOnHpVvHwArVwbDDhzHPkN3u3/AGUFXUcY93YckAZYDrk4/wAvxq26ObmX/GfzrqAW696499gNin8Wqk5PJOT51tFVEUUUDk4HWhCPP16+tXLJHJF3cz7Nn3H649DVPnnjHnVU13BbyxQyuRJM+xFVCzH1wB09elCE37JK3Me2QdfcP8OtcFtOThoyoAyWbgAeeelL2VxeCeOR7MRATbGDyZJj6EjbnnPrUJ7K4LXMFxfTNG5CKqHu9gHkw94565J+Q60uiEy8EyP3bRsG8BjkjoMedHcybgjKULceR5/l1qqJXgyIbmfb3fd7S+RxkbhkHDcnnqc85quKK+hjgjTWr39SSWJ7vMo8Fb3emOPdx0pELGvdTubfVry6swtvJK7RyAFX3bDtVjjgkhV88Zxx0qJ7Q6v4Xh+SKP4VXqmnGymZ1Z3imdnG5iSCST1PxpGudqXyNlIusGofIJSCVp2mu3cby+2vLdxTRmNo2mKjBxkjHw/GntFl0ee7MEdvcxSXMbRMhkDpyp8Tz4D5mvPVr6FpweaHUruYwW8cqiM9DJJkYA8xRTyySPaw2KKeV73ADWyzo5p7dioJQh8kdDn49fxq83NpON1zE28k8pjk9eRx9RUNUAXU7sDOBPJjP+I0rWfNTNzEDQjmFNFiE0BLHajodU69taSbXFwsSkdNgJ/6yaiLawyFW5LsfAIR/wDSaUHHQUeI4zUPAkv+aU/t8N9YGrc061UR3lmcbLmLAySCjr7yFiQCMkHwrD8cYPzFWQzzQSLJEx3A8Y654x8eRV9/GquJUBCPyPQ+I9MEEeVSNmkY5sEhvvY/ZOnjjrIOLALW3CUoo+WPSipgRyWTfmiug/w+lcooSkFaUWowXcXsur5OABHcKBvT0PmvpS19YyWM/cyMrAqHRl6MD0I/H6Utz4da0zE2o6TGYIpHns2KMVGW7s8g48cHy8DVkHjMs7dTg8Vve3WZlf3KK6F3e9g888UVBZ39pUOV3Qr2XHh0xkfCu7TjdtOD448a4ACBxwaamnAdonj3IAAFzjBx1rrBqunS6Ha6tzwRnHx5qM+lq88pgjaP3296L3FPPj4H41b34H9nBGpHiRuP4/wqdwzzBbjvGKk7WGejYqKWniqG5ZGgjxTmPdGbtNlmnR7mM+7NAFJzxKYyPUhM5PrgGpx6XbxHdLenJ69xFtz8ScMfjmpT3EFqhmuJERQM5bGf51YsiMNySKwPk3FUW4LTM75YSPG5HwUhrXk5c2qsgSytNzW0D72BG5m5PB6+P41AYHgOnhxzRz86Bz4Hy6VoRxNj0Y0DyUTnki7yijHQ+XNQinhnBMMivtJU4OcEVPAqRzS02KYCHjulJWlw5uJYpQcMdykjpTvWjPTgcUU0CyRjSwWOqKU7R3y6dp/saXZt7m6Pdxuq7iHIJGB5gDOTxnHXApvBb3QM5IHzpTULhzrabniazsIWlnCv75mBXYD5DOMedBHdLkkrsrSszf8AoezKLIBfXeGlI57pMZwD4Mc9azYo+8eOLIG4hck9P8q7PNLPK80zl3c5Zj4/y+FdtSPaoTkDDpnnGMHrmuZmkMr9dlz8khcRbkvN9j/tX0LUrLTdVXQ+0Wn2vahBbaPf31rGlvPJIu9U3RSOUZlU7d4XJ4zkgV69u0V1cRSWcV1AZ7QKt08ci98niqyYOUGP3sevlXzn7KvsuvtO+zfsNP237Ra/PJoi2k0Oi3ZtY7S1ukiwD+phWR+7ydveSsAQCSSBXgNN7K9qLiKSZewl9p15N2T1/TryKLTEt4IbqdI2jgWdnaW73OjHvGZgWOcgsVErnvjaGXtdRmaaFjWnmv0LL2isZrcTaz7DPGJvZxcm5SEmT9zf90tnjb1rG7bfaPp3YHs5Prus95pumW88MEvscBaUNLIEXdzuwCQTjnGcA8CvD6h2P0Ts/rWkTTfZ3+k+z1v2el01LHT9KjuVtr1pEZ2aAY5lQbTLjAMZDsNwJ1O1PZ66v+yHZrRNO0SSP2LV+zry2Mk/tDWttBdW7SK8jMe87tEYM5LFtpOTmmumeRodevNOM8jgbbr0T61YSdobXs4sz3F7qGnzapA6BXjkt45YYyQwOSS1xGRjIIyc9M16n2h0DRtIm1/U9ZtItOt5VgluVfvUWVnVBH+r3HduYcY4GSeAa+Xy9ie2mgdo9Y07Ruzy632bs+xer2ugRSTsgBuZrZ10tyrK3umKQIwZcxlFypXNZ1/2B1DWdF7axx9hL2eG6sNAnsluNAhse9uLa6uTcdzbDLBxDIEGffK5AJXBaE2Op0/4UDXySOsBrr9F9yKFSw3KQpwSGBA6Y5H+JT6hgfGrrRbdp3jmmh3xRmSSEyLvCg9cZ4GSQT0xnpwa+Tdr9D1mNe2uiaR2L1mVO1F/oeo6WLew2W8VtDDZJIkjHCwtH7M+Y2AfDLtB5xb2u7AXl32a7XTaZoECapqvalL2d0tIpLm/0yO4gcxDfgSrtRmELHD7Cp+8ahe3jNLG6Dr+3mrsEnZXmRwu4a2+K+pal20tNGsOz7pL7R/rTrTWFrPbOskasLaaTJbOCuIHXjOMj1pu/urjWNBubd13XFqVnUKvWLOGHwGc18i0jsZqlpcdntQsLLV/Zn7bDV7mO70hNNWKMaVcQtNHbhtyIXMancFJcMwUhgx+qafdex3STMAyD3ZF6hkOQwPgeDWtQVnYZ4yBYC30RLUy1JcJDof2W7pc9vqGlRdyMxmIRsCMYxxj8K5byG3maCZgFJCkn94DhvmBn4g1m2t6mgak+jXPFq7d7bS+SNyM+nh8jW1NbJc++srK2NoZcMCM9CCCDjHHzrTxqhk4zKiD3txroWnldbmG1UcsXDfuNCr856E+eB1FceNJFKSIGUjDAjgj1Hj+NJfo51H6lowB0wrIfmVI+uKiJ57Nj32SqjcRuLe74srY6jyrOdiL4hariIadzuFeEAveN2qx+3ivpHYzXNa0ud7e6sNNubm3cYYK6RMykAg45HSvhGgdoP8ASA7S6Fo3aC07bQtaavey2O97KBmgZASC/wCqJ2kggHnHAPUZ/QfbvTbvWOxWv6RYRCW7vtNu7a3jLKheVomCrkkAEkjxxzXwDst2Z/0g+yFnpNlp3YS1eDSxeqUlvrcpcLcmMkSASj7rRqQRg5A5xxT30sdPJeFuUHpoupwGWJ1K/ilhcHfrttY7X8bLIf7QPtpjtuz9432j6QI+0Yl7iQw22yDYFyJT3OFbL42jJzx1pq27X/bVdXnaDTU+0fTkvNAlu4ngNlEe9FsHaR9wgKopCEKXK5bA6msef7KPtkfStD0eTsdbqmhzTzQMdQtQ0jSsrHd+t8Cvhjr8637HsZ9t9nfa7qsH2Z6e15rlxd3DTnUIv1ftAYMhVZwsiAMSFkDAHB86jZI9zrXK6WQ4aG/hmK+v9vXT0tuvpf2A9ru0XbbsFfar2lvzeXNrq8kEbmKOPEZhiIUBAo6k8+tfQ8Y9PLPFfOPsF7F9uuwPZG80/XLA2FxcX8lytuZopQ6NHEoYhSV5KsPvA8V9JOoQFtl/YNC5ON8PUn/A2AT6KTVmLEo4gIqgFp6n91wGMwRurpHUxBZfSyjRTEVp7UC1hPHcAdQGCuPQqeRUWs7xBlrSYDzKECtVkjJG5mG4WIWlpylU0V0gjIIxjrnjFVe0wE4WQOfJPeP0HNJJLHCLyOA80rWOd7oVoJBDA4wetaE7Os5m7tu6nAkzjoSAT+JNJWcg77c9tIVCPgsu0btpI6+vyqTa280GRexxTocjFwFDJ64J6dKovxaiAsXgqUU8h5LShiWUlnbESj3j6eVcmlMrDAARRhV9Kyzrs+zFxd2sig5GLncfhwOaq/Tdzz3emPIT0w7Ln6qMVRfj9BEcpf8AJTNo5nbBatQmgjuIzHLHuU+n8azf0vf4y2mxL44NzyB/ymg6vdjrZ23zuf8A82oXe0WHOFi6/olOHyu0cAq7js8OTbT4Pgr1p2cAtrZIAfujnHnWcdZugeILMehuT/8AY1FtbuwfuWA+Nyf5VDHjWGxuztJv5KOPCHxuzsAB81s+uSOlMTRma4Rhx3w3E+A/ePw4NebOuXY6vpg9Dcn+VTPaa7S2MQfSw/vAMbo9DjI6f1mp/wD3JQja/wD/AFU3YJvD4rM7S6vfLq80MF3LFFEFRFViMDaPI+eaxJ7m4uGD3FxJIw6M75I9BWhe2d1e3Ul000GZGz7ocj/pquPSrlHDb48g/wDluw/6a5ufFhLIXWdlPgdlhzYFXSyE5hl/7lqdkbmaNpLY2791Id6uF4DdDzXp+BwAPLrXn01TV4owqQQYHGFglwfoKkNX1c9IIv8A8mmNbNLj1LBGIy15/wDArVp8KmhjDSQfVat3ptrecyph/B14I/nXle7vWmeOOxncKxAIQ4Na41XWD/usc8Ys5zz9Kok7QXccncyTxLJnaU9llzn4VDU4zQykEB4/8CoajBuI4HM1vqFCy0q5lYi50q4x4BXVcDzwTmnbOxXTbtYAJVHeiRllOWUmNx/CvC/anp+u9prHRNJtbjTriVdUF0+gX1xJZR6/ClvN3ltuUM77d6zbdrIe698beR5HR+1yaDpv+qXY+PWezurv2jeyuNBvLYatdaYwsxOYdPSM933LKyTBpJDGglkwASEWYthqYo3xA3a4HUWT6ahFC5wJuSLL9Abh3gjZh3jAsE/awCATt68EgdOpFdGT0B5r8zH7VNfhu9M+03U7G3n1jTfs67TvJEkfdQPPbatZRB2UMzRoTGruNzbQWwTjNex7T9vftN7Ayazoep6ppGtagugx61ZXf6N9mW3k9sjt5I5I1kbdGe9VozuDYVwc4BrouMBsEGNfaOOucjrkAnjz4rjOke0SOqlmCAMwBLHgKPM+gr5bpPbX7RNL7Sdreymp6XcdsbjQpdOeKTR7G1tJhHdQyu4dbi7jjKo0WARIX/WYIO1mrx3avXu2na2bQe0N1rOnw6ND9p9vpNvpEemnvY0tNRkthK0xkyZGaJ32FSAsijzYgqG5rOuPRGQnYr79c3Cdw9szDDjMTEZAl8Bn14zSb2Ru9NdoIf1ltOY4WK9Qox1+Kn/mr4h2C+1P7Tu2Mmna8ex2q32i67BeSSWtto8dt7AEV2tgl1NOqTO2zu373YN7ZGxQQedoY9P7U/bNfza/9iGt6+3+pOlumn+1aYsunSNqOpDfI7XiopfauGheQjbkgEYqjLTDEKmzx3MpHqT+yljkMTO6dbr7l2flSRDaSHYkQ3rnqFzgp6kHj4Y8612vZxkxuY0AwoU4yPD6818A7O332mdizp+hazq9nJD2U7IprmqxGF727um765C2guWccCOGNDJsZmdVYYDGtKz7afa2lloYj1XQNZ1Ltv2ZvtW0uKCxa3jsb6GCKaOJW7wmaBu9EZdsMGCnndtEuHRy08fZ5TdzdvLkknLZDxWi119nd2ZizsS3iS2T/X5+GakHKo0WPvOo+JGcj8voa+C6r9v2u6zpC9oewlismlaxqmkaBpkq2DXU0NzPavd3chjDrvMaNFAsZKgTLIGJ5WndH7Zfazr1zoPZq+SLQb+/1PUrQ6hqGj7Jp7S3t45op1tjKUjdjIUbJKbkLBSMLWlkvqq919qHhz1Gc1aPftD/AHXBA9CD/KviPYb7R/tJ+0aHQuz2mano2jam+i3mp32ovpZnF1LDfPZokcLSARoTGXkwSRuVVIyTSuufa/8Aa/PrWq6d2e0BNQl7OWmlPc2ej6Q17Z6pcXFvHcXGy6Z0MUW2QLCwXOVy+R7tGVAN19zxn1/r8KnHDJL/AGa5HifAVaz28TEJH3rAnl/u/IVXJPJLw7EjwUHAFM8Eql3EanEl0g9FUk/lRstByZpW+CAfxqn50UWQrs2QI/Vyt67gP4UzB7FKDbqqkPzsmXIyOR6dcc4pCrbbmYcngMfwoLWuGUhF7bLPnnu7O5KXEztGmXKngFPHAAxkHHQZx5nNNjgDaR06jj8fGuXssU8URuCQ8T5RvPIIwfLqcGqrEhrWIAjKqEPoQORWRR/6aqkpQe77w9eSsS2fEJLK6j08fKir8i2xgZlYZyf2P8/WtjnZVyhVW2HeSDMn7Knw+P51QeTknJPj50ZJbcxJPiTRSIV1pzMI/wDzAyc+oOPxxUIpnj4BymfeUngj+FEL93NG/kyn5Z/yomQRyvH4BiKELsyBWDKQUflf5VX06/lVkc7RqU2qyHkq3TNSKRSozwpsdOSoPBHjxQhU+lXWf/iox5nFU1banF1CfKQfTNKEKqgEqQysQQc5HgfOusNrMvkSK5SITcbxT7pJE9+IbiR0fHn61SlzMjMQ3DHJXqp+INdTK2sr/vMqj8SfyFU/ChCW12WEaXcPGe5lI91edpPXjy4zxUNCsZDaSSxx5WSUqAMHhBsHHX9mqddbFqy+KxSSj1IUgfi4q3R2IhlVTjZO/I9Tn+NcyJGy48GEe63/ACtFoLaPu8ytFJJ7d/dBRvEMD+XWusbOYETWp8yFcY+h5/Gq5dRmtkGZHbdwqZzk+Q3cUqZ7zUULRKo7kklo/dQg8Y3bTk/AD41rVVbDGeCQXHoBdVIonOGbYJ5IbAcIzpj/AO9A/kf4VGX2OL+01CCMHoJSVrN9gncDvJI8eKuXlH4kD8KnFpyxcpKyZ6hERR/05/GqrZqp/wCXTgedh9FKWsHvSXTyiJ1LQ3UEoH7kgqn9ILCsoe3lIYAHkAZBBHJI8qgLKDHvh39GkYg/InFdWztEIZLWFSPFUAqYtxGS1i1vzTAYQdblVRyX11GZbWBXXON0QMmT8RgfiaqewuLhh7bHxnnvTkj/AIFwD8MmtaP3oJEA5T9YuTnkcH8PyrouSfdnQSqOASfeA+NRHBmVBzVTy49NAE4VJYLRiyS/RcMG0Oe9XqhKgIPULjA+mfWrvLk8dPT4U5CkcimNH3xtztbh1PmPOq3sZlPVD8WwfocVpwUsVM3JE0AKu+R8hu4perYUTBlkHuIc/E+VSNnMo3PsVeeS4x+dRlZVRIFdWwdxI6E/9v41NayaoSO0khduG6fLyqNFFCEVVdXCW0YeVWOXWMKo3EljgcfE/TnpS+q93LFDZvdtA9xMqJtUkvj3mXjBGVVveyNvXjHN0VqYZlkWeXYkSxJEXLAEHO4sclieBkknjPUnIhQiTVMxGWS3QIzGULGx3DJ2BSSNpwRng89POrba1gtIRBCrBMkkMxYsT1JJ5J+Oat9Og8hRQhAJyCeviauuPe7ubH305+I4P5fjVNXAb7Rh4xvuHwOAf4UIVI6A+dFA5IUA5PhirhauBumZYl/vHOfkKELG19M2iNgZWTnnwxWJDaXVwC1vbSygHBKITj6V7OW7tLKGSUd++F++u0Ff8IPFZM1xJqG17PtOy9MJOe5IyPNeCayqyna9+bn0WXVwNe/MTr0SNrpBgT27WkeC2TojDDyn90DqKrl1Ce/1G3cRAKjqIYVOAoyPdHr6+dSvdM1tSrXMU8yjO11cyj6gkijQ1VbtruQEx2cbTFduckcLn1z09VNVAC0hjW2bz8VVsQQxosAudoWV9au2QgjfjjpnAyPrWdUpHaSRndgWclifMmo8+IxVWVwdISOqglOZ5KKKKPDPh60xMQQPLPGD609BIs8Bikb3lGAxOM8Djnjpg4zyVNLw2l1cDdBbTSD+4hbH0p2LQNb4kjtHjyByzhcfUgjqelMlpZJ2ZQOdwVeoZnQP927SLEeCz5YZIMLIoBxkAEHI6ZyOPA+Pgajj8PGty6lj0yNY2srW6mVQpeRTIBgHdyPUr9TSv6cP7Ok6aPI+z5P4mnU9nx3ldqL30S19PDDMWsNgQCNFmVJEeRtsaMxPQAEmtJu0mrlsxzxxDwVIlAH4VE9otabg3rD4KB+QqwWwtPvFViIr7lUxaRqczBI7Cc58TGQPqeKbg02402Rbi51OCxbxw++QY5A2rkEZ8P8AtSMmo6hKCsl/csp6gymlgMc45xx4UB8UWrQfigOYw90fNek/SGlft3to7eLHTzlj5nmivNFQSTuPPr/nRUnbHf2/VP47ui913UcXM7gsB/Zr1+Z8KhK5lkZ8dTnHpUOfSoTSLDE8rAsEUuQOvHhXSBpeQ0Lec4NFyo3N1b2kJuLmVY414LHz8qUtu1Oji6NubrKsq5JU7Tk9B614zWNYutVm7yQskSn9XHjAA8SfWs/HXHQnkHnPrXTUuBMMWaRxufkuYqcde2TLG0WC3+2Fje2+oi4llM1vMP1DA8AA8j4itnQtBvNLy1xfvkkFooz7p+JIrP7Fd3dTS2d2A8aYliLHPdyZxuHx4HyB6gV611KOUYYI/H4VVxOqkp2iiHLc9RysreHU0c7jWHnsOh5rN1nWINJtzK4DSNnu4wOp9fSvC32pXupSB7uYvtJ2joF+GK3O3PM9qB17tvzrzO7x861cHpImwCW1yeqysXq5XTGMGwavR9i7tILuS0fdmcAqfDjJP4V7HpXzOz9oFzG9tFI8iNuATOeOfx5FfSLeR5YIpZY+7eRFZl/dJGSKy8dgayYTN57rVwSd0kJhduDoVZRR8jXVDOwVeSeBWAFulDXMFjC17dTJEqEIjMcAueFA9c8jxPTFefuJ510n2qaHubjU5e8dF6CNOFHIB8ufED5Vv6tYw3+n+x5HdrIBJlQ27xDc9CCOPLgjBrGubR7+BBG0Xt9hCkU1tEx24A6oDzjkHB58OeMwVlxCcm6p1WfKbLFwBwBgDgVfYwrcX1vBIMpJKisOnBOP4n61SqliFUEk8ADkmtWy072C4gvNUuVtVjkSRY2GXODnJH7I4PWufhhcXgkaBZEMbi4XC8J2z+0/V7LVu2EsXYx73RuwhQX1xFqiRTCL2SO6dooWjAO2OTxkBYr4ZApu/wC2fZ+x7Sab2WGqae15qByVlvhC8COuYRsIYmSU4CISuQGOSQobzfbv7HrnV+0PbrW5FiOoapqVhqWjJNey+x3K29pagw3MIYRtHI8MkbblYhTuByBim/8Asy16ftZq0moWWp3Oma9rVlrLdxr0drb2hjW33JPGVLmSNrfMZTIYKikpgvSTvLZC0730+f8AhNMdQ97iBoDvy3P+F66Dtj2MfX17Mf616Wmp+0i09j9oAk70jPdKOhcDGVGSMDIHFLydueyllo2navrfaHStNj1KF5YQb1ZUIUgSMrqBujXgM+AoyMkZr59FqLW/aPsx9mUEOmXs2mdurvVXubbVIZJWgLXk7vJbDM0bKJgsjPhMhdrHeora7Hdl+2fYKHR7230Gx124Xs8NDurX26KL2eRLqWZX3SjDRSLMVk25Yd2mFbGKju4jRvzSZe9ledt/PTRez1btb2L7PXCQ9pe1mk6ezwx3fdz3AJ7iRmVJiBnERKEd4cJxywNN6j2x7LaJq0PZq516wstUutqRwTXCiZmkO1MnopcghRkFivBY8V8+T7M9bsuw+vdmIryzurm7+zyy7LWsneFEa6ii1FXX3vuR5uIcHyHI92qu1nY/t5qmpX1vaWMVxZS3Wj3VrJFqUVrbhbX2ZphcRqvezzb4W2MxZQmzBUr70TqcSHNJr4clYbiEkEeWFgBPPn/NPmvd9ntd/wBZV1RxZrAdO1m/0lVEm7vFt5Md5nA27s5I5xisa1+0zsrqfamw7N6LrOm36XOn6jf3V5FdAR2q2zW4BORgxsZZPe3bcRcEgHDOgdmbyx0jtRpV5dRwNrWsavdwzwSb+7huSRHIcdGAOcV4vUfsy+0Dtxo+mdnptBstGi0jshqPZ0zw3qzxS3EyWqRlI0BZbdhbH73vYZgVGATYDf7FTe+V3etclfWdB7TdnO2+hXH+r2uWeoyaOQX7iTJSFhuGQSCVOCVb7pCnaTg1HkDDZ6YweMelY/2Zdi+1Gi69e9ptV7P6xa3VxaWtg51DW4rx5okeRmVVjAVUXedrMQ53tlVx73ptW0mfTJ2zFiB3PdMDxgngfH8fj1qeWN7mBxGv2VlzJHxhzhY8/JNumm6joFvFqIKGGR4o7oD34WA3Kf7y44x6fAjLlk1fs7MElPe27KDHJHyjr54puzHfaRfQnkwsk6DOOQcOc+QU8/GrNJnknhfTbq0lurItzsjLNC3gwx0+B8/jnTgr7sEEjbttpfceR5JxYHlpbo638umrDtDp983diRUl6AE8E+hqua+F9cizEOwIzBm3eYK48uSRzWTr/ZabTpVkDsUkxskAIBPqOoNZ9nez2lxsunbOeHHQeXx86nxCjFfSubSPu4DVp39Oqlp8TmpZ2tqBYA7+a2pNZ1Aj3X7vKjgDBIxwc+uaVlubiUkyTu2fM1ddxo+y5i+7L4Zzg+I+A4+RFKAggEdDzXMRVL5md4m4RXCSOYtcSQdR5I8fD6VZHc3EA/UyuvopxVddqRry0qk1zmlezjdntLSbdy0CsSAOvIz6mosiOux0DKRtIPIx5c1RpmP0PZnwCuPo5pg9T8a6WNrZImhw0sujheeG03WZcWjWciXFi7KxYRhSw6EYwM+HoQeoxjrS8d9fQ8qGXHGQCuMHHgWPXzNbEsQmjMZcgHxHhjp+NI2oMrNE42u2WAzwHHDD4ftfOsOWndTVojjeWRvHL+7/ACtJkmeIlzQSFV+kNblUq9zIE8mIH57/AMMV1NMupYy73jKW5xuk/H36Yit2Mm1ug6kjk06McAD0q5NglNPrUEvPUnbyUTat7NGADyWRDYX9nKJ4oI5mxtOQrkg8Y52HxPQnrVdzJeSzGGOCaBgcNHHESc/4n90fDmvRQqsSe0uAWxiMeZ8/lVJJJJZiSTkk+JqJ+CgM4cMjmt6aH57p4q9cz2glZFlolxLLukkjhYqxLZM0hxz95uB8MEVZdafb21nPOYxcOkZb/aBvU4BP3Tx4eGK17UEzY65R/wDpNUyJuUpIvusCCGHgRUkGBUlODlaC7qdSo5quaUFodZeRTtBCYliTs7Zd5uBYpFxgeAGDg16aG0sZIklFjCm9Q2O7XjPh0q2KG3i/sYY0wckKgPhVnkKnpqFsWklj6BUoOPH+ZISqltbZeBbxD4IP5VLuIB0hj/5RU/WjxxirQp4RswfBT53dSohIxwFUfKmrWLAYOQiyKVXjBJ8PxFREawASTAFiOE/n/KoNLIz98Wyy9PTywKUwMbq1oukL3kGxXnbjthaoxFvbySeG4naP4mrdeub6Ozg1GwnKpkF146Nj+PHzFYnaLTntdbnSGJikx75Aq5GG58PAHI+VOQDtBc6Wulx6cVRkZXeQDJHXoenlWLx5CZI5G+VhtZYhqZnl7JCfDTmE5rs1xc6VDqthcSIgw7hSF3KfE+oNR0XtIJytpqDKsuNqSZwGrDj1i/tLSTTQECsXDblyRnqBms/zGBg9fWoJK5zJGyR781FJWubKHt35r3utXVzZ6bLPagGQY94jJAPGR51ndn9E7phqV8N078oD+yD4n18aQ0ftC1uBaah+ugPAZuSgwcD4Zr1ylSAVOQQMVqQGKudxgduRV+FzK14lve36Vl9o+zGgdrrBNN7R6ZHewRSi4h3O6SQSqDtljkQh43GTh0IIyRnk58zH9lP2d3unxaE/Za39kt7uTUI2SaZLgXDjuzN7QriYuyAqzF8spAOQMV7W5cxwSSL95VO34+H1PFVWEYSN2XzCJnjIXg/iDTap7pK2KmadG3cfK2nzWzEAI3PHPRYFh9lHYbTbCO00DszptpDbWl3YJaG2Dwi0uZhNcRBePdeQZYfw4rJsfs17L9mrK9s7HstarbX6RJdF2kut8cbbo0LO3eKiEkqinYuTheTn3D6glu+YffdOpzhF9Ceny61CWCe+23aFVic8ZyRGfHCkDJ8QW+lZ9cGPeW0RcZf9p0HnyUsJLR+KBbx3WLbT6fFqV9rFnpUEeo6mkK3t1ES7yrEGEe4HDEgOwHHQ+tZEf2adgdV7QntV/q5YT6r7YmoF+8betynS57rcI0mAx7+wMecscnPsjpli64kgWQkZ3sMsfXPUfLFU3PZ63eJGNw53sdqSKsgVfEjIz+dVTR4u0ZpXB+mwNrfuVIJKQ6NFvHdYGh9i/s87Pa6/aDTdFsYNSzLK0zOxhV5iTK0MTMYoi5J3lApYk5zmtmc9mnvbvXraCE6vc2sFlJcwZZ5oInkdI+OBtaV2/wCI0vLpL2p3CdhGSArKqLgjoCAvTPGc+I48rLfTUuJsTmfA5YGZuM8KhweePe+lNZi2LNcKN0bQ/a56dfFOdTUzhxcxISUL6eNSfV49Fma7lt0tZJjBgvCjs6ockcBpHP8AxHjpjG7I9kux3Ya/uNT7P9lrexkaNrdmDbpIrfcGCxBmYQIGAJSPap2qce6APZHRtLY5ayjb48/nV0uiWj2B9ljRJV5QqgAQ/wB4eIPTy5NWKilxpw45lbmbqABb4qOOWkByhpsV5i67F9jJuz83ZU9m7f8ARE08l41okDKqzvMZmlUp9x+8O8OrBgcYIwK5ovZjsh2eFmmjabbW7WMk00DmV5JRLKAsrl3Jd3ZVUFmJOFA48NfRY7Z5vYZ1MQ3HYysVIwOVyOTx09MVsd1AZix7wwsNmwN4eBz1z86t0OIYjVRcRoa47EaixUc0METrG68XdfZx9n2o6Nb2N32Wi7rT3mSzWHv4GiSdi86BoyrmORsFoySjYGRwKv1H7Ovs11u+tru87Nae01pBFaRxwu8KNBCSYYpIkZUlRCTtV1IGTgV6mXTLWIjEbMD9195Jx8Tk+dUvYRuuxZpVU9QSHz/zgmrRlxNm4a71IUeWnOlyn+670l1njYnk5bHPzqMkMkWO8Qjd0PgfnWd+j5E/s3jwOgVWjPzKn+FdA1GNCm6Vlzu2o6Pz/wAQBpn9Rnj0mgI8Rql4DD7rk78x9aMjwIPzpH2m+jAMgOfW3Yk/NSa4dRkU/rViQ+O6RlJ+TKKUYxTbPBHmCk7K/wDSbp+rbbiXPkjn/wBJpCPUBJytvIR5qyN+TZq6C/gViWWdfcccwSDqp9KmbilG/aQJvZ5RyUnRZUMTqGDAg8fT8eaRzJZXByS4bnHjIo8f8S/iOevFXPfKo3C3mI65OEA+IYg0vNe+1J3aJGRncCjs7K3gcKpx9fzrMxCrppbSQP8AxG7EfRWIIpGnK4d0rVtxHNIpzuQgsWHiuM5/rzrkjmSRpT1Yk1nw3UunxHC+7LgHvEMY3Z52k8DP7ufGmI7qJyEO5H8FdcE/DwPyzV2jxSGpYA/uv6HRQS0xYbt2V1FFFaqgCuSKNEEs7cNkqg6t/lxUJZDLI0hGN1WqFuIggwJIgQB++M5I+NLnjjn0GOaEIrqOY3V16g5/yoZGQ4cFeM81znyoQrZ0AIkT7jnj0PiP68KhCcSo2Ojg/iKnA45hc+4/j+6fOq2VkZlPDL/QoQpTjbPID4OR+NQq66w7pOOkoz8xwfy/GqR0oQrnH+yRlegZg3xOP4A1Sep+Jq+2IYtA3STpn94cj+vWlLq5gsbeW7vp0t4LdGeaWVgqxqo94sTwAMEk+lKdkAFxsEhrMZdWBPumInPlhgT+AH0o0F98Ep83Rh840JrGvvtH+zqRFYdu+zrlHAKjVIDlScN+14Ak/KszS/tH7CQWzxf686BHJIkSK36Sh91sYY43fshc/MCuMnd2PGuPu0gn5fut1lJUSUmTIdD0K9ex9sugo5Tlev7Gfe+pAHyNavfnu2jMaZKhdwGDgEcccV5bs/2z7FarcJaaT2s0W7vLnPc21vfxSSbFBICqrEnCgsceRr0nwOa3sLic2Mzy6vfqfDoPgs2rY+JwiILbddLoooorUVRFFFFCFZA4jlViCR0YDxByD+FRkTu5Hj/dYr9DUrdQ9xEvm4z9agzb2Ln9rmhC5nHI6+dB56/19aKKW6EzG0RttssO/Y+Ac4Zd3kfl+NR9n70k20gcddpwGqEUgjJDruV8ZHzrskSptkR9yk4Vj1X0oKFWwKkhlII8CKizKil3IVQCSScDGM/1/lV63JYBble8TzP3l+Bpa+gmEsK29y8abxIzLH99V6xluinO3PiQDjzCIVFk7XOb5bppLa4VHt0MWzYpHJOfe3HOecYwOOuWvlQB5YxnAx0oyDQhFFH0+oooQimLWNpY50jGWIX5e9/lS/51erGOycgn9a+DjjIUZP50oQhpUgBjtm56NJ4k+nlVByTknJ8zzR04z04opChU3iGS1mjxklCV+P8AWK8kcYIbnPBH9Zr2f/esrUdG79u/tQqOeSM8Gs2vpnTWe3dUK2ndLZ7N1kQXt3aHNvdSxAHdhWIHzFek0u6uryznk1aOKdHTdhowGYLg8kY9SKyrTQpu+DXOBGvJAOcmvRRRxLbvI4JGDEEHQgqRz8qbQ08rSTJoOl1HS08gu6TTwWfPoukXSA25ktGPIK++uP5VnTdm7tSRZywXQHO1GCtjzIP861baB7cd0ZN8eMjPUelLa0iPp7y8Fo9rBvEc9AamqKWFzS9zdlLLTMe0vIsQslNF1WSRolsJsr1yuB9TxTkGitp/+36yBFFEeIwwLSEcgY6YrNlvLyRCk13MydMGQkH054+daV7bSXU+n2UKhIPZ0kQKv3CSdxJHBOc1mwsid3mNNws+FrHasGqXude1S4JUXjxR7iVSNguB4DIxSMsss53TSSSNgcuxJrbXs/bgANPIR6YFWDQrEcEyt8WqU0lTJ7xspezVD9zZZNsFmtZYWONp73j0HJPn7pzj+6KUKlWKkYIPlivQvpdvaqbm2DB4wDg85HORjzIyM+tZ36HnmLPburBTtwWOTwCDnHiCD86yjTPp6l0O+bX91dqqeSWlY86luh8uqzzxR/XWnodFvpH2tF3Y8SxzWtaaPaW2Gde9fzYcD4VeiopZT3hZZsdHLIbHRYEVndTn9VA5+WKeh0C7cjvXSMfHJrf9KOOnStCPDYm6u1V9mHxt31WR/q/F/wDGN/8Aix/Oitjj90UVZ7JD0U3ZY1yjjxGcUUVZtbQqwDzCwu1Okm8s0mtYiZYcjZGv3g3B/KvLLourFgP0dcDccZMZAFfRucEZxmjg9R6/1mtilxmalj4YF1k1OERVUmcmywOzmhXulXEst33e2RAoCkk9QfKvTITcR90f7RfuE+I8qo48qASpDZPByD5Gs6pqZKuQySK/TU7KZgjYlr/QbbUmRr20kZkGBgsMfQ1l3nYa3mKm0M1vx7w2l8/WvSXLvvEis2JAG4J6+P4/mKq7x/32/wCY1LFWzwgCN5ACZNRQTXMjQSUnpvZ6DS/etrSTvCMGQqST8PKnhbS8mQd2vizDGP41Au/7x+tcJLdST5c9KgllfM7M83KsRxshGVgsFbutlPuxM5/eZsZ+QH8aPaGX+yjSPyIyT9TVVFRbp6shZBujc4WQYGfPIIJ+n40hqGmTPdxXNrLFb3MciiSXuss0QyduQR+8cE5AyeOab8/XirBOSqpJGkgXgF8nA8uCKNDoU1zcwsVkQydp51uFmuhZbHKwyYSTvE88YG0/X5+M5tGt7iOYztK0twgWRzM/ULtBUFsKT5jB4znpjWEykgR2kW4nAHvdfrVWoypBloVGVARcchnJ4HPmT+FRyGOBhktoAmx04PcK8R2n7VX3ZXsm97Ppi32o217BpWlwvcd37RcXNwkECs5B2LukVi2DhSfdyAKxzq3abQ5NSk+0Kz02GzsrRbsalpqzFd2/a9uYJC0pl5UoV3b8nIB4L3bvRW7UaM+j22oizure4tr6yuyhkWG8t50njkZMjcpkjAYAglTwQQCEtb0L7TO1/ZvW7nUe12n6VNNax6fZR6WZWSE94HeWWcqkxLgCIBNpRXY5diCvMwkVRdO4d46jyWbiEhzGnjJLWjbkTre6pH2h9nVtri8uF1W1uYLyHTJ7OXSpxed/Km6FBGoLOrKeGGRyQSCCApYfah2T1G4itI4tcgLagujzPdaTNHFaXzMFS3mcjCuxKAYJH6xOfeGc3QPs51HTtQn1G8udFtFm1jTtVSz09JmSIWyOjIZJfedmypDEDnOR0rRuOwc09tf251aAG87aWnaoExn3YoZ7aUw/4iLdgDn9oeGaUC4vdZAzlt1p2nbHQb3X7fs1A98txd3M9la3T2Mq2k9zCrNLFFMRtZ1WOUn9kiN8E4NZ9l9pvZbU9LsNY0+DXLiLWJe70yJNHn76+AjEplijIDGJFPMhwueASSAc3S+wPaK27b6Z2n1HW9Lu10zXL3VDdye0y3tzbzw3MSQEMe7iESXCqAuVIjU4XBDVX2j6l2E7Odg7zT7iO6veyOnrosobTru4t7mNrSKOQn2dJJIvet0ZW2EH7pwWzRYHTn/wkLn2JI+Xl/len7N9s+zXa2SGPQ9RmkkltLq/US2s0LpDb3JtpnYSKCrLIrAqQD6VLVPtg7GWOm2U+l3epfo2XSYNdlns7GeUwWEy7kurooMxqQrHB97EbnbgHHiuxfYrtrpmgaRrFrPp1nrN3Y61aanDqVvcRBIL3UnuoZVjX3lcBstE5B9/aWUqcrN9iTW1rpsMZ0HVHj7N6doF4NUF0saSWsTR9/EsLDvFYOQYm2fdBDruapA/I2w3O/8Aj7qRssjQMg1O/wDj7r6vJkyMXfeSclt24E+YP881da391Z7hDJ7jfeRhlH+IPH8aXWOGFEgt4xHDEixxoBgKigAAegAFFQ53NNwU8PeDe69JpkNhf2V5cW4WwmZO6chiyqmQWYA9OOPyrNvdTUItlpbPFaxHhgcNKf3j/KlbG8exuVnVQ6kFXQ9HXxU/Lp61dqdkkBS8tVJs7gZiOc7T+4fUfwq2+Z0kPc0I38lZdKXs7vqu6XfxQGSyvtzWdwMOP3W/fH9fWqNV0xrSU28xWVHXMcgP31PQ/wBeNLnyx6HNat8xuNEsbrcCbd3t38wPvKPpTYpXEEg6t1B+33UYtMzKdxqFm6fNI2jbx7pSYxjxJUA8/H38fIVDnJz5mmImDWBEIwI5GSRAv3jhWz8MKeaX6YGegAqi6QSzTPAtdzjZW8Q7rYh0YNUUUUVIVnWXpdAn77S3gL5NvKSBjorDP5g09WH2Zm26g1uS2LiIoAOmR7w/Ij51uV0NFJngB6aLdo354vJHpSN4hinWaNeWIYf4wDgfNcj6U9VF6P1IYdVkRv8A1DP4Z+tQ4pEH0rnDdveHotKB+R4HVWo6yosinKuAwPmDUvhVWmxvNbpHEhYRloxgZACkj5dKc7uCEfrpA5HJROf/AFeFW6aQzQtf1AKjkbleWjkuXZxKFHRVUAeXAz+NU1OZzLIXIxnjHlgVWSFXcxwBySeAPnUxIGpTDpupAkcgkY+X9cVg6t2turW8FrbJFMkQw/eAtn4Ecj5Go6n2lUF7TS1M0pBBcchfgKzbLsxf3Z726IgRuct95vlWTVVckn4VLqeqy6qokk/Cpt+q2LXtfpc+BeRSWZ6bs94g/I/ga03uI5bOafTrmKcpGSDG24g+q9RXk7vsvqFvMq2wNwj9GX3SvxrS07sokDrPezsXU5AjJUD4kYJ+RFNgmrHExub67JIpqskxuHqq9G7Q6hdTJaTWTXDHjdEMMvx8Pxr1WUthhdryn6J/n61BJpY02I2OMZH3j8Sck1Dxz4+daMDJIm2c7N5q/AySMWcbrpJZssSxPifGoPIkSl5GCAcZJA8/5V3nBx4cmvHlr/W9dCNDN7KkoZoZM7Aq8E4PHgT860qWl7TmubAaqKqqjT5bC7ibL2+FmtVcYLRnGcfskZHyz+dU8kgnk+Z5qy0MUbCF0xC42HHgPT6CrHtQWKwyBmz9xjtPyzxVXu7tVoAjdZR0TTjcyXT2waSU5O7kA48BXg3QxuyNwQSOh619HuXNrE8kiOCi5C7TuJ9B4152z7LR3MbXWoySJLKTJsjwNoPPJwaxcQouKWiFovzWVW0vFLREBfmvOQQSXMqQRoWaQ4AHOa+jKuFCjwGMeXxpHTtEstLdmtwxlYbSzsCQD4ccDpRPfyNJ7PZw72+7uYZwQccDjxBGT4im07W4VFnnOp2A39Fbw2gkiFuatv5FHcwnku+7aOCdoz/1bfrSkDXE8KQp721QrhG4z47n8ec5A+tQtrE398kWoHeCx3D72QpAwc+G44IGB7p6nmtjYEPdjgJwMdPpVGngmxeZ9Q4ljPdtzNvHktuRzKaMMGp38EtDYxptMpDleg24Rfgv8TmnoJQpZJAWjcYcdePP5daq+A/Groo4whmmUMucIp/aP8q6Knp4qZuSFth4Kk+R0h7xR7MfaBASSGP3iCMqR1qM8glkyMbQAq8/simDcxpbxgwKNynG0nKr5c1SIYJP7GcA+CyDB+oqdMVDqsisjqCrjDKR8f50lYFopjC5yxGDnqWTAyfUrg1oyQzQjMkTAc4PUfWktSjNteLIo5VUckeLKSG+ZVj/AMtZGKNEL46z+02Pkd1Zp3XBYU104zmuqxRlZWKkHOR4f1/QqIIIBHQ+XNWQx97KsY5BIDegrXbfcKsWkHySHaCzykd/ENk2wNNs64z7rj+8v4g1LT732uL3gBJHw4HQjGQw9COn0p6aQSys+OOi/DoPwrBuYpdLvI57bIRidoz4nqh+PJX1yKwKxpwypFXGO47R4Hycr0ThUM4Ttxst+OfYoikTfGfDPT4GuvB7pkgbeg646r8RXz/XPtu+zPs3qk2i6x2ha2u7cL3kPsc7bAyhgMqhH3SOhpJP9Iz7IIzvj7XNnwK2F0Px7uthtTE8BwcNU8YRXEZhC63kV9H9aPQisLsf9o3Yn7R/a/8AVXVvaZLLu+/Ps00Sjfu2cOoznY3TPQ16P2SUjMWyQf3GH5damaQ4XbqqUsMlO8xyAg9CqRx0o9PCpPHJH9+Nl+IqIBboM/Dn8qCwH3gmA+Kqe1tpf7S2if8AxID/AAqR0+ySBGEO3e54QlRtGPAY9amcfUGrrn3WSLoEQA/Pk/nULqWB+7AfRKJHDmk0tLVDuS2iVupOwZq/JxjPHzrlFOZDHH7rQPIJC4nclWwlWDW7n3JOPQN8OlIzabHzGmI8HlCu5Cf8J4+lM1dJ+tjE3G5eH+HgaZPSQ1TbTNB+qcyRzNQVkh7mzcI43KfuqXJVv8JP3T5DofCnYZo503xEkZwQRgg+RHga68aupSRAQeCDzmkZYJbRu+iYlAMbjyQPJv3l8vEetZmWbCzdt3Rcx+oePiFPdtTqdHLRUlSGU8joRTLPH3Yu1TEmduCeMgD3vjzWfb3ST5U+64G4qeePMeY9fyPFPw7DbSCRWIVlYYbHPI/lWvDNHUMEkRuFXcwsOUqCSd+vdTMdxOUk8j5GqmRkZlYYK9RVkqKVE0WdjcHJyVPkakP9pAjbAlX7n9/0qWxTVRj8RV5/2iLcP7SIc/3lqhsrncMYOD6HyqcTmKRZRztOceY8RSIVjLtsxvGMPmPPiD1/IVR0q68JNwzM2QQCp8MGqfShCATnGcevl61gfavz2A7Unb7z6JdFxjxMDE/9vWvRQRd/MkfgWAPw8fwpftFocPaPStS0a/nMVvqdvLaytG43qkilSV684Pl5Uj2lzC0KelkbFOx7tgbr8edgPs90fX/s91S6vltzrOq96NDV7lI3JtUDv3aZHeCQkx9DjaelO6x2W7N20XZXUD2X7rTrq5tLCe3uY5LW4u2e2QmZZ1lcSxF3LFlVMHC+tfSdU/0YuwunzxWtn2k7SvPF/Zn2uL9XnnKnugQQDnI6ZHXNcsv9F7sTeMHfXe0TQQcRETwjLZydn6rhcjw9MHjJ5plXG+fsbW3d15evqvTX49SZjUuncGm5tY8xa2/S1vUr5p9k9na6f/pHxafZR7Le21HU4YkySURYp1A556cda/Xx6nPnXy/sd/o99juxPaW07V6bq2t3N7Z94VW6miZHLxtGxYLGCThyeo5r6hW3SROhYQ4WuuP9p8TgxOpZJTkkNaGkkWJIJ1RRRRVtc0iiiihKuo7IwZeo5H0rlFFCEUVWJ1aQxg9KsoQjxq+ONjbSqwwpAYE8c/8AbNRh2qkkuwMVwBuGRz6VB5JJTukcscePNCFHJJzn+GKU0lbm0Zo3e4326parK8pKzoEQ95s+7u3ZGTk8HHXFN0pJ3UGoxSsZibkdxtHMYKhnyR4HG7B9MeVCFprd70MdyjSDII9/GCPlUe+gHS1X5uTVA6A5zxXaEK72hB0tYR/zfzo9qPUQQj/gB/OqaKEJyBEvg6yIFZBnKAAH4ii5gYwRmJH2xAggjnk9fLFVROVtZcD7zoM/8x/hVcc00RzHKy8YOD1pyFDk9OaCCvUYq72y7xxcSD0DUC8uh1nY56hjuH0NNQqcHyP0oyPMfCru/Rv7W2ib4LtP4fyrubNuMSxn0ww/hRZCoI56Yq6Lm2nXy2sPqR/GgWyyD/ZpVkb93ofx/nXYBjv42G092Tg8Ywcn8qAEJaVisbtg9DgeJpXTt1zCbWaEsR+yV6itCOBiu98oh8cdfhXWm2AxwrsU9Tn3j8/CjLc67KN0eZ2a6oj0PTFnWSS2DyAglFJCj/F/KpOrCeVmkL+8QnAARfADHhV0LNFBLIGI3EIBnr41WkbyHCIzHyCnNMEUbfdCURsb7oUaKu9kmHLhYx/fYD8OtdXubfL96srj7oXOAfOnp6oIx1HyI4IpC0/2e5MOcjmIc+IBZT81JH/BWr7XN4srfFFP8KVvU9rwREqvlffQYPByvA6jOfrWbiURAZURi7mG/mDv8lYp3DWN2xVnH7OMUfh5UpFqCsp78Y/edeVB9fFfmMDzq+S5hjRW3bt/3QnJc+mPzqWOvp3s4geNN1EYXtNgFZg+ANFIrqYztaOMk+Ecylh8QSPwq8XkWdrpKh68xnA+JGR+NMjxWkkOXOLp5p5BrZX0Uv8ApCw/+Oth8Zl/nRVntUP94+ITeHJ0TH9daKu32jcPFJH/AIGyPof50ezRv/YToT5Mdp/l+NWFGqaKnJDLF9+Nl+VQpEIox1xz6UVZDGHYl/uoNzfyoQpLl7ZgBzEdw+B6/kKpq72nBbZDGoYFcgc48Kp8B8KU7IRRRRSIRR4AkYB4qcUfeMwLEKqlmPj8vOqrzVbLTAjNlTK21WClnOOuMZwKQkNFykJABJ5K9beQ4L/qwcY3gjOfIdTQIYz/AO9RD1IYD64ryN3f3mrMPaFztlaWJVQqcYwu4ZILjJII6EjAyAaZtXl07fvvZN7MXaNmMh+ADHC/AH5DpWbU4vBTOyOuSOiZA7jkubo3ryXp0MVsGnadSyKSBgjB8+QPP8BXn7y9kbfKVUIhK25VjufIUbjxxjLjoc5BzS82qI4B3yScZAfHunzKgYJ+OaRlnkncyOx3EYyCc/iT/XTisisrpMQbwmgtZpfqUTVcNI0lpzPO1uShk5JPOa0NJuIMT2F2wWK7VV7w87HB9w/Un8KzvgMUYz18Rg/Dy/jSRHhOuNlz4kOfOSrbiCWzne1lGGiOCM548x44qvkVsRSWmsWsUd9ei2ubckd64yJUx4+v8qVvdGns4hcwulxanAE0fQfEdRUz4Ce+zUJzoSe+zZIVqRNHpmmLeIC11dh1jccd0o4JH97J6+v1yxz9M1ozZl0GCRhzb3DRqPNWG78xSU9gSRvZEV9bbrP/ACrnr4mjGDtHOOKKhNxuobko+nyooopEI58PPPwrRhxJoM6rgC3uUlOem1lK8euRWcc9VGTjp/XxrUv9ltpdlbwMWSYNPI+PdZs4AyPFfKpoRYOPQfXRTQ6Zieiy+ngeOuTWnaZuNDvYCMmB0nTHUE+6T8MVCDRbmWBbmaWC2iY4R5327/UCnbCLSLRriJtaR2nia3I7pgoJ9fjUsETr6iwP7J0MbgdeawYLyG0u3inH6q4T3hjqwPBz4EAn8PjTdzaqirLAQY2wN3Tw8fI0prOlTW7NBPH+tT3kKnhx5g+VL6Xq0kJ9nuDlfukPyCD1B8/Ty586sT4S+ppu3UWsjNHtPPxCkgrGN/0dYNP0nomsHGQDz8q5Trx2k7d8Zyhk/YYZLH4jJ/Cqp7SSFA5ZXUkjK54xyc5A6Dn4VhNqmZgxwsfFSyYZMwF7bOHgVG0uHtLmK6jzuicMMHBOMHHw617CUKJpFUjAbIx0weR+BrxQ8BjPP4V62wkabSrOViM92Yz67TtGfkBW/hkhuWHzS4c/UsVtRkIEbFgSACcdc45qXmMdOKshhEhJc4jUZY/wrVkYXsLBzFvitdpDSClrS6kkikiD4RJPdA4HKhznHX71SnnjtoHuHI2xjccnHHl5Uoj+yXDoseIwPujk7R91sePHB8ePGp3tpFqkKRGQNbs29tp+8ByOfLgVRwaoa9jYZTYsNiOeikrGuaC+P9SwdF1vWL28dYrYz2xlJY+MYPka19W0mfU8It+0UQ6xhMg/HnmnoLaC0j7m2hWNOu1Rj+vjVla9e6GsNmNyhZsFI5sXDmdclYljZy6BGzTJFLD1MsaYdB5n+7881sxyRzIJonDqwyGAzn51LAPB5B6gjIIrz2oC67PSG6sPftZT70LAlVb08vOsw2om933E8nsje77q9CSB14B9a5lclQRkYJGegPjXk/8AXDUM4Fvbg+eD1+taGj6jawWTXWoXsZnndnbJyQOgGOT4ZpI8RhkfZpPqmMropXWHzW7RWbB2h0u5uVtop2LOfdJXAP1rSq0yVkguw3srUcjJPcN0UfE+vTPNFFS3LSnEA6ckefr41fIe+gE/7SYST/D4H+FUVbbuEkw3KONjjzFJayUoFw5UpMqyp4q4zjx4PUV4nRPtJtNU+0Xth2H1GyXS4+zSQXFteyS7kvIvZoJrk42+6YfaoAevEqnxxXtJUMTtGx6Z5/L618z7WfY3D2puNVuW1+SyfVddS/naGHDvp76da2N3ZMc9JUts7vAlODt5ezKTqmmx1Uexf2z2naTs/B2l1zTodCsppNScJPLNJKLS2iSZZAiREEmJtzKSCONoY8U9Y/a12GsNLXWbjUrxYL6JrkSvo18BHbDBaeXMOYoNzN+ufbGRkhuCRk6v9k7Cy1K2i16OMand9oZ0VbY4jXUoTGq/eH3Mjkfe46VHt39i2qdstFtez9v2ot4rc9n/ANBSRXdlLcIspjZfa4USeNVlIODuDgKq4xghqEzIp6gZd2fcKdhcyM/7vstmb7VexWh6vLZX2szR3NncLZz7dMu3iju2UTC371YjGXZZI9iBizkgLuNan/2zuxsulx61Fe6hLHPdS2gtotGvXvFnjG6RGtFhNwhUYLboxgFScAjPnbP7OfYhqdk2tq5uu1Vh2jz3BA228Nmhixuwd3spO4dN4Hhyvd/ZZq1ze3U9j2msu7vtevNYls72xlltZVniiQK6RzxFnjMRZSTtO9hgHBEuHRwNpm8I3/mqbM55k7wXq5ftO7AwXOnwS9oRJHqNva3kdxb2k89ulvcttt5JZo0aOBZG4UysoJ6V62UvcThFG3B2KvgPA/lXyPTvsJ1jQdN7MWtl2ysLeTQNLsNPkvhp8kd6kdu5YmOWOZdySbipimEqruYge8wP1+OaCKRe5XcCwyzeA9B4VaOUbKJpuVVOyvKSPur7q/AcCq+fP8KnLG0TlGHTp8PA1Dp1picr7JpElyjsFUF2CkjIAz+fHzqm5Md2u6W3UyA7gynaScYPT0JpmDEKhXO1pztPouDz+OflUO4SL3rknnpGDy3z8KjmibNEYn7HQpWksdmCTs2RIxDNBcgRjZvbjHkeOD8qcgmtGBFjMJpxuB3ZR0yMfcPPTNVXDi5TunRO6/8AL2jb9PGlpdLie3WSNvuNyrjeo44IzyPkazSysowBFaRo66EBTXilN390+GvxTDKyEhlK4/e4486hLEk8bRSLuRgB4+ByD/L60qbjUrADFwwReclmdM+ueV+WRTlvqVxOpImlRlPvLvzjPOfgc8VNBXR1JNPM3K7oefkh8Jj/ABGm4X5S7Z6boh/0jNVuNcuIIdL0lYdQn9qYsGEdpEyIQAWfc+xSoBJBPFL3mpaN2d17tHr+j3mi3Og3NiNTsrP2eF+9u7ldiRhXXvFWOTvHKgghYwD1xX6A7TfYz9nPa/WrntB2i7PNd6hebBPMbydC21Qo4RwBgKo48vOs1f8AR4+x4HJ7IlsHODqF1gnz/tP648qjFE6MFjAAOXgu5h9pqMRxtlzd1jWkC1ja1z67X6L5l/oj3drbN2q9pkVRILH3jwp/t+pA46+Yr9JqQ+HVgwbkMOMjzrzXZj7LOwfY/wBpPZXTpdLkvNolPtcsobbnb99mx95uMeNOw99ot49tOAsLYZyoGNv/AJoA+jD51W7VPhj2sqAOETbMORPVYGNVMGMVklVT3FwLA+Ast1Li4j4WVh6E5H0qRuA/9tbwyepXB/CqAysodSMEAjHkfKu1uAggWXPEW0TEa2szrHtlQsw6NkdfyrssUc8rSRToCxJw2R/l+NUxMySKyDcw6Dz68V24SNJnWPBANKhSa0uFGRESPNSG/KqSCpwwIPkRiugspyrFT5jirVu7gDBcMPJxuFCFT8OanDL3bEkZVvdYeYqffQNxJar/AMLEf5UbbRyAskkf+IAj8P5UIUZYgg7xDuiPAb+dV+XHypmGKVSTBJFMDwyhuo+BqE9v3YLxoyqOoYEbaLA6IFhssy4siCJbYH3SWCIdpU+aHwPmOh9KZ02771JbeUDcUJDgYBII4I8D14+mat+QHjjp86hJZJJDLdALvKmMBh7r567vTGfqfMismWifSSGopPVvI+XQqwJGyNyS+hV0MgjPvcoR7w68efxrksZiYYPun3kI8fWs6C8MJ7q4LbU8WbLR/E+K/wB7681pxOkiGGVwFI3K3gP8jVulrI6tt26OG4UUsTozcqRHtILpxKq5YfvL5/GqBj5YqMr3Fu4CR++pz18f5UpNNcFy0hwxOcDxq7lJOiYtOQiS1jc9VYofUdf41Tz49fGr9sj2kOxCxJYkKM+Qrnslz1MTKPNhtH40IRD7kcswHIXYvxOf4ZpG+u4rG3kuH52glRjrjpx+foDWm0IS2jR541BZmODuyePLI6fnXn9bvotxtIEyIffdz95lAB+QJ2jHjyfDNZWM1xoKQyN97YeZU9LFxZQOio07T578zSTszAMO/YEnJPIjXyXJAJ9QPhtqFVQoGAAMDGMfLwrmmLNZW0dqYwzgMXXZyzHlhnHnV9xEsUmFPDDcAcZHocUzB8PbRU4JHfdqSd0+qnMryB7oVXWiiitZVEUUUUJUUUUUIRR/RoooQqXiAdZIxyD09KuyD4j61OGISuQz7VVSxPwqW61H+6kfxG58D6YoQu/2VvyeZSCB6A8mqalK5lbcQB4ADwHlS0t9awmRGmBeJQzRoC7gHOPdGSeh8PChCvpbUWMVo03tXs6wssrybd36tGDOuPHKgj060e1XLiJ7aycpJhmaRu7CJ45B5zjwIHrioyW17PHNFJfCEO/6t7eJdyx+Tb9yt/y+OKEJsHcAwIORnI8fWiuKqoqoqhQAAAPCu0IRRRRQhXHK2a5H3pSfiAP8zVPTim+8j9lihm4Vw2G8Qc8fjVEsEkRywBB6MOhp3JCrooo+VNQipLsPUHI9ajRz4UIXWbP3QAKcsp5ZJhE+2TcpALLz08/KkqutyUEs4/3aYH+I8flmgFCk99O5ypVB4bVAI+fUVEXdz0aZnHk/vD8apwOgPOelTjhklzsXIHU5wB8+lLdCYe6kW3iKxxAsxJPdj+vGqHuLiQYeZiPLJx9K7KyrEkatuKk5I6eH8qqpEIwPKj6/WiihCKlGrtIojHvEjHOPGo1ZbsFuIiegcZoG9wjxCrvrW3luWkAAbO5XQ4YZ56j8ulJppyh2LupRhghU2l/8RB5HwxTrrtdlwBtJHFcqlLh1NNJxHMF/5upWzyNFg5R7uPYIzGpUDG0gEflVRsLQ8LCEzj+zYp4+lX0ZGceOKlkpYXtLSwWTRI8HMCvOTnU1nkWO9kCByFHHAzx4UVvm2iYlsDnmiuddhMIPufJaIqHKzHp1owR0B+Qz/wBqx7HUdVvp7uMWUcCRArEzr/vPI889c15K21zUre4a5W4LGRg8iscqx+HlXoFNhMlQXAOAI5Ll6nFI6cC4OpX0mOaaPhHOPI8j6GrElhmdVngQZ43p7v1rzGmdrbO6IjvlFvJ4t+x8q31KyAFTkNwCOQaozUstMbStsrsFTFUgGI3TElvGrmNJwGB+64x/lXHUwQ90RhpDlufAdPx5+lQM8Nwoi76M3Ead4E3DLRg8tjPOMj8KUlvbeGOOdnzDJjbIOVAPIJPgD/GoWtc/3QpS9rRclX0VGOWOZFlhdXRhkEHPFSPHWkILd0oIIuEUf1mjI+Q6nHSlNa1hNCtoClotxdXLfq1bIVfDLMOg6evI4pWi5SOcGDM7ZaDZigCeMvvNnnjw/n9K8Nq9lrelQ3N/d3cFxC1ypBPebtkjAbQCTyMgZzgCt9O0sUxQ3kEqO4AdlG5AeBgHr69OgrOu7u41m8tURJre3TcJIXKlnLEKrHBIAXk4BOc84xVeWqgiic+SxbY7/JVJBFVhrGu3PJdeZbOJEhXDsAz8jIJ5xx04wMjnx8AKSZmbG45x09POrr2Uz3LynadxyCB4eH0GB8qpxXHUsWRgkI1KrYlUuklMY9xulvHquc+ePhRUIpopl3RyA+njU6uSRvidkeLFZgOZFFFcZgoLMcAdTTQL7IupeFX2V9c2Egltn28jcvVW+I8azJtSt0UiP9Y3p4VVb6mWY+0FVXGBW5DgGIujMzWWt4/ZRdrjY6wOq9L3Wl6oO8jlSwmHMiSDMbeqnwPpVsH6BtbW5spNXaQXO0bkg2hCpJzyeeteWn1MDi3AOP2j0+lIyyyzHMkjN5ZOa2MN9m6qo/EmAYD8T6JX4m2PUNBK9gNJs7nHsOt2kuTjbJmI58hnrVU+i6tB9+wlIOcGNd44/wAOa8nHLLFnZIy564brTtrrep2SFLa5dQTu4Yjn5Gp6j2OkGsJHxUbcQgf+Y23ktJlZGKspBBxg9c0za6ZqF4M21pI4594javHqcClR231sqwlFtMSMK0kIJXryMfGlbrtRrF7xc3JZSMFR7q/QcGqP/tCsGtgfVSdrpW6gn4LebRYbdc6jqlvA2RhEHeuPiB08K0IbzToNLnawhe4aydZI2ulBCljj3QPD3fGvHwalG4AlGxyOT4fzrd0s99ZalbL0a2EoI/usDj6VmTUk9BKYpWZfHe9vFXKapZIfwtLpO4uri7lM9xM0jtxljnjPTnoPSq/h8QP6NczmiscuJNyTdQFzibkrX0yZNTRdGvQSSD7NL+1GwGdpPiprz1/Ys5ZkG2ZOGX86dikkilSWJsOjKyn1BzT+uwoLxb2BT3V3GLhcjoT1H16/GtKjrpqQieE6t0PiPFPlYKiK7twsCwumkJgkB3L0PQ1q2lx3b7HI7tuG6jgc8HzB5HkemMnOZd2hJ9ot/dlU+HGanaXXtA2OSsi9R51YxajhxKA1lKBY+80cj18ioaKqkopLE/5CeuYBCw2uGRhlTjw8x/Lw+hOvpOtQd3Hp98FjC5WOZRkDPOGHl6+FZ9rMsyG3mChQMhz0Qjxx5enz8M1bbaNK+64vXEFrGxDyEjqP2QOpPPX86wsPqJYpOFzHzC25Iy0iqpfcPLoea9Mlu8rcMNhG/eDldvmD5UTSKQIo+I1/9R86wk1+ODubG0jZLCMYKscsxPOT8yeK11dXUOjZVuhrp4aiOUWburUMzZRYKE8Ec4AbKsv3WXhl/ry8ehpNTNazH3fe+8yLwsg8WA8/T860PjWLr3ansjo0q2OvdqNK0y5KieNLu8jhcDJAcK5BwcEZ6cEeBFUa+h4lp4Tlkbz6+BWhSueXcINLr8rXWyjrKqyRsGV+VI8a7XjovtL+z6F+8/147PgO22ZV1OEjPg6+9z606ftM+znPPb7s4Mn/APWkA5/5vWpaCubVx5nizhoVJLhtRGbNY63kV6TxxS0N7Y6h3sEMqTbDsdPP0/zrxWs/af2SvZV0jR+1mkytO6x5ivoy0rE4Cpg8546dc0tbzzWsizwOUdehHGPT4elQVOKCOThtF281g1tU+kkDJGEDxBF/it3WOzLQBrnTgXjAJePxUeY8xXnsDjABPwr22j69DqYFvLtS4/dPR/h/KvN69BaW2oulpIpVuSoOdreVUK2njLBPAdCs2rhjLBNCd1nZYdGIPx8a95ol2bzTIpmfc4BVvPI/yrwZBUgMCD616PshdENPZN0IEq/XB/hSYXNwp8rtikw+XhzZDzXp6KPQUV066PZFGPXrx/nRXy7/AEhu2XabsP2MsdV7L6kbG6n1OO2aTuUkzGYpWIxIGHVF6AdKa94jaXEK1RUjq2dsEZs52xX1iTM0AkI96IBW/wAPgfiOn0qgjnkeOK/OVxqX+kZY6ithL27tFE6WBilFjAUkF3KkSgHueqs4yDjAwecilP8AWD/SDuNS1XT7btpPImj28ct1J+gCJN0hYJGkPs3eMW2Od4XYApJYVWNWbEhpW4PZiQn89nXf/C/Q10y3OoQQxMG2OAceYZX/APpH/MPOta4VreB4oye/ce8fFF8h5Hz+lfky87d/bjoHZqDtbH24tXV4raeaFLCIyQQ3AcwOS0Owhu7bIViQWGQCc1+lOw2pX2s9itA1fU5jLeXumW1xcSFVXfI8SsxwoAGSTwBjy4qvhrSHvfKO8439OSr4vhDqCJkjnNc25bp15po6a5UYdQo5CP7wB/ungofUH5GmLNUsJlS5jZpmP6sMwYRt4EnjOeSOPxppF3OqgcEgdM5qjWIRJI8qjJjGxlHBKDx+IIyPgfOoqmkFJ/qqUWcNSORHPTr4rKjfxBkk2VxiNwzIzEl1Yf4iwIz9cHNQibvIlc5JZRnNR0+4aXblgZI2U7h0YHOG+Y59OlXyIscjon3Q7Y+taVPO2pjErNiqz4jE8gqyNhMohkbDDiN/L0rscYi/WTLyp91f3j/Kq4ommLBWC7V3Ek4x0/Hmmp4pplhLDbwVdxyAB4/OpkKmMB2a4m5VfD94+A/Kq5ZXmkaVz7zdalPKHxHHxGnAHn61VQhFW25G4xN0k4+fUfiB9aqo/wC+fKhCCuCQ4/usPP0Pn8Kz0zZ3ewn3MgH1Rjwf+Fsj4N6VrT++VnA5kGWH97xpC+iWSPvNu7ZkMvmpyGH0P4CszEoHOjFRH7zNfPw9VPTP7xY7YpkHIzxz5UUvZz95Hsdwzx4BOeo8G+YwfjxTH8KuU87aiJsjeaie0sdYoxwR50tfWbXMQMOFmjy8RAxk+XwI4PwHyZo/r/OlnhjqYzHILgiyI3mNwczdY+mXi2zLbvlYWcqmf91JnGz4Hw+I9K2AOOKzNVtVUPeBdyMAtwuOCv72PMePp8BV2m3LsHtZ3LyRbSrHq6Hof4f96wsMqJaGb+m1BvzYfDor1RG2ZvaI9+YWnbe7IZDwIwX+Y6fjVJ6mr12eysY8szEB/QdR/CqPiR9a6NZ6KKOhwePjR8DQkBvsiu5rnyP0o+YoS7o6nnr4E1GPVbiB2RiSnTDDNS/lXCq45X8KUEDUoVmYbtXexZQ6jLRu33R5/wBedTnJgEUUyFoYxzIjcbj1BPgenWiOB7c+0uWjCAEKGxvPgpx4Z61TFLcIDIzssj8sTyD8Qeo/rFPuLJp0RNDY3QHvypIOVcbWK/z9QeMfWkEkaxcxvv7tTkBB7vqQedo8CvOPDI5pxrSG5XvNiQ4JWXBIXBAKt6c56VyXTZ4/uuWX0PH9fKs2qw1krxLE4sd1H3ViKcsGVwuExDqcdwuDaxqUwCrZJA8Oc8jyNRuJYdu82EZZP7zcfjWIwktm3JJ3YXIVwM7CeoI8VPl4Vel1JICGYqyjDKecfzGPH+PFNoqt+fs9TpINfBw6jxSyxjLxGbLaS7e4snKsFCuvCcAAg/yqgnJLFufOlrV2S1udp5Bjb48kfxrovYVQGQ4fAAUDJJ9B4/15itGYiIZnmwUDQXaBMXVxHa6d3zgttlOFB5ckAAfM4HzrE062kubxpZTkI4llYdGkJ90Z8lHPxx61GXUH1G8W1imtu8R/1UBnjLB8D3mXdkYyeOuM+YrZtLMWlqI0yViwCT1LHkkjzOOfjXKskZjlcHNN4ovUE9VouHYobH3nfJOSzTJGkZkIdvfYjqM9OfhiluvzqUjmV2dgMscnH5VGup1G6zkUUUUIRRR6ZooQiijNRkkWNdzdKEKVFVrcQt0kFWDkZHPwoshXxERwNKigvu2EnwUj/v8AhVHr581dbe87w/voR8+o/GqfTy4oQilZnNncPezNBHamLEsmCsgIPGT0ZcE+RGD1BOGs1w7WBVgCCMEHoR5fn+FCF0YIDdc4OfSgkZ6jrilntZz34XUbhe9xsO2M91jy9znPXnPWpd3e98GW8QxiPaQ0WWL/ALxO4ZH93A+NCFfRSsFxKjQ2l4v+0SA4aKN+6OP7xGFOMHaTnyz1pocgEeJx86EIqyKGWb+zGAOSx4AFcijMsqxDxOD5geNSnm7w7F/s14UY4+P+dCETvGypHESwRSNxHU5zUY5niyFOVPVTyDUKKW6FdJHGYu+t1wucOmeh/lVNTilaFw6854YeBXyqU0QH62LmNjgf3T5UiFVRRRQhFXW7gkwSDMcnun0bwNU1bbquXlK7jGu8D1z/AJ0oQpMIYCUIMrA4OeFz8PH8KrklklwHbgdBjgfKouzO7O3Vjk1ykQg+lFFFCEUUUUIRRyOQec/yoqyBA7+991Pfb4f96UIXboAXDkdCdw+fNVVKRzI5c8Z8PKo0hPNCKPkceP8AKgDP5fOlbpp5JPZIvcEke7Ozcx5wQB0B6c1VrKllFC6V4uBy8eSfGziOyqltTuNx7uwkdM+6ygYYeBHNFQMeqqSsffxqOFT2bO0eXWiuPNdiJN7H4LVETOoWHddrtQgvpFW2CRj3BG4wcgn3jjxOfpXm/Enp/Cvbdp9Hiu7Vr6JCLmMc7RkuleJxnjFe5YS+CSLNELHS/ovMsVZNFNaU3G49UYz/AC8DXouyWoPbyzRzf+GbbukZ9oRshVGTxklgPpXnceGK1NCkMk0mnMEZbhfd7xN6rIOUYjrgNzwefTGalxSPiUrwBc25qvhshjqW66rd0vVNTfUFLzxwy3UjEKQZkVQOQvA42gegLZ5yAdW50mCcyy2kz2clyCJV+/E+eeVJyOvUEfCsS1vpdJu5NwEgiXZJDFh2D5Bzng5Kke7gZGDxzn0aTxNALgPtj25yw24XHjnpXn1FUSR/q1G4XYsY2dpZJukNC7PXumyXFw5zEx2RpGdyKueo6HqT4Z48a2Tb7Se/kWM8+6Dk+vT40lFrCK99BaO/eQWxl71cbMjBxnPJwOfDmvM21/HNB/tmlaZMkkvezI1lHiRs8k8ct6+lTVVWyQGeU9Bp8vooxNFQgRjW69bLewRrL7HaPfTW5w0aspZWwDg5IVTgg+8w61i6gba6uJJta1YyxswaOCzYPsAAAO7gdcnAz19Khr81y06sLtpLSVA0HIA2g8rhQMbT/Csrx4HHh8KzKnFDESyNv+VXqKsuOUjRaVxo7hxPZMLi1dsK6HJUnnYR1B/kOmar7yCwDJAd7n9sdB5Bfr18enjmuWMjpBcKjso2FiAeuFb6+FKO5d2k2hSxJwOg9BXNS5aqfKPdHLqTdWGyNo6VszB3n39LLhJJycc+QxVFxci3Kl0JVjjdnoauqEsKToY5BwfLqPWtGjMAmaaht287fZYsmdwNjqs7Tebogc+6aba8VbsWx4GME+ZpSWRrORoIY14GN5UljSsZIkDA8hs85r0OXCo8WkfWv9zL3RfXbQn9lmNmdEBEN77reFKanKEg7rqX6elNg7gGyDkZyKytT/8AE/Ba5X2doRPiQa/9Gp9P8q5VSkRZhzSfPXdj4V3PkaOvWjAr1pY2vNHPic0UUU4JEUUUUIRRRRQhH4fxrc7L3xjupLCRhi7ge3RieAzfdz8x+IrDrqsUYOrEMpBBHUEeIqnWUcdZEY5ApoJnQvDgvQEEZyeRxXKcvit7a/py12tE6jv1X/dSADOfIE5wfWsy1mmmzI6bEPQeNePz4bLTZy7QMNtdzfotxzxcW5q/n+I+NasKnUtG9miQPPYOXVc8mJuuPMgj6VlVdaXU1ncx3UJAeM5GR1HiKpQvDDrqNlLG7K7XYqkYwMN8DjrSl3Z7iJ4PdkHPHjW9qFtb3FsNWsEKxs2y4i690/mPQ/xxWYDgjwPQVbpqiXDZg6M3HyIUc0Itldz2Kqs7kyoHJCupwcdQR4/1/wB9K8Zpbe3lIIITAUNkRgH+RXmstwsEomCqqNxIfPyrSixLp8iKWAUhmOPvZBGB8wn1qlijIxNHVRCzXG3lfcH+bLQww54paZ39t/UJTA8BTVvqN5ajbFN7o/ZIyKWJyc+fNcoZI5mrSqLZHMNwVoy65eyJtTZH5lRzXw3t3pen9pf9ILsppGvQC7s7uzijnjct7677jglSCOg/o19hrxfbL7KdA7b6zBrupajqtrc29uttH7HMiAKHZs+8je8S55GMYFS8d73XebhdN7N4xHh9YZap5DS1zbgXsSNDovC2PYDsTFHo15pehy6zba1aX1zayRW7XUkam4txH30KSoW7oSSxvtbg84xzSLfZf2fPZoTRxQS3ianN7dcqrpalE1AWwtYZzIUhJRhIA6OxVwdwA59xpn+jX9n0kYMnaXtDbyREhALyBcKw5x+q+vmOuaTk/wBHj7Nkvhp6a/2jFruyz+1w7RIOh4iHHhn16VPLPFDHxXsFvmvQW+01AS21U7UjUtOu+m/ivEdtuymidl/tJ7GxaHpgso7m6i7xO6liLFL50QmOZmkXKKnvE7XOWHWvt+c8n868JH9g3Z7QtdtdROqazPcWM8dzA0k0ZV9hBX9jheOQCOOAa+hWVlcX8wgtYS5I+SjzJrJfK2seHRDQrhPbLE4cSkhhgc5zmAgkixve/PlyVcSymVRCGMhPu7eufT+dep0fs2IWF3qOHlJyIzyB8fM09pOiWulqHGZZyMM7eHoPKtE8f9q3qHDQwZ5tfBYlJQBpzy/BI6jotjqQzLGFkAwsijBA/jS+iaENKaSWWRZJWJVSOgXj8eK1HkjjXfI6qo8ScCpAhsbSDkZHrV7s0Rkz27wV7gRl4cBqiiiirN77qcor5b/pD9jO0nbfsbY6X2X0z226j1NJ3QSxxfqxFKpbLkZwzKODnmvqVHy+Xn+FMkZnYWq1RVbqGdtQwXLeS/NGp6f9v09tqFre9grB7TUprG4EE13C6RG1SIe7+uziRYEDjPhxg0xp/Zz7e7K9SWx+y3TVtLOOzS0s21FCsD20kjwvu9o3tteaT3WJUhsY4Br77qAA1C2kk95WI4PgdwGf+ZlP/DWzYMVuYyv7Xu48Oh/y+lZlMHTVErHOPdIA8rX+635faBwiaOCyzh0NtLDrvpuvyRqP2df6QGodlIex8/ZSQ2aT+0zltViczSBnK+602yNRvPuoqgnBOTjH6U7C6beaN2J0DSNRi7q6sdMtbeePcG2SJEqsuRxwQRxXobhV3CVR7kgzj8wfTxqrnx6+tX4qdsRzKhiWOSYnGI3MDbEu0HM7q22yJd4QtsBkwD12gn+Aryx7aRrP3c+ntGQ21yJM7fM16u2/3wP/AJZ+PhXyu9/8ZOfORj+JrosHo4azO2QcvquLxaqkpcjojuveQTRwXEN9aNvhYl0288ZBdPjwSPgRWiriYCRTkPyMfw868h2TM0sF5CrM6xGOVEz4gk8fHp869Vpl0RGLS3jzIAe7bqWXJAx5Y6H4Vys9N/R8TfRX7jtW+fRbVLUHEKRtQRrz9E4UaK3ZZAN0hACeOOf8ql71vbvE7kNLj3R4D1oLJakhTvnJwX67R6evrSxO4knJPmTmr58UXuiiiihCKP49KPHFLT3qRBkTDMPve97q/Ejx9OvpUE9RFTN4kp0TmMdIbBPRSLjuZRlGPzB9POoSo0cjL12HGceX86zlOozKHjaUA+JCxr8vdLfWpzadctK4nkj3BiG3tJKCfmwH4Vn/ANSllH4cDjfyAU/ADfecFVdQw2mJIpkjVPuguAyj+6f4GmNPufa2WMkHdnbIoJUnyI8D+HrUE04JnExTPXu0VR+RP41G4tlt075JJsDiT9ax9w+IycAg85AGKzWxV9I81EbA1m5be/mfAqcuikGQkk8lsexEqWj71mGMfquD8DUFsruTpbuP8Qx+dU2dxLLYSSSOTIrKj8/tAEnHoeCPQiuST9wjO8hCqeRk8+X48AV0cc8UkQm/Ta4VF0Za/KV25WK2/VXbEbh0WN3+P3QR+Neajult/ZmD/rYlZQWbZ3oU7WUk9M4BHqKdnmkMUs0xaRx7qqTjdI2MDjyUD8a5pWmW00JmlUsje7H7xXKD9o46knJ+Yriq51Vi9ZH2ewLbkeAvufOy1omx0sTuJzsrV7Tyr+rtI7cPgh/1u5jz5KDj61KTWdfnPu2wAIHBsznp1zIR+VWS2GP7GU+6OA7HIHow94fjXFvp1ISbLCMmPaxG/jByp6MBn4/E1Ze+uhcG4hM5gP8AaBb4pl4ZBmiaCfFLltcch/1oz4DuR+A/nXPadbQ4MLdcDfCr8/FZKdl1EKMiN+fGXMYB/A/QGoql9dbS0hjRuhYGJD/9Z/DNOkZGw5aaZ7nf7dR8Ugef/lYAEjLrN7aOEuokVj0DxSJn54NTTXnLASW8YJPAWY7j8AwGa1P0JOhYLcjJA5QoPDx3ZP1pS40aHLRRPAyEe8WhHvH/AISv15pvAx2PvtdfwJCXPRu0ITNpcw32fZ33MDhl/aU+o8KbzHbZIKvIOpzkLXn30i/hcSWkoYquAFkKSBfJWOeP7pOKpj1K8gLC4luH2cEqiBl/xDA+ucfDpVtmPS0jQ2vhLTtcbFR9iZLcwuuF6aVj7KhY5LuXznr4D8qHG6CNgD7uYznxGcj8/wAKz5bu7dIWjZWj7rhhF3mcnxKtxRFqhVWgljVmcjYFYq5YdPdfHHJ6ZrTGM0rrZrgeIsPiqxpXjbVPQSCN/wBZyjDa3jjx6fHBrrwSQrlHLRt0ZTx86TF9ajmSQwj/AO+LsHh4njxHjTMU0kZ3IfdbrkZU/Lxq9FVQz/luB9VC5j2+8FQ9tHI25uc9ccA0hcWbW36xG/VrwHIz3f8AdI8U/KteRoZTsgZUnxnu2br8KRkuJVLRzwgFQQysMdR4+n9eNR1lF2xlgbOGrTzBT4peG652VNvLcFZbdojD3yhNxOTu3A4UDrwD68jivK9sr+bT9Mggsg8RvpHjkmbJkaNQuV45AO4cDy6ckV6G3d4byNmVpJIgI0fnPiVb54YH1FQ7X6FFrtoYI5FjYkXNs7dAxHKkdcZyPMECuMxWixDGMJnc195W3AA0Gh19SPqtWilgpayPOO4d/sV5K+7ANY9l4NfOs2ROTIzB3KOhA27ONxcnwPn6Zr13YnWLrWOzsTXjl5beZ4Gdjy5AUgnzOGxn0r59Ee1eo3LdmDLOzFVga2dzsRYyMcdFC4zuHJ9c8/T9D0iHQ9Lg0yGTvDECXkxje56nA6Dy9MVznsLFxMSNRQxOihDMrw43u+61MbeW0wjqXhzybttyaU8Ogox40AZO1RknwFXC0lxmTEQ/vnH4V7AuQGoVNHjjn6VcBaRk7i8p/u+6Pr4/QUe0soxBGkQ/ujn60uiVditmPvy5jiAyzHxHlQ1yNx2W8WzwDJzj4jmqmd3O52Zj5k1GkQrhLAfv2w/4XYfmTXCLJxhlmUeWQ38qqroBPQUXQu91pw+7bSH4yf5VJWtYzmOwiB82JP8AKo92x8KkIvM0ZkWVi3e1Sphi2kYIVdp+tR3WY/3Ev/4wfyrhiGDiuqBjoPrRmRZBe1/8iQZ8e8z/AArvcpIGMExcgZ2sPex8q421R0qvvWVldTs2ngg4xSoU0tp5BuWJgvm3uj8a6YYU/tbkfCMbj9elUtcd63vTbyfM5o8fH60iFaz220oLVXDcHvTuBHw/hVDXN4kq4t7WW1ERUxCPa4YdFU5wV8gcfGpUeGOflxQhcg1EF7djo11DJKjMd7qVixjAbBPLZ4AJ9cVdcRqGEkY9yTJGPA+IpCz2XEs17H34aRjCFfgfq3ZcqPDJyc9cEcVozkQxLbLyQ25j5fD5UIVHwoo6ceVFCEVZBL3Rw67o24dfMf5VXRz1FCFZNF3bZU7kblW8/wDOq6thlUKYJc7HOQf3W8xUJEMblDyQevn60IUautfekMf76sv4cfjiqasgYxzxv+6w/OhIq6KlMojmePptYj8ajQlRRRRQhFHTrVNy06J3tuRlRyuOtJJqzj78A9eaa54buoZJmRmzlp1dJ+qiWH9p/ff4eA/jS0EyyosqjjyPxFMXWfaZQf3jg+nhTgbqUEEXCqPn580YzRUZZVhiaZ+VjBJHwBNNe8MaXnb9k4NzWCpu5gqNBE/+0OpCKvvMCcgnA6AedKpDNM6yLHIU37VPeAjYJASScZydvHxqVpaCUOs3KqQGXPuu/VmPnjpz5VoBVGAFGBwF8KwI6aTF3iomNmcgOeuhKt5204LWbrSklVJGQBfdJHSil7h8XEo3jh28PWiul25BU88nVed7Pa6NWiMLrtuIh72Bww8x5VK67OaJI73M8GzJLMVfaMgfhmvN6vpt3oFyJrO4cQyH3HDYIx+yaLvtPfXmntZTRx7nPvOB1X90j410X9Pe54monWa7fwXN9vZG0w1be+2/qsq57kzv7OhSPcdoJzx8ae0PVYtHne6e3aWTbtUh9u0Vm9B8B+H8qlFbXN3MIYQViwd84YfqzwBgEHJ5z08DW3WSQQU5NS6zRuVgQOlz5mbr0t1qlhqkS3UbRW0kayvOjqSWCp1DdCcAZ8dufKqFCKsybFZLgo0gIBDbc4OOmeevX3V54FJ2mmJamJmnkldFw/eImXPgT7vBB593GfHPjXe3c0N2e7fI54JyM15zJSw4tWFmGEggX10HktqSrfGzPL73h0Xoezyl9Sjtvd2TxvCwOMMCp4/Ksi092FYy2GQYIOAR9as7PahK+pwSSbU7uWNsjy3c/hTOrWsf6SuUkiGVmfAI8MnFUqiF9Ax1HVi1iDpry0+qUHjRNkZ1I+ic05RqNm+lHmVC01vyOTgbk+fX5Vmden5eNP8AZ0NFfm6kbclpG858yADx8iRVpubTV8C9K215tCiYcJIfJgOh9az5IxkGU6/UBWB+LGHO3S2n8tPGfGJh8ycfxpQdBx4VqJZvpjyteqwMe3dtwwKFlOV8+hpbUtNktY1mSUTW0wxHMOAT5HyNZ1NE51TJ0BA8lerI3NpIm8xcpTwzRWfaSPazm2ucjJIGeQK0M5rVxGgfh0gbe7SLg9ViRScQao+Q+YqlrK1brCvnV3yrtV4qqaDSJxHqU8sB94KKIsahEGAOgrL1L/xJ46KK1ahLDHMNkihgfwrRwXE24bV9okBNxY/EKKeIysyjZYWaD6VpPpanJSYjngYpdtOuhnCrgV6TT+0GH1G0gB8VlOppG8kqKKn3M2cGJvpUK2I5WSDuEHyUJaW7ooooyPOn35pEUUUUqEUc+Bx60UUl0LV7MXFxHrlrFCxCXEixSKOjqTyGHjxzzTSKqKAucAYGa5oluLOzk1SRiss36m346DPvP/8ASPial9fnXmXtfVxyVIhZuN/PxW3StLI2l+/2/mqKKKK5BThNafqE1hNvjUSI42yxN92RfEH+Hr86u1SxjhEV5ZszWdyAyMedpP7J9RWXO8yLiGIuxB2nPANaHZ17yW31O3usiI2zyBD0DLjBHlWnBSOmpzI8iw2119FIyQOPBI3SMkYlRo2xhht6VdodwxD2ZkBkjyEUjgtkFW+oUfOq+f40tcvJazJeREjBw/ljz/z+FRQQdugkw8aZtWn/AHD906lmFJUtn5XsfLZNFSp2nw4z51GRxGuT18qbvAk6pexEFJlywHQN44/P50lNGHUEdQOKzI3ueyzh3hofNSVkJp5S0bHUeSgLgE8p1q4EYGOhpIjBwashlKHaeVNNZJ1VFrzzV09v7TEwAHeRjcmfMckfTmsr3SOnrzWwrEEOpPhjH9f1is+9hEdwSi4RzuXHQelLM3M3RK8C2YJi0ngvIl02+faAcwSn/dkn7p/uk/Q16/S4LW2te4gjEZU/rFYchvMnx56edeB/Pp6euR41taXqlzJCbNbju7jBWGQ8h+OEb+BqCjqRhk5ltdh3HTyW3QVbKkZJgM40B6+BXrJbmKKRY5H99zhV6n6eFRvbkWVtJctGz92OgGaR0KwFtAbmWRpbqX+0djll80/mK0/kCCMc9CPKuxikNRFnadxorxEhBzizvovBalq93qjfrztj/ZjU8fE07o/aOay/UXe6aDHGOWX4VDXNJFrqSQWQLG4G9YwOhzj6ZpLUtPk0259mmYFtobI6HPX8a5x76mCQy35rnHuqIZDJde00zVbfVUeSAMpRsFW6+h4+f0p2vB6JqP6Ov1lZtscnuSeg65+XWveZB5AxnkAVvUFUamPXdbNFUmpj13RRRRV5XUhrEZe3R0+8r7QfUggf+oj6Vo2Myu8E6HhzG4+BP8qWvlJs5iAdwQsvHUjkfiK7pd06WSiIIAruAdvO0OdvXwxjFZbPwcScOTmg+oOvyVkkGnF+R+qfVUCTrOcRo/B9R/DHJpHTr2y1iD2rTZi4X78b8OvqR09etL9tbm4GiI9ohKzEpIwP3PM/PgV5PsdPNHr9skblQ5cMMeG0+FdZS4aJ6Z019QufqcR4FS2C2hXv7U++4/8Avb8fLP8ACvlt7/4yf/5rfma+pIyW8Mty7AABlUsfMHJ59P6618ru2V7qZ0OVaRiD6Zq97OD3zy0VP2hcLMHNbfY67jhvntHBzcgBW8iATXqLgSWxa4tv1YJ94gfdJ4Bx5HABr5yjvG6yRsVZeQw6g17TQu0Md9ayJfsqPAvvux91l6c/y+dVfabBTWjiN38NweqdgOKNgHBd/Oq2LeZZkyAFZOHXdkqf4j18atryWoa/Z20nd2IE+04BZSAF9GDZPpwOKU/1nnzzaIPhLIP/AKq5yCkxgRgPpifG418VtSV+HtdYSgL3GDVMl3DE2wks/Tailj88dPnXjv8AWiXxtM+ntEmPpnmntO7S6QISNTtpdxyNkSjux64yM/PNK+ixmXux0+XxJB+SRuI4eN5b+Wi2ZLma6buoVIHiqsM/8TDhR8Pe9fCr4LJIwplIcjkDHuqfQePxPPrRp99p2o27S6ZMGWIgOuzay56ZAyOfPnFM/CqjcKfFLxKzvyDrsPIK4KpsrPwfdKD59Tg1bd/+JkPmxNVdcD1q265nc+fP4VoiwFgo9tFVXCqkEMuQeSPMeIrtXIohUTSDLdUT18zSFocC07FAJFiFlJLJp0jwTRuwYqCFGWOAe7OPDIJXJ8VHxqKpPfS72fAVjyOVQ9CF826jJ6eHrfqEUzn2pSAXzCWPQswJX5A/nVtqyPBGYxtXaML+7jjHxGOa5mKkdJUvopnfht7wHUHl5Dor7pA1glaNTosi+Anu49PtxsVPc69HZcuc9chOh82razFbxe8VjjjAGegXyH4VlapBJbXUd5bgBpGBGeneAcZ9GHB+VXPN+kZIBaNwcbS3gzDOSOmUXcfnUNPUjD5pwR+ISAByLTo23lzUj2cZjMvu8/NXSX7bgkEZyQSpckEkDqqgEtXLWz37zcRdcKodSDk5Zm5wRkkfQVqWsdpZwMLePAZ1WSQ8tJwcnP5Vy6jC924KncmMg56cZ+grXioJZXtlq35iL923d1VV07WjLGLKqCOzXaksC8cCXGZFXyyevxNWXQIl6+7gFPh6eVUnB+FXwukiezynA/Yb90+XwrUjY2PRot5BVySdyud7HLhJ4lOSPfUYPlyPGq5UMbshOSpxnzrjKyExuMEE5+lWzHckUp+8V2n5cD8Kcmqn5A/HpVN1aQXYHfLll+644dfgeo/L0q0HgV35VHLEyZpZKLg9U9riw3G6ypdEvrZVntrlWEmce+0Z4PiBlSfkK87277aar9n/AGXu+0UmjS6zcpJDa2Omlo1a/vJ5FiggVwMqWd194qdqhjzivoCxSy2seyNiVkboM5GBXzj7ROwnbPtt2y7KW1lqkmg6J2e7/WpdSjFtM0mpACK2hEM27hY5LiQsyYBEZB3DjKbgcDHh0TnAdL6fAqx2x5bZwCrsPtD0/Vez3ZPtJpEFnb2/am4so4UnvngdBPGzsiL3ZV5l2kbCFBKsCQRy9adtux96+nDTdfs5JNXmuoLNATFLNJbFvaFyvjGVYNlRgjB5Iz4bTvsq7e6DJpvZdw2saLov2gW/aOy1SSa2jZrGeCeS6UxIVCGK6lkwqIMrKmwYBxDsj9mna20+1HXe3+rdmF0+x7dLfWVxbWV/HHd6BEgRYbgOkpBe7Ee6buSWV/ZupR3psmCs7x356aH4hObVbD/K972k7a9luxkUM/artPaaQtzvMXtkqt3gTG9lVcOVUMpZiMKCMkVzWvtd+znszcwaX2w7aaLayy2cWowE3QMnssjMqTqwGO6JRve+6MZJGRn5v2x+zXtd2a7baf2s0O57b6lpqaDPpEsmkapbXGoxSG4MwaRtQJ3QuDglW90xoCCpGy/s59nuodmX1S2stMkh02T7M7HszYC8voJ39qjkv2a0Mg2ghRPCN+AjcYJwTUlIeyuGeUtFtnW+V0kg4uzb+S99217Y2/YfsV2n7dw2I1m10bS59S7pZO6WcBA0YV9rbQ2xsEA/e4pCf7Q+0XZ7WbDsz9qXZbSuz8eo2t9dWWpWOuvfwYtYu9uEmEltA8eIwzhgrKcEZBxnyGs/Zd2hv/sV1bsppX6Wuu0t92Dt9GXSm1kmzN0LRYtixs/s6NujPvjAzubdyTXru1P2OdlYOy3aO40O11PUu019oOpabptzquvXupSATROgSJ72eQQ73CZZdoIwCcZq1hJY+nLmG93OPrf7KCp1dlcLaBQj+0D7M49Mg7aL9o2itp97cHT/AG6KfvBcyx5cxxIoLSEKVY7QQAuScAmva6N2r7G6nNZ2+kdoLTUpL/TzqtoYrhWintA4QzxspKsgZlBw3GR5ivnWrdnO03ZfWOwHbix7K3mv2ugdl5+zt7p2nvb+02FxILMiWESyIjf+FeNgrg7ZAV3DcK8tdfZF9pMv2eaZcdmLO203tTLrGui6tobmNk0nSdanmaaNZAwRjb77eX3MgtbsEDZFXo4I4ARE0C5v6nc+ZTHPdJ3nG6+u3f2yfZvY2Gm6hc9u9FsrXWbdbyycziITWzEBZucERkkAO2FJPBqvW/tW+zbs7r0nZjtB220iw1WGSGKW1uJ9jxNKFMZfPCBt64ZsLlgM5r5d22+yfXNP7Wa4dG0btbedmO0XZuy0G3tuzl5psAjjto5Yja3IvRlYSkmQ8ZwN0mVzjc12k+yTtVL2P+2Ts/o2lm5k7TaJYadoZkvYC960GmLBtZyVCneCNziMHkgYNPtpdINV9R1b7Quw2ha/b9l9a7WaXZatdd0I7Wa4AYGVtsQY9ELsMIGI3HgZrr9vuxEfadexknavTF1xn7n2H2gGQS7N/dHHAk2e+EJ3FfeAI5rw19ovarQe0fbzRf8A7Wf+ttl221q31S2vJLm2TT0hNra27RXm9u9QRG1Z12RyZDrtw2Qvm9M+yntWna7UNI1nTe2t5p9z24l7VWt3p19pyaQiNe+1RvIJFN0JIsLG0YB3bQFYKTtSyS4X3yipOjqxDIw5Ph0qS287DIiYDzPApiVV1D22GEncRx1JNMG3AGJZ40B9c/lSs+kiXMP6xh/cOc0tkIOsWI6zKPnUTrmmr/vj8lJqpuzMSDc0U6j14/MVSdCtOpd/rRYIumP01FO4js4zIc8lhgCl7gayZG7u5AU8gKOn4U3a6QY9piVigOeeB9aexHBw22SQ/s54HzHWjRF15x7fWHOWuHOfU/yqKaffM2Z3kK+hJzXo++jIwbaL5bh/Gjfbkc25HqJP5g/nShCy4YnR1xE4A4+6afPFMtFaoE3rKrPzgsDgfT1rklp77pbsHKEgqTg8UhQl6CeD+Xn5D/KukFThuMeYrnIJwcYwTxn4H60iFRpMxFjZzi89rPdRt7QVx33A9/Hhnrj1py6TZMWXlZPfB889aTsBMun2yzxwxyiFA6RH9WrbeVX0B4HpTs/uwwp4hd/wyen0oQqfnRRRQhFFFFCF1VLHAGSSAB86jd39obqRO/XKnb9BipiUQRS3RH9ghZfV/AV5snk8k59aikkyKpU1HBIAW8txA3CzIfnVgYHBBB645rznHgBXQxU5ViD6GoxP4KEV56L1ciC5zLB97q6Y5+I86W6cVhR3l3EQyXDgjkc9DWzZ6hDqJEU5WK6xgN0WT/OpWyh2hU7KpkmhVlQnlEMTS5HA8asZSrFWGCpwR5Gs/VyREijoWyac85QppHcNhIV890sdqJVPvOoCj41jBWkbCAsxPQU3bzwzqtteDgfcbOMU/bWcNsS0eWJ5yfCoCOLqqQa6rILToo2NsbaIhmyzckeVXT6hZs+43KLwoJY7RkAA4J4POelJTXLXTCCD3kbyP9oPj+56+PhV6WKhRumlD46o5CgeQXpj5VQNbPK7h0TQ5o3JNgfJbMcDIWASGytluIYoxIzghjhcc7j5DzpS6vUkQRmNwVPeSIQM7V5A44OTgVNdNRXLCT73DHYodh5blA4/rNWx6fAJo1XKRZAMY6ZB4I8ucHHPSq9Q3E6phYWtaDppr5m6kaadhuCbqVtCYIUjY5YZLepPJ/HNWglcN1xUnUI7ICSFJAzUfXxrdjjbCwMbyVVzi9xcU3LDFNK8ouIwHYsASc8/KilOfSinptgvN9tEd7W1KIWG88hc+HHNeYbT7yMQu8LKJzhSSM48yOoHqa1Y1hLJdJGgkWPu0faMqn7mR+zz05FLTGaxiCW0ESwKCqqoI2jOegwMelXsPx6cNFDAwB+vvG2t1yNa2Gd5mN0qdPeNszzLBtkxggOXAOCQQRjxwcnw4q+4k9hEaWsaCPDHbgY5OT08c559aSnuJLmTvHOM9B4YqBdiACSQBgA1vjCp6tzJK54cNbt5ajl5dVnOqWMuIxZbkEqzxCRRjPUeXNZVxbXAleTumxuJz6VdpcmJDDjhhnmm72cQwMQRuIwBXMxcXAsWNNTNDg+1h4H9lO4CeDO47JHTZdlyEAyHznzGBXpO0Ts93bagoDR6iAevAYABh9R+Nec05EEoleZVKngeZ/lXoUhOqaRc6aoJmt83VufLH3l+Y6eoqTHBBLifCeLBwFzyuL/RWKG/ALR5j0/dWaOqSrdWaDbLdRjY2eTtIO30yB+FZ3vA4/aHXjxrtvckNHdQMVOQ6EenPT+ulParEjvHfwDEV6CwUHhX/aUH4/mK5CVpyFr9C02Vz34xbcKMDSNYz4LNkqqAnOPeHA8uXNRsdRks1eBkWW2k/tIn6Hw48jjxrtgxXvZCx2xxlgPDIw2f/RSnmDnOeRWbBI6OeQjw+i0qt5MEEl+oKj2m0kW0yz2wLwSAPGw59wnp8QeDS1rfCVWSdgrqOc1u2DLqFs2kXBRXJL2sjc7X/d+BFeRu4TbXEkDoYwjFdrDkc9K9BwuGLG6U0c/6dWnmOoXP1d6d4mYNCtvK4DlgVxnOaTj1OE7g424PBHNJ729gxuI/W4+HFLnA6Z+tWqD2Tpi2RtQS43sDtsqsla7TKtf9JWp/bP0qmbVFwyRIWBHDZxg1nZPjRn1rUh9lcPikDyCT4nRROrJHCy1LG8WSIrNIA6nxq+S5gjwzSr8uaxOfDn8a5gdM/wAKrT+yVNLUGYOIadbAJ7a14FitO51JO7KQkncMZ6Vm0ZHmPrXM4+FbuHYZBhkfDg9SVXkmdL7y7zQQAM0Zz0pu0sRcASO+EyeB1qxWVkNFHxZzYJrGGQ2alBjHFFTnjaCVo2B4Jx8KhU0MrJoxIw6EXTXNLTYoGScDr4U7b6a0gLXAKrjAxVmmQxvG0jRgkNgE/Cn8Dyrh/aD2kmgldSUwsRuf2V+lpQ78RyfvYlXTtNnjAQmJ4sfsgK5x9c8/KiLRrp0ElxJBaBvue0SBC3rjrT2nXaS6WLaC3SS+td7Q7xuypOSVHTcMdKx7i5nu5DNcTvK5P3mPT4Dw+FcZO5jjxXkkkf8AK3HNjaGnwTv6FJ6atpp//eRQdEk8NS04/wD7ytZtGB0wPgRUGeL+z5qIPZ/b81oroGqMNyQIw8CJoyD891O6dpF/Zx381zAEQ2coz3inwHkawfnWnon/AL8M/wDuUvz4FSwmMvAA+alhMZeNPmsyvPdrO1dr2eiaO60fWrtDCZmksbB50RVPO5hwvQHB8K9DXjvtDvI0jtdMv+0kmk6bfJKtz7LaSTXM4G3KIVVhGuG5O3dyNpHNTYVl7Yxx633ta3SyozD8MgJvsZ9otp2jurTs+/Z7WbL9IwvNZT3cEcUUmxQcD3y2Sr9dvlXpyCDg9QPLFfJuwN9Y/wCsljbLrms6nFo6yWlgg0GeFLYuqjM0pTDMEUAEhRznFfY75Q5W5TA74FiOeTn3j9f+oVL7S00eH4sWwizZNfC/+Rur9M91fh+Z/vR6en+CkJogw3KMHxpb48U6OnSqZov21HNYb231Covb0UYJMHYx4Pj5VbNEs8ZjPB6g+RpX5/GmIpN4w3UGhpuLFI037qzmVkYow5FR6cgkHzFaV1biZdwGHHjWdgjgggjwqGSO2h2TTeJwLV6TRNaaVxFKcz4wRnHfIPyYefj0r0kciTIskb7g2cHGM/y+FfN1YqwZSQVIYEdQR0r1WiayJwQ5JlHMyD9sD9tR5+Yqxh1ecPfw5NYnfI/sunoKwV7BG/8AMHzW0lpCt095jMkgA3HnauOg+PWlr7RbLUZ0nulYlFChVOBjNPKyuoeMhlYZBHSu11hjie2xFxupTExwyuCUh0nTbdCkVlCARg5XOR4j51daxPbxiAszBD+rY9Svl8qnLLHBG00zhEQZLHoK85cdrB7bGlqg9nDe+x6sOmahllhpbX0UEkkVPa+i9L880VxWV1VkOVblfh4V2rQIIuNlZBBFwgqpBDdCOePl/Ovhum/ap2n7MaLrE8tvDdIe22tae+q6tJcGy0q3gbdGsndI7KrfcVjtRcnLZ2q33MdeuMn+j6/CvBwfZroMs10unavr2h3v6Uu9WW70y+2S99dO3fqQ4aNkO1CAyHaQCpB5qrNNHDKwv3dcX9L/AGUwY57HAcrLyy/aP9oGo9sLeC70/QV7L3HYG57STWMGqrc5mRkAkjnSLDguQq4cKY2L4DqFrEb7Su0fZO57Mrqel9mtO1jX9On1uFZr+6mtLWzCxCOOQxwGRp3abGQoRQjNluA31TT/ALGexNpHpI0c6lZQ6Jodz2fjgjusrc2s6kukpYEsd36wOCpDeYJWm9Z+zTR9Rt9Bu7XU9Y0a/wBAszpun3unXIjuBbMEDwuXVldGEMR95SQyBgQea2I6h8YMcZ0ddUpoI5XcR41C+Vdrft91S+03s/7J2TtdJstU0ez1Jl1y9ls+/uZpGSWxhnMYhWWLYOZmUOZIwFAJI9NcRiG4lhBJ2OyjIx0Pl4fCvPdpOweh9oY5dO1DU+0LWc1mmmX0A1aRl1G3jyFW4Mgd2YhmDOrK7A8scCvQTSGaZ5mxudixwPM11mGUr6dpDtjZclidSyocCzcX+Ch0FGSM4P8A28qKK1SLrJvbZA6dKPhRRTrWRe+qK7n1NcopEbLZ7ITvDr8G0kLIrpIAcbl2k4+uD8hXvpYjGN6sGjJ91h/HyrwnZH2T9Kr35Pe7WMXPGcc5+Wa91FM8XK4wRgqRwfjXGY7YVQ0tp912OBA9l1N9f4FDpV1yMusg6OoI+XB/L8RXP9mY/wC9QHyww/hVv+zxwLvbvAG3Iu3GfMenQVhrZVaIsaiaUZJ5jXz9ar9+aTJOWY4Hx8vhUiZbqU9WJ8PLyHwqReOAFYjuk6F/L0H86LJVC9RJYjZhspgqT/e65+IP5Vn2Eh3GFxguC2B4PwHA/A/Onc/zpK6iljnWeJfvEEAHGWAOR81z/wAvpWPiY7O5lY39Js7yP7bqzT/iAwnmrr+OKa0mWbhSvJHXg5BHzwRWXocm26eOT3WYMQg8JM/rB9QpHoTTs8txcskcNu+Q2QpAJZ/AcZ4GMn4eNKX9i9lJFcW6k8jr4yAcE/4lyp+VY2ITCeqbXwC8cVsx63/ZW4WlkZhcbE7L0KLGtr+ufG9gfdHJxkE/DNVzSbyoRdqoMKCfDzqpLoXiJdJwkqBlHkpHArtde14kAc3YrMIINiiiiinJFd7QHUJPGHxwGHDD51aJLF9kZ71VUYXJwMk+PWlKPXy6UITMpEDHFpGAehOW4+fH4VD2uYcqVT/CgX8hmpW7T7Svd95F4qx935E9D612S1VmIt5lY4zsLcj59DRZCJZZfZow8rkuWYncScdP4UtnnPlx/R6/KnLq0uCyqIztSMAHI8eT+NKvG8bbHXB8qW5GiRWRZkjeIcnG8Z6kjqPmPyHlVIGenGPez5fTH1z9alFuV+8QDKe8STgADzJ6V2TU4kZ0sIkYAhhKDhB8/H5cetVqmrhpW55jb6qRkb5D3dlyOKRwDHGzj73ujP4/1zmsrWLK3h24QRzzHkKQA65G5nHII9cZJOAeale67doqxRX7mV87e6UYGOSSzbvdHofGkYNMub8Ge5KvHJyTIWzKfBiBg7R4DI6+Hhy+I4m3FGGmpIi93UjZaFPAad3Fe+wVNxGglF/FGwCMF79h7pwTkZGSoJOCcY8Kek1CWW3t41sJMIh3NvjKsWJJI55HTr5mti2EkUcNnFsVQQCdgJ2jk5LZJ4peXTtMlmeUadbe8SR+qXp4eFWaPCK6gjHZJcua1wRexTZaqGZ/4rb22WYmq3NoS6QJHxjEki7SOuD5jpVQ17bKzK1mqsB7qXQJBx4Z8MkkdetbKWdpF/ZWsKY/djA/KrSoZdjDK+R5B+tWXUeKvOZ1QL+A09VFxaYf/H81iHWQw4VnHH3JY8cdP2v5/Om7DUYpn7iXdG7/AHe92nfz0yOD54zkn8W5tJ05445FtEXduDbPdyR8MZ4IpCfQYXVjbzlNy8o6Bo29CvH1zmoXHG6c5zkkaOVrfDxTx2OUZdQfktgR5i74nHvbfU+Zz6VEMwOd2MjH9fX8/OvPWuoXWnyi1m7xgOkUjkkD/wC9s35H1weK37SexuohMtzkD7yKMMv+LPSr9Bi0FddhGWQbg7qGemfCL7tPNMQ3M8ci/rXwCAQGJ9OmahcCRZnjd2yD4kniu+0FeIYxH156t9a7NukijmJJYjYxPmOn4VrWvsq3gqRwKn3suwJ3jbR4ZOPpVTyKhAY9fGud9F++KLmyFYrMh3Idp814pmG5kcmNmHeNyshAyPTPWkfaIf3xUlkRhuRuPOkSJiVboDfOshycElifP+VU/A48aYQQm3ZHuV3swOCCSAAfHpR7Kjxd8kp2BtrM67QPhQhLjHmBV+1LYgyANL4KeifHzNC+yowkLySbecFQAcfOqWYsxZm5Y5+NKlVs2JV9pA5Y4dc+I549KLkZl7zxZVfPqQM4+ea4f/CqfORs49FFEvMMLHqqmM/X/Ok3Qui4Y+7KokHr94fA1XNEzqDY92z71ykz7MDI3EHkE4zgHHNR8ceGevp50nqUZ7uK7RY++t33RiWXu0JYbMMwVv3uBgnOKEJi3s49OtorGKNo47dFiRWzkBRgdevHjTV1kmJ/3o1+oyP/AKajHKXjWO6AAIzkHJQnk4PiM1dcwvFbRd5j3S2CPEHkfxoskOiVooxjiihHOyKKKKEqX1bvBYRRxqxEkhZyB0xwB+JPyrE8SPLwr1UP6yCW3PpIv5H8KTltYJv7SIE/Q1FJFm1VOalMjswKwePOin7rTTGN9vudR1B6ikKrOaW7rOfG6M2cipwxPNII4xyTn4Hz/CoVr6TbN3e8Ll5SQPQCljbmcnwRl7wFo3IJdZP/ADVDfM9fxzSOoR97attHK+9WheYjlWAEfqlA6+PUn6mlZpY44i0pwD7oGOWz4DzPpVqVzWNJcdAtd7DIMgXnyRgscefJx86etvarpEtE3Pv94IeCy+vkv4npjHWqCzMsp6EqeMjKxjwz5t6dBWvDCkCnu/vH3mYnLMfMnzrBZxcSdljJbFzPN3l4J1NStohmfq7p0UYLdYARnLt99iMZPw8B5Crauuw3eByDhlXBPjwKpwfDnFbkMLIGCNgsAnuc55u5FWwxknvWIVEOSx9PCqhyMjpVsuVghUdSGf8AHH8KlTVCQhpGYdCSRUaPhRQhFFFFCF84tJpe5aKKQIye8AfGnlldrYyyoDleQv8AXWsb3o2BIIYHIzTaalcCPYuDJ4N5VvYtgb6h4kpmg63PI/8AC4GGcNaWvJS0UTzv3caknxPkKaa0tUUs12OOoAzVltdW8KsJGy7nLEDr6UrcWzxfrtiqjHjBzVvtNRVVPBc4xNG3+7rqfkmlrWMzNFymbCOEzFo5HbA8VwKtvbd7iSFFXgE5PkOM13TU2wd5uJ3n8uKYmJEEhXghDzXI1tc+PGC6E3y9258Rb6lXWMAhsVnKiTahtEWI4ztOB5dK2Le5mtbhLiFtrowYYPjWFZ3TQ3AOMhzg1sU72oZNBNE13uhuhvzG/wA0UTgAS3e6fvLKCeJ9T0pAEOO/tR1jYnqP7p5o0+Rbq0vdOlyO5j9qRihwrAhcfPOMelLWt1LaTCWIqTgqysMqynqrDxHp581p6ZdWuswXWnW9lb2ZljHduGOGCEMFOep4PPpWVC5lSTK4a2t5m2i02ZXOs02J5dUjpoMlwIAQEkDA8/3SB/1VnXl73c3esMpMxYY4x/Wa2o9MvbSRZ1mt5YlZe8kilVgBuGR5+A8KxdbtJZJ1jhjOEJUAcA4wP4VVweCE4rwarRrxr6XVis4gwxrrah1vigahDCYpo5CMnKuo+6RzT+tWcWu2ya7auBJhYrlFGcN+y3zwPrWD7PO9ogWNjtdgR8qe7LT3R1NLOISSQXP6qeMdCpBz9OufSu2gwyKkifUUMtnNvfnoDosSOd0rhDKLh3yKrNgnsph35IYuWxgZrKxg48q2O0EC287xxzGSOKVkBB6jNY/ArW9mnTS07p5n5i47dFTrAI35F1cA5PTxx1pmSOwWItHNIWxwM+NKgDOcdaOtbM9M6ZzS2Qtt05qs1waLFW2sPtFwsbFgCMnBrVWztlG3uwceJ61kQu0cqurYwevpWylxA5CrKpNcd7WGtZI10JdktsOqvUZjcDmXPZbc8dytUvpkDMSGZQfAdKb86K5KLFa6nfdkhv4lXXQseNQsiXT54iAo3g9MU3psEkSt3owGI4PhV0l5bxDJkyQcYXrVX6UtvEP9B/Ot+etxfFKMwOhJBtc21VZscEL82ayL2ze4CumN4GDnypCG0kmkaMe6V5O7wFaC6lbscDePAcVeIkEplHVlwfWmwYvX4LTGlqGZdO7cc0joYp35mquKKOyhbkkZ3H6VX+k7YDkP9B/OrroE27hVySOlYhVl4cFT5VNgmGQY42SescTJfr4dEVEroLNbsvV6BdxrqltKmHBcIwzjhuP4/wCdUXERguJIGbcY3KE+ZBxmvPW8k8EyTW5IkRgy49DmvV62qrqk5VSveESYx4soY/iaoY7grcLa0MdcEnzVuCpM8JJGoSNFFFcze6kOiK09D635/wD7KX+FZlaeice3/wD4FL/CpoPzB/OSlh0cFmDpWB20vNS03Szqdp2gs9Jt7bm4luLBrtmyQEVEV1O4scADJJYDyrfrM7R6OmuaS9mbv2WSOSO5hn2hu6licOrlfEAqCRxkDw606jc1k7S4aX9FBILtK+f9le01toN/q+p9p21c3l6i3FxJdaYLYG3iG1pFjUkkJu3OCS+GHu4Ar6/A/tFi6e9uBDgNncckA5z0GSn0r4mnaS2OvW/aLW577tDbhvZVurfR2tNOtUldBJKzSMe8PC5YEgAeGcn7TYSKkwST+zkG1x6Ec/QGtz21ia9sNVGLEtvfl3baegU2AzZJzC7Y3HxS5+Oa5Vk6NHKyt1BOcDAz449M5quuYaRI0Ec0k0ZikdG7kl5otp3KOtVqdrBgfECnMcEedViBAxPPoKaWd4KBzddFNJFcnac7Tg/GqpbMXLqFZUcnAJ6V2OARSu6udr9V8M+dW4OCPOrVRHECMpuLfNKBfRyy5oXglaGTAZTg4OajFJJDIssLFXQ7lYeB8/4H0q+5tXX3xjk9aW5xx1PA+PlWbI0bEaJjC9kgy78l7DR9WE8PesuFB/WoP2W/eHp+XwrbHPQ5zyPWsSzit7fS4oIvekQFzIv3VY+bdPQii51WXTLZXihWeNzjhsLG3kD5eQ8q0KDEGUDhSyOzNtcHmPArtS10lMJ3izraqHa+J2sYpgTtRyGw3gRxkfGvJEeBHQVqX/aK/wBQhe3cRJG45VU8Ac/mKRt7S5u2220DyH+6OKZWysqJg+MEhcjVyMnmzRgr1XZbUPabM2kjZe34HmV/o4rbryOkaVrdlfR3K2bBc7XBZR7v1/rAr13B6dK3sPfI6HLILELboHPdFaQbIOAMn+hWZb6f7dfyyBkAG/c0iBlX3tq48f2SetP3EvcRGUYLdEB8W8vyqmwjaOJsklWARf7wXPPzJJ+GKp4jGysqoqdwuNSfQWC1oHGKN0g5oe1utNkSQ3GVSXu9oeRRgqcHBcjmpa1eXV1oAuwxWV7U/c8G8SPl/CnJkN1ZbWeRXjcbWTk458MfGsu3aS2uVti/uMdoVCQvIzuAzx0YfGlhBweraRcxusN72N/FNkHbIC29nWPwXzzOec5z4+dFW3Jzcynj77dPjVVe0NILQV5a6wcQEUUUU5NuiiiihKiiiihCvsL2TTryK8jA3IfEeBBB/AmvpME0dzCk8LZWRQy+ua+X17Psbemawe0eYtJE5IU87VIH8c1zuPU2eMTAajT0W/gVSY5DCdjr6r0BzTEKCeAxGQIUbcM+IPXj5ClzwT6nNSjdonEi44PPrXJDUrqzomJY3CFbYKIh94hxuYeZ8celK+GfAUykIW4jaEYVssCOoHiDSeqXMdrKgjVQ8oLBJH+6PXHJPpUM87KeMyybJ7WGR2UKfrx1x1pC4uJ589woeOOUKm0ZDOBy2R5ZYY8x4eGbqmrR2isLuUs5TcInXaG56bPL/EflWAmv363LTyiKcbdgjmTKL8AMYqocLxPH4iymZkj6u0v4AdFDNidHhrxxXZneHJeugmTTyzNbYZiZBIGQHB5wST556eBxVep6p7RB3YaAETxuwEqlid48B6Z+tZmmarFfKw7tIZYR3xRR7u3o2B4Do3xBrQ1SN4rKUFSCUynq3hjw64rEloqyCnnoZpA3hgi1txyN1pw1ME7o54tQ7909pHOnwr+5uj/5SR/Cm6R0jPsrgfcE8m31945/HNPVu4Y4vo4y7fKPoq1RpK7zKKKKKvKFFHw64wKKttsd6GPIQF8eeBn+A/GhC7ckK4hHSIbePE+P41WkLSnCJuwMk+QqJJY5JyT1q21IE6qTw+Y/r0pboV0sEkkETI4k2KVIVj55+fBqhrmDuxHc7u8XLRhfvSAfsj+fhUJp5bWzcqFEkThgW4C8HJPmOOlJLYvMRc3PCTcnd95+TwfIf3R8zyRWbV1kjZOzUzbv68gPFTxxgtzvOi6PatWY92sYjj5VPvICPL99h+94eHmbYrVI5FmZ3kkQ5VmJ4PmAMD8M+tP26C4KqAI5IwMPjAx5fy86quDmVyVKYPIPX4/xpIMMiYeLKcz+p1+AQ+dxGVugWP2h7p7qCRRw6jcnhnvUycev8TTntgJJMZ49aQ1Xab+338LmIE+nfJ/lWqNKMUhe45jVv1ag8y+g9OeagwxrTW1JI5tt8FJUudwWIMwWzeUBlaXEakjwJ94/hj61Kq3Xv2DyucD7qj7qj0qyts25KoiiiimoVqc28i9THiRR+B/hVQBPuopJPAA61bbmMF1ZgjOhUE5x88elXwx20cbXTTbgPdGBxk+RpdCkSWoWMNxb+xyxq0jc7iMlD4Y+PAP0rz7e0aXeiSRZFMfLLglgvG4Z8eCGGcnjHga9ObllyIgI89dp94/E1k6vZNcRC5hVTPCQwz+0Ocj6E/U+dc5juGGYCqptJG66c7K/RVGVxik90plb60IGZgnh74K/n1+VNQylcjbvRvvL4EefxrzNrcG3xAwuAAvADe+ijyVsqwHoM/OmO8sQfdniQfvS2bLn1J90fhVOm9opJmXka0nnrY/BSyUIbsTZeg9mt7kdys7qfAMo/MGlFtIxydxpOxexN1CU1Ow+9j3Ttb5e/wDHwqf6OJ53Wpz4mE8/PfzWp/VJnjux/wD+gqxp2DmmxbRA57vn1qxEA91V25OKR/RpxnNr8rc//ZUfow+Ps3ofZ/8A86pO21h14HzScKIaZ1qsIbc7dplbzb7o+XjXJZt1rumdRiTjdwBxSA0fvU3hrMt0IaED82qMmjRwtjvI0kABbu4kGD8Tnwpe117hpD8Sjhxfqf8AJWG/sgcG8hz5CQE/QV1by1LANIwUnBfu2wPnioizUjDXM7jy3gf9IFWpp9sYJW/W7gFUHvnyMk9Dn0pM+Jv1yNHhcpMtP1Kte4hmUC3kUxL90gg7j41YButWz+xID8iD/HFZcllMjNJBICT452Of+IcH4EH41ZBd3cCypLESNnV12EYIxyMg80NxJ8Jy1kZb4jUJeAHflm6su5LiO0mktESS4WNmiRmwGcKSoPxNReyMkzm6kMsO5HSBlUKjocg5xkncAevl5Undzi8i7qWGORFdJRtkduUcOOi9NwBPPpVouryQExgDx/8ACuQR8SQKX+s02wzHyBSdmk52WtCixr7RKMqD7g/eb+VEUrTyMjn+2A6c4P7Py8PnX5U+0XV+32r/AG83fY/Te2Wt6ZbSS2wKW99LHHbwi2jeZxGr7fdXe5Hn8a5Y9mftIur/ALR2dx9rfaeP9CyFIXjvJiJIzbyXEc7lpFwrJGvCbiC/TGDU7K7OMzWm3oujHswGxtfJUNGZodax0BX6lAwAPT60V+ff9F7tfrmsy9pU7T9or/UCvsZhN5dPNsJ77dtDk7c4H0r73Lf2MJxLewKRxgyDNPZXQPaS5wFupCx8TwubC6l1K45rW1HO4ur6KrhuILhN8EySL5qwNWYNWWvbIMzTcLNLS3dThkMMiy4yFPPw8alNCI/fjO6NuQf4H1qr1AqyGbuztK7kb7yeZ9PX1p+6aqxjrWRqiIlwCgwSuTW/NaMmXRlZRg4yNwB86wbyOW4u3ESFtuBxUMw02VWrbdmyUjjaWQRDktxXprVe5glZfd2IEB8uRz9M1kQW6WcytcyqGYe6Aa1Jpjb6a8qgFmcBQejNjAH1YVGHCBrpX8h9EUUOU2O6hPqVmS2+B2dWIco+1cjwYnjPmM/WkIo5b2TvmchcYLjjI/dTyH97rU7K2R1MjjvBH7kZYZ6feb4k55p3HpWZHBNioE1UbM3DRz8StZz20/dYO91UY0SJFSNQoXoAOKl06daKK22tDRlGgVUkk3Kmk0keQrnDdVPIPxB4NSlEbwrKqBDu2nHwzVVWrzbS/wB0q35g/mKXdIiFIyryyLkJgAeBJqMsneHOwLhQAo8Knb+93kBwQ6nH+IdP69ap8T8aEINFFFCEUUUUIXzCabvpi5bGT+Hwq+NdOEZEkpZuucdKU6DgE/KuZPjXoMlFmY2ONxaG9CvOBJYkkbqTBASFJ2k8VIPIqhCcoegPT41xW2tnAbHnzV0l5JJH3RjRQOeF6UTtlu1rW5h1J28R4oYW6kla8ahUUKAAAOld4PUZ4xjzqq2kMkCORyR06dOP6/71dj4/Q14xVMkimeHHvB2vmCtxhaWg8rJL9HIJ+8DnZnO2nKOpwOT5DmujnoCfgM81JV11RW5eMb5RohjGs2XOD1z9av0iddOu7aVW2rFIC3X7p+9+BNUEqCASAScClbsTxB5omVVZed3ifMeHQU+ihfNIIs1rkEX2uP8AlBeIzmbuFpXsQtL2eGIkBHYAg9R4H5irbgLdQrcRHcygK4HjnofTy+Oanqu2WCxv0CgTQAMQMEshwSfTGD86QtdSEF41rIPd+6Bu4bPBH0/h5YqrVUM073OphdzBm9Oi1aapjjeYJ/cf8jyKDkYxz0PNP2ESaPpkl+mDdX8jxxMM+7GOCR65pa6g7l8qAY2GVKr4Af8AbgflTet/qpoLEe6LSBI3A+7uIyxH1HzFS0dU7gPMext8VVlp3UrnZtxsvNX973o7uM5XxbzNJEA+FW3coknc+7tB4x5VNLGeWMSAphumWr1iiNNhVHHxDkB69SuceHzSm2tkv6UAZOByTx603+jLnkALkEg89D/WfpTFnYtBIZZNpx93AptV7QUNPEXskBPIdShtPI4i4sEpFYXEufd2+rcZrkljcwjcUJJ6FQTW1yepJx+BqLOqKXZgoHieK5BvthXSygNYCDyt8rq6aKNovdLWErlDFKGDryMjqKa4+PnVUV1BKC6yjg4JPUVaCCOMenrXP4jxH1DpHRllzt4qzFYNsCsnULZYJO8QEK/p0+dLFGC7tp21q3Iu5kaNLYYPU7v4VXpx3RvbyqPcPCkV3NDjcsGGiR9nOZa4vrbr5rPkgDpbBZyMAynnAI6D1rbhuIpxlHGScYPBrjQWqAu0Majz2gVmSyww3IltT7oAzVSd8ftULNY5haDY7gnopGh1HbXdbPTB/jWNdo8l66RqSTj8hWurq6h1OQRkVxYkSRpAuHbxzXOYRiIweaR7m3da1vG4VmeITAJO17uBxAkZeRhlm6Yr0GtMZPYp87g9qmW65YEhuflWbgZDEZIyM1qWLDUrL9ESNiaIl7RgB1/aT5/zqGqrRiDy5w7xHPW5v9LaBWKePK1zBz2WX0AzRXSpUkMu0knI8jXKyrZdCg3B1RWlon/v/wD+Ay/wrNpvTLxbK63ypuikVo5V8WRuDg+GKlhP4gupIjZ4ulK76HOPTwprUrA6fcd2pLQuoeJzj3l/mOlKUxwLHWPJMeMpLSvk3b+41m91iXQLqe91W0eaFZLOyiis7aESuRDFNO+6R2bGMIUHI6eP0ns9rcGvaZBqtvbTQBneNoZwA8To7I6NjIJDKQcZ6UnqnZDS9Vur26nmuo/0hbxwXCQy7AxjffHKCBuWRDnDKR4ZzgGtHsto1nY6VbaXpUKQWtspQDcSE6liWbnxySfPJ61uYhVw1OFjMLlhA8NRr8wo6SCXtOWPc/z6LWvgrrFcZzvTDHxyvBPw6f8AMKVNNXcu0C2Qju1BBDD3j0+95dBx6ClScnPnXL0gIiF/4Fp4oWOqDl6a+a5RRXfnVoDks/dco6ck4HX+v68aa/R1yIO/eNhuOET9pz6D+dQtbad5gtxby26g5LOoxxyfHwAJ+VTS000cJqC3uhTxQOllbHbdWRadI/MzJGhJXLHO7GeAPHnwrQtNHhSQzw2gVm572Zef+FPD509ZW6pGJmiAZ1ACnnYngo8vM+OfGms/98UtNhDqoCWrJ6gbfFdLHFDSdyFov1PXwVCWUKEPJmWQchnwcfAdF+VcubNJwxQLvYbXyMq6/ut6evWmPhR+XIP0radh9O6LgFoy+HJAmfmzkrz0OiabaXbtdQuVGPcduIyemfNfI/xzW/HHHCoSJQi+SjAqd/brcGOTdtkEY2uOoxxj1HHT8jzWbFLLZv3Txkr1KLzx4lPPzx1HTnjOXFfB3ZJRePk7n6p4gieM0YAPNaPy+HGaPjx8SKUl1CNRmIb1JwHc7EI8CCeT8ga53GoXEXeurJGxA9/3FP8Awjlhx44q9LikYdw6cZ3eH3KGUx95+nmo3UhnmSCFxkMFVvJyDk+u0c49RWjH7JOm20uYSIgsWzdgqQAMeXh51mXdgUsZzFcukgiYK6AAIOpAHqQPXjrXz5JpUbckjgg5GGPXzrWwHBZK0S1M5tIbadB0WVi2KtonNjaLjqvrbtNaIkKsVY+82D154GfgPxrL1dUSVbuHBWRN20ddyHeF/B6yLbWtXvez8b2cbXV7FI0Lsq7ii/eDFR164rT7yeaxgu7mHupo8SvH1IxkHj4E8fKquO4fIyldc6tOluo1VrD61k8gA2I+q8PrVrFY6nNbwyho1IIYnnkA/wAaSPBwa9ydB0q+kf2pJkkjCjfFLt3LjCnkEHgY6dQark7C6eyNJb3twu3BIdVJx06j+XjXYYZ7Q0tTSxvcdbC+nPmuXrMDqGTvLBpc215LxWaK9Vc9iSIi1peb5PAOuB9RWXe9mdSsLV7ucxFIwCwViTyceIrVhxOlmNmu1WfLhtVCCXNuB8lk0UUVoqgiiiihCKa07UrnS7j2i1IztwysMhh5UrR6edMkjbI3K4aJ7HujdmabFeni7VazLC08OmxNFH95lVsD8a9DpF7JqOnxXkyBWk3ZUAgDDEePPhWf2RuvaNLaAwqohfacH72ecn61q3V3b2Nu9zcSKkadeg+QFcRiAjMhp447OB5c12VBnEfaHyXBGx5LRtnMVtLI0wiToXP7I8SD515btP2wiZBZaMwBzuM3DY+GfGsfXu0r6pGLO13x2oO4gnBc46nFYXPAGAB5CtTD8EaQJKkehWbiOMFxMVObePVSlllnkaaVyzucsx6n41EDAoqMs0FvE9xdXEMEMYBeWaRURRnHLMQByQPUnFdEA1jbDQLnrl7rndNWN21jdxXS892wJHmvQg+hHFexvb6M6fa26kt3JLrzkmJRvXHzKj5V4S4lt7Q4vrm3tj+sAFxMkWTGheQe8R91FLHyAJ8Dj0mimSeG3afmANEiSDkMjSbuD0IOV+RrzD/1Ap8jY6unNi/uO8jqD9Qu19k5nEup5dhqPuvV2UBtrSGE9UUZ8ifE/WrqhHKsgJB6Vn33ajs5pk13bahrllby2JtBcpJMqmL2qUxW27PTvJFKr+8QQKIohAwRt2aAFrPcXOLjzWnRXcfx/D/vXOuMDr0p/mmoqy3YLOm77uQG+BOPyzVfwOfhQcUJF11KEhuo6/Hn+VV3ExgheQDcVBCrnG5ugA+ePrVPaO7lsrGa9gP6z9W/HOcsA2PxpSS/W/igls9zKw3qcYy5xt+mdx8sCquJSupKQzDfUDz/AJ9E6nyzT8I8tU4JbvVY5rZ5O8XY6iQIAqAA8Z6n6U5HMUXa6q6tyVIyM/woskjgikEfKRxEKT15I5A8Mjml7lntnRZVChhnrzUdDQmBpfK4ue7f/CkmlEmjdAmZJVKCOJNq53MM9T8fIV1XWYCOY4YcI/8AA1SCDgjx6UY4LY4HWrx31UN7rK1eKRdUt4yNrFoR6YMy5r0KygydwAHijjI2kZGQCSfwrzerS79QgVnB2dz49B3ymtL2uNeUZjxjgfX86xcMv2yp/wC4fRXKj8mPyTpiim962JDde6Y/kaqaGWP70bD4ioK25cjj4/1xVizzp92eT/mNbe5VRQHOAPHp61XJcwRMEklAY44HJwfHA5xn8xTgu2dXW6kUxkHLN+yccEn48VlwQCW42XU8nKh5TGSNxbhVB8FAycfDzIrNr6uSBzIYG3e7a/Lqpoomvu5+wTKXtiuGmM756KkT/nii51Aux7uGZ0X7uFChR8CRzV76TZSAPGRsVRv7yRmAJGfE1FItNtwot9Pt3ZG3B2jHXGOAKYWYm4++1vpdODoB+kpP25u674QhI843ySKFz8Rmqzf3DkbEjB8GTdL+G0D8a0JJHkwWYnHQdAPgOn4VzPlikdR1kgyvnt5ABHFjA0YsWe0Vo83FrIWJd4jkJh8ZIXacgEDPXrUk0hiu+G4PvcgiWQ/9TGtC9H+zPIqgtFiRfUrzj54x86ptbmOOPuDlu7OFI/dPK/QYHyrFGB0rK4xSguzC4PrqrXa5ODnYbWWXLb3UV2tlLd+6xU7ioOQwYBeR+8o+tQl0+a3cExWaOx6vb7Sw/uvuA+uKd1pDJBb3SLteXvIkHwCsD8mUfU0/ZXK3wQkKsMqhyTyMEf11qpF7PxOqZqdji0tsWnqD+ymdWuDGSEAg6FZ1rbalPIIbe5KvzhGu5oyB/hwR9OKs7zX4T7s13xx7kkTj6uBTtxYwsR7KO7CEkK3vL8fNT6qR8DVa3d3aYWaJGHH3ydvykXBH/EKlGHmiOWYvA/uDiR8OSb2ji+5bysqDqeuxpmRHKk4Jlte88uhiYeXrUZNenEneXdvGN5J5Z4iT44Dj+NaM2pwsEBhmhUDhShYc+O4ZH41e0sMlvCUlR+DkBs55PWr8NO9wzUtYfI2P+VCZG/rit5LOTWLdhmSGeP1Kbh9VzTcOo2Ets6x3sJYuvu7xnAz4fOqpNPsZCSbSIMerKNrfUc1G40GzmtxLDcTjnDIzCUD/AJwxq0Di0WwZJ62UZFK/e7VKTUbCL3XvrdceHeA5+Wa5HrNhHHKF713cBRst3PBI8ceh8aoj0WBR71xOw9GC/wDQBTLaNpq20bPbCRmZsmVjJ0HA94mjNi836WN89Uf6VnMn5JC41qMr3QtB7+RtmYDcDx90bmP0qm3tNTmRYrSH2WGNcKqp3EYGc9Dls5zyBWzBawQkR2tvHEX90BFC5PrgfxFMXMkcMRhDqETl2yRlh88cUhw2omF6ufTo0WHxTu0xt/KZ8dV+f+1H2PfaXqnb7Wu2vY/tLolt+koRa97JdTGeId2iSYZY2KtlSMg5wfDwrT7K/wDSDVQW7X9mZZFhSJZ5d8kysiMiyCR4Cwk2Oy7wd2MA5wK+2TTIJg9niAyP3rsIxuuMDGSuNzDAGTweBg1JJby4XfCWKc7WjVFU48MsWI6+Wfjg1G2ppI28KAOcB0ufmtxuP1+RoeGWAAF2i9hsvk/2OfZBrv2bLrKdotQ06c6iLf2eOyJm5j7zduWSNcD315HAwc48fpMViI4lfvpsY98qgWP5Migj48itOGxY5e5YENzgMTu8stxkeQ4Hx6U7gLwoAx0xx9On8vSqf9BGJSceRvDHTmehKpVuLy1ExmkN3He2g0FtAvPm3kRhcWsrjjglwCf/ANqvukejimYNWuIWEN7EWJ6YXa//AC9H+INaElrbuxfHdued6EKT/A/P8KUn05tpBVJoxnoAp+YPun54qF+HYhhxz0x0522+H7Ku2eGcWkGv85qR1mEf+7Tn5KPzarItft4ulnP3h6Mdh2jzADEk/KlEWziyjaballBOe7WMgDxIOOP7wJrrhHj3PZQNHjIxb+4f+LqPRiMcHBp39UrgLtmF+YyH59EcGD+0/FadjqljLcLH7UAZQVZX9xjn0bFUvqFukjROWyGI4Hjmsy4gsTbO+ZolxwNwkibnrlsgD44NK2+nyXIbuTGZOqqjMhcf3Qdyk+hHw8hajxisIF2Bw/2n7FU6iCMOysflP+4afFN3k4nnLLkKAAMjoP4U05kNjZQK5Bbc655O5mKqfgoVmx8KxlllHAzKV5ZNmyVOOMr+18vpWlbajE0tu2Q0cMIBIPCuwBP06fNqa/EYsR/0zDYuIuNiAN/iqsFNJRSOqJ/d5EdVrRosUaxIMKgAAFSrisrKGUgjGflXfAny5rqGtyNACW+bW90UV1VZxlVJx1xRscdUb6UtkWXKvtI3k7wBTtKkZPAzwR+QqK27lRJKwij/AHn4z8POpyGNrUCItiJ92X/azz/ClCEKosyDIA0w95V8F44J/ClySTknJPJq8ZuIPdwZYhxzncvjz6VR8OnhQhFFFFIhFFGR50UIsvmtvepAmxrC2m/vSK2T9DU3v0Y8abaKPIBv50nRXoz6OF5u5v1XnImkAsCmhep/8BbfRv50NdwsP/Awj4Z/nStFMOH05/T8z+6OO/qlu1vaa/0XSdOk0W2MCzXywajfvp8t/Hp1v3cjd8LaJ1eTLrGm4nYnebmBApZvtF0/SOy9tr2rNHrcMslxsv8AQBCLSSCJsCQm4uFWN8dYRI77lfAODhq/s5rxIDa6zqWlXNrMZobixkUHJUqVkR1aOVCD91lODgqVIzXmrj7MdFuAJf05rCXkvt3tl5stHe79rMZnJVoNkbHuowGjVCAPEkmueqvZyCWQlrN/FbEFdFww2S3wXobz7S+z9vL+pTUdVS8uNPttPis7GMPLJdWrTx+9JOoIIRuSEC7lzkAtRZ/aFb6jrWkadDoGoQWt/DqZvrm8e3iOny2cixyRyATHO1ixZk3KQybS3vbc617EaHZnTGhudQJ0ubTZ4t0iEO1lbtBGG93owcscY94DHHFMr2Y0tL+3v47m8VobvUriWM92yXEd8++4gcFCQmVTBUhhtPJ3GqZ9lYyPc+am7ZS3SEn2x9ib/TbjUxLdwRWttFqEAk9lLXdvJKkKvGEnbux3ksQIn7oqHBYABiPR2naizvLBJ73OkzXUUy29lqjxRTTvGAT3YSRluEwR70Lup6ZzmvO6N2E03QdLm0nTda1SGM28dpbSxR2cc1rCjKQneJAGmHuKGExdWUYK8knS7PaDY9m9KfSbSWWZZp57iWV4oUIeUAMY0jRY4hgDhVwTljkkk22YC8RsiA929vDW6hfUUmrgsJfto11/9H89optPsB21hk7lbVg3s6S+zm6km27twj9iU3GM4zx4Vv692t0nT9b0vSdSs9QtpdTa0gS6MUK24nuAoiRVeUTSAswXekbICcMwIbGTL9nPZO5hniuUvmM3ZV+ym5ZlGyJoe5NyBtwbju8JvOfdAHTintR7I6LqOvjXfb9WhVtT0rV5bVTasstzYGAREytAZghW3jyiuBkswxk5hgwiqpJhLG3UX1HMHkfBWpKihnaGvNlpdlvtJsNZi0i+urDUtP0S6vbyJbzULSAR3EdtDO8zKyXDNGiezOcsh3HAA5LDNuftw7G6na6lrUseowsEt7qC3n9mMl1FcziGFoys7JGN7opWZoygYbgoq6Ds7pEGj6VoDveXNhpMl+6RTygicXiXCTLJtUcbbmTGPIZzyDnaZ2GsNI0mfSLPXdURXiiggnSCyilhjj/YbZABOGACuJdwYDpnmoG+zTnPMhZa5zWHVOlxOnkjDHEmy1rHtJ2RTTG1btJrD9n8RTXDWmorHHcGKIMZHVEkYSoAjEPEXUgZBPNY6/avZafr94ut6dq2i6JB2ftL22gvbe1Nzc3E940KFDHMwAYNGu2R12nO4Lg07pnZTQ9O7Oz9lpIDeWN4LtboTRRRmQXO7vlVYkRYlIYgKgGOvJJJy5/s20jUe+btBr+t6vJJY2thDLc+yhrZLa4E8LIEgCMyyAEl1YMCQRj3a1q7C5a4DjXPh4qnBPRwk5QvU6L9ofYjXrG5a31+LT9St3mtv0bfSW5uFmSJZAFEcsiSArJGQY2deQCMggZkP2l6PpWhdl7vtMb/AL3VtM02e81BbaCK2imuFRTlWkSR/fbLCGN9oPIAq/SNIttJsDYF/ai7SPJM9pbRMS67SFWGJFUADjgnPUnpXnb/AOy7Qr6GG2Gr6tDAljp1jLGq2z96tkVMJLvEXTlQWCMoY+A5znH2WjDcuX5qbt9Obiy1u2/2lWvZ277PzaFqOj6tpcuozQa68Mwla0t0RQzhlbCGMyd44POxG+FUap9oVva/aLrGkam1rD2Y0HQLy9u73axna8gktGkC+9ygivY1AAOZA48DWxqWlaTrF3Dc6lZrIkK3kZgUKI5UuY+7kVxg7htzj485rztr9l/ZKDTI9Jn/AEheQjSL/R53uJ1aW5W8nimlnkfbky74QQeg8uBh8fs66ncDBoRsm9tpnts9TX7SOzk5igtNM1y41O41GDTU0yEWUtzvmgnmikLrcmHYy20wyZNylCGVeTX0O3haCMRFgQv+Hjz6Ej6EjyNeHsex+n2Z02WTUry4n0zU11SKUW1nb7nW3ngVGEEKBlxcO2Tk56YHFeoi1OZSodVYDgnqTUWLYVildAGXDgDz0KrOmpGO/CWoQB0wfwqiaEtMs0TIjgYOR1FTtp47lcxnkDJBPIqFxaLOwkVirAcEHjNcjSxSUVSY6kmO+mov6KV9pG3Gq49mJ8G5lJPTAOBj4Umtj3crNcOEiX15IqcyXc+GmZYxF+0c81VOXnO3CuUA95Tx866zDGVMYyNmGU7gbN8vMKlKWE3LfjzV7anEjBYkyqn8KeR1kUOhyprCdGUnPOeh8K17KIRW6gqQTyc1n+0eE0dHSslhPeJt/wB3ifJSUs73u12V9SSSSJ0ljJDodwPw5H4/nUc5rtccDlsQr4JFin9aVWniulAVruBZnC9N+TnH0P1pA9T8a1kS11HTrS1W/ihntw42SghWBYke9jypG906609lW4jAD8IVIYN8CKnljJ742U0zLnMNktR/XnRRVcXOqrg31WtpzJqdodGndFkU77RyPunklc+X86ymRkZkdSrKSGU9Qa7GZA47nfvyNpXqG9PXpWl2iIGoIrsrTxwILgqOC/j/AAqzfix5uY0VgkOZnPLRY13IYYHkXGQOPj/RpyIew2FvDbqEEsSzO2PeLEZz8hjHkefhnzIlzeW1k7kBjl8eX9ZrSvWVdkGDuiUD5bFx/Gm10fBgp4nHV2Zx8tm3+ZU9AcsE8jTqMoB9dUsTnpwM9POiipIjyMERSzMcADqagAucoVPVy4Bnp8PnW3pujbALi6GH6quPu+pHiaq02xZZwyYLofffBwB+6vgT5nw6VthlZ2RWBYckA5PJ4rbpcPMdny7rSo6YEZnqu3t1t1wCXO7cWc5JPn6Urqo3RlDk4hlIz4+6B/H8af8ALnqM1n6gwaYRryRGVYersoUfPBpuOPHY3B2+n1W5RtAkAaNFodefD1oqi+klhs5pYBmSOMsgxnJ+Fea7M6xqN7qjx3c5kEkZY+7jBHGAK36ehfLA6UHRu6zZ6xkMzYiNXbL1lGfCjpxRVQK2rVkR1WKYZAGFYdU5zVF9ZytGJEKnawaNifdLD18D1/z4qX4VfDK0EDyKcEsAOOOnPWo5Yo6hhikGh3TmuLDnCz9KuLa2kkE8P6x8gSufeDZ4Q5yB14wORWpdIRGXZz+skDJuPIGD+WcUjewW88LyopjmVDwBlJPIMD4dfr8qo9rb9Eyzocm1Vtm7n3Su5c/DkfKsugDqOYULxob5Tte24P7qadzXxmfpurrhDNBJEvDSIwGfMivnt/o+oaa5S4t2wADvUEr8M+Hzr3Ojag+p6fHdOm1j7rY6ZFX3lxb2lu9xdnbCgySVJHXjj4111DVzYdKYi25Oiwq2kixFglLrBeU0JJrSIuUaKVX3AkEMRxxz0HFevtNTa6i/W4kKj3lfknHTnr61miFNTf2y3nVoHA94eBAxjHyq6aXT9EhFxcvsBO3cQTnj0rOmdLVVTy5up5JKKM0jQQe4iYfo+4RSuxIkyDj3TDkdPElMjNadsyiVVbgSe43pnj8P4UtME1Kwt7u2IJUcblxknPB9CuR/QqqxkZJVtbgMsa43Mx5jXGcN6Y6H5da56D/6RO6nkH4ZN2noeYW+61TGJG7j5qiS+mtLiSCdA+1iMHjFTlez1S0ktm5DrjYTg5yMUanazXdw91Fgl+StZ620zTLHsIcnAJHStdkj4nhzeoWJK6WO7HC4K8UyNGxRlKlTjBrlPa2AmrXKDoJCPpSPyr1CB/Eja48wuKmbw5HN6FFFFFSqNFFFFCFp6Dqw0q8Mkqs0Ug2OM9B5gedenvLns9q9otzd3YaOIEhTKQR/wjqa8LRz1JJOeM+ArMqcNZPLx2nK7qFo0+IPhiMBF2nqpy7DK5izs3HbnrjwqFAGKK0miwss8kuNyilNa0PTu1Giaj2Y1cZsdYtJbG46e6sild3PiudwPmoPGKbq1raZYRcGMmIjcWAyBg+NRy2LS0m10+K4cHAXsvkGl9odY7V6brnavUlZNR+zvspqOiys8ZKf6xdzJ7ZKFYEHaltBjcCCtyeOuZQz69o159o/a2z7WajHqrfZ7oN9aJIsDRrK63zB1j7v3hG0Z2jPBkbO7gD7lpnZqe6Xv76JIbOXe8uUUmbcArblH3iwABLc4ArR1LR9FuJ47mPRbLvo41soppbJO8S3IJMQZlz3ZKglehweM815p7W19PQQiO+Z5I032J/4Xd4FDLUOMhGUfYr5vrlzqGm9otQ7Jar9sWt6JY9n+zS6xZ6pczWq3Go3MlxdieeZ2j2OlsI4R3IVVAmG4N7prxmtaxqvaGx7Rdodds1s9T1PR/sqvL2FU2CG4k1eR5Fwfu7WJGDyBjyzX3mfStI1maFdb0XTtQEM7TW4vLaOY29x+1s3g7TwSDjnOM9K3o7SyuVlkuLKCZ5O7ErSRKxk7tt0ZbPJ2sSRnoSTVPDMQjxKmEse/NaU8Bp3lp2Xwzs522+03WPtG9un1RbWCPtne6HcaZdatZx2wsIpJo44Y7Qp3zXHdpHcCQPufnH6sgVo/ZB2t1++7XWWm9o+211rU+t6NeajHJBc2t5pd+sU0A7+DYqTWLKJlUxSx7SHI3F42J+w/oPQ/wBNf6yfoTThq5jMP6Q9jj9p7v8Ad70APt/u5qNjoGg6ZeXeo6XoWm2d5fnddXFvaxxS3DZzukcAF+ck5yc1ezXGZQDZPMyqN7OAOuWOPzqpL21kGUlMgH/lqWz6bvu/UilJf9ovSRsLB+7DMu7aoUliPDOWx8jTQskJ/XySyEce8/GPLaML+FYXbayre5tIAGg2uVc4UcQBeSltWnh1G2/R7xkRgDcgfdKwzuxtXIXnxz0q/TbdrSINJFEHZQFTuxtiXH3Vzz8T4+lXpHHEoWJFQDoAMAfSpceAqzT0Ugfxap+d3LoPRRSSN2iFh803a3LPPt2Rgvlc7QOT0/Gsi8cyXDuxJbpk06rFGDg8ggj40vqELNqEqxIzbiHAAzweR+dazN7FQHZfH/8ASR17XNC7DWFxoOr3umzyatHGZbW4aF2UwzHaWUgkEgcE+FfM49L+0H9E9j9Wv/tY163t+0F1HDfNJqUwWwjlO+F9xfHvRBnG7GCAK+0/bZ9mut/aB2UtdG0u90+1uIL9LphdSOMoI5F42I5zlx1A4z8/nlz9m327tJItx2w0CZbh4JVgeSV4YTD9wxo8JVMAYOB7wYgg1k4gRC50kl8umq7/AAGspm0DIeIxr7uvca22HI7b+YXjZ7btY1/q9v8A/bM7UwNp+kHV7ZJ7szG9jWNm3K8Mzps4ADBjyx44r3n+i52h17tBL2j/ANYdd1HUhb+xCIXl083d5M2du4nGcDPwFJv9gv226rK+sjXeya+26WdNEUTtFHHaMuDEiCDCDBPToSTzmvZ/Yf8AY/2h+zE63/rHq+kP+kfZu69lneQr3febt2UGPvjGM+PSo6SE8YPY0hp1v100VvGsQoZcLlibIx0hDbADnfXkF9c6AHoPnR1qjNnHlmvZmwMnYmPxJ/hVZvYZYzDb20z96PdLy5LeoH7I9fpkVerKqOjF3HU7DmV51GwzO20XLueOQezqSQzBHbB6dSo8yQDwPM5xUkW4jne3CYnklOfM+A+WAKYsbSC3jFxJhp0yqqPur4jHzzk9T88Cdw96sMKqyh3jJdio3EFjgZx5YxVWippHymrqfe5DoP3Uksga3hxqK3EftC2nDRJwxHi3ifr+FWSRmORk645+NJxW0kcgfKrg9PT6U+bl2wsyJKq9Aw6fStR1idFXVPz486i0iIcOwGfOmMWzjh2j9G5H1H8qou4THCWcBh0BByKQC5QqbiRTEQjqQcZ58qzLbkx48beLHr9//wDNq/jxAxkjp54qNkUt7hZZydluuXyOHjUHb8wcA+hrMxD8Gpgmd7oJB8LjT0ViHvMdH5KzXgUiMScmzVWAH7ync345FR0V1jie3AP6qQoCOQVzlf8A0kUzBH7TcbrokqxPeHzPj+NJ6ErpNPbJyqqDknnKOUJ+m2oKsiDFIpmbPBafqFJF36dzTu0j5rWyCMjoast0V5fe5VfeYeBHPBojkWMlXj3o3BHiPgfCrA9vArAEymTgDO3aPI/MVslocLHZUxobhINZ25JaNGi5OO6ZlX5gHB+dcTSI5yymZmkxlQ8aFfh90U8Lp1/sUSP1VRn69aEuLlnVQ3eMT7ocbsH0zVGTDKOU3ewX6hTNqJG7FZkelSM4jieBCTj3IymPmrVISahp7FUkZ4wTu5MqH/EpO4fIn+Fbc5tcELMqyuMMQCcfClv9jXjM0mPQL/P+FQOwaFvehcWu63+yf2px0eLpFdQt2QSMrLnjC5dfkQOB8cYpqOaGeyzDKjhJcZDAgZH+RoVLd5iYLFA8nBwzZb48jNTm0+xMUrTY3cfqw+RkD4c/WlZ/UIRZ9pAPGxSEwv2uEtJfRWkbmPEk7Dafewsa+bHoD6dfSklhubwh5CdoOQzLj/lQ+Pqw+VMRWUaEM5Dlfu8ABfgOn1zTHzGfPFRiknrXZqs2aNmj7lLxWRfli56lY/aW41XROy+s6n2Z0c6rq1rYzXFrZF/eu50QtHGT1OTxgY8AMeHi+y/2j3hi1W81LX7HtNHawwSm30vTZdP1C0uGfBgltbiUmKMgBllkdFAWXccKWr6DrGmQ63pV1pFzPdQRXcTRNLaztDNHkfeR15VgcEEeI6GvEav9jdv2h9ru+0HbTXNU1WeG2t7W+uIbNTbLBcLcRjukgWOYGVFLiRWBHA21sQsjiZlaLKu9znm5K5H9snZ26sYdbtzeRW0Sat7fZi3gmnR7OATOneR3BiyFwQVaRXDqNyYJqvWPtoS10a4vtM7Ca694h0yeK2u/ZY+/sr247qO4Q9+QFJDKFYrIGZNyKpLCWmfY12Zn0y/tU7Sapee3T6q9xMywROZb22W3m91I1RdojyuF6nxHXW1f7LtG1Kzkthq2o20jaRp2kxTQCPdCLK4M8Mqh0ZS3eYyGBUgDipO4mWKx/tU+1K47K6Ra3vY6fTNUvrbWIIdY09bhJriG2EM800ZWJzsmKW8ipnPvAgZ8O6j9pt1J9rPZzsfoHsd1ol1aSz6ldhWd2eW1mntkh2kdEg3uMMSs8XTOa9fqPZmx1OfSbu5dhcaXfpqXeRxohuJlhliPeADkETscDHPlXldD+xDsf2fj06CwudREenXN/Om6VS7rc2/syxlscLFbrFHHjGBEuc0t2W0Rqu232ydl7yHVnutD1q3l0O3g1G5tpY7aWZLOSQoborFM+xY9rM6PtmUKf1eSAZX/ANrmhWmnRdqe61A6J+ida1ZcWUZe+t7DumNxC/fABGUsYwy/rAynKADclpv2F6Rp0FzbHtZrU0d3pMOhSgR2kH/3Pjl3mEdzCmC6lkaQgsQxwQQpD959j3Z+80F+zX6T1GPT10zV9HtYlZP9ls79UVokO3JEQTEe7OFwpyAKZkhabgJSXnms/V/te0fTk1O5vOxXa2zOkWsOp6hcCGzAt9PkL93duRcENGxil9wZmHdtmMV287d2mn6xNoP6H1bVdVl1e5021h0u0hgdpYbWK4YMZrgI3uyZ7xinQjCnBbd7RfZpo/aWw7Q6deX97HH2j7P2nZ24aMpmOC3a6ZXTIIDk3b58PdXAGKuh+z3SYO1kHa9Ly8Nzb6reassRZdhkuLOO1ZTgZwEjBHjknwwKpy4bRyOJLbE8xp9E4vk2vceK8t2p+0jRdR7ES9oOzetWcWtPaQ3UUNw8a30KmeNHJtySAfeZS2CM9CetX6j260PTe1i9m9XgvdOkuZ5ILbUZ/Z4oZJEheYqUMvfbe7ikxK0SxHbgOSRnVm7C6MnZdOwdu8zRqh3XShFuMCXvgN2OfeKjp06561hSfZXop7RQ9sZdV1NoI9Yl12PTXite7W6lilicPIIhK0WJW2hnIUcdNoHOVMWHQyOjlJz7g87nxVuN8rmXYBl5jkldf+0XV9O1G1/RHajs5pfZy4043dv2gu7KW/027vRLIhtmuIZUjtlUIpZnbncQCChB9Xd/afo+ha3o+g9otLvIJtTaztzdwSQNZrdXO0JEjPIs0yd4wXvY4mQE+8ykNhTV+xV/q801zp/abWtD9utvYryGyWB7WeEs7f2VxFIsb/rGG9ACRjcG2rjz5+xbQbLUbR7LUtUsoLK90i+TTx7NJFNLpqwLABO0RmCbLaPKBwN25sAsc7Iro6KJvaRp1t9VWiiExIg08P2W4n222ttax266Rr2sXSWmoalKNNs4IQlpbXklvJIRLc/slRwGLOCCFySomftpgtLjtJcatpup2mkaKmntaXneRFr1rwAQqqd7uBdmXbuCgDJcpg1PRvs27PRSz3drqV+zy6XqOkOkhQFEvLtrl2+794M5APIxg8k5rl99j/Z/UbW90651W/ayvbTTYTBsgKxXFiyG3uk3Rn3x3a5RtyMAQVwTnWilhnYJIzcHmo3Mcw2cmtF+1vsn2ksrqWHVbaw1WCWa2Om397bG579IlkCr3UrpMNkkTZidhhsEgggeR+y77XNe1+90631jVbbV4dS7Mya1dQ2/Z65sJ7aaPuG7uASO3tobvHBES5G1CSN6g+/0DsZp+h6PLpcs/t0kzSO9y9lawOpdQp2LBEirgDyJ55JrAg+xe0TSbbQu0fbLXdZtbTQ7jQrOJ1trY2kFxCsMjgwxKWk7tVAZiQOeM808ZLJLFT0n7bOzF5ci3aw1W1vk1LT9Me1kNrNIrXrOtvIzQzyJsYxSAjd3g2HKDIy3qf2qaRDri9n9J7MdoNW1GafUoUtbGO2BLWJtxPgyzIoH+0oVyQSFYYB2hsa3+w7TITfXUnavV21G6bSpYbxLayi9ll0+SZ4GjijgWMg98QwZWyOm3NbfZb7MNO0LtHY9o5df1TUtQtG1N+9u+6XvnvWt2k3CNFAANsoCqAMMRjgUAsKBdZlv9uPZB7FtWv8AT9b0zT5ND/1isbq8t4guoWO+JBJCiSNICXnhUCVYyTICMjmt3sX290btxHfrp0NxaXemSxxXdpcy28jx703o2+3lliZWXONrk5BBAIIrGufsV7LXmi6V2e1K6v7m00fss3ZKJWZMtButWE5ypHehrOIjjbnOQRxXpex3Za17JWVxaveSahLdSiSSY2traHAGAoS2hjUgDJywJyzYIGAEIZZAutnKDg9aKv3244V7gAdBu6UVFdqW6+S0UUV6ivNUUUUUIRRRRQhFFFFCEUUUUIRRRRQhFFFFCEUUUUIRRRRQhFFFFCEUUUUIRyOhI+BxWha6gAojuASRwGH8az6PHNZuI4XT4nHw5h5HmFJFM6I3atLU5isKxrgiXP4Vm/4eAeozTVqvtSm2djuUAxny55pZlKuUPUcVSwemioWOod3N1PiDsfhp5hSzyOkdxeSmkigd3KCUzn1H9cU7aXzyzN3zhVK8Cs4Z8a5zmrNdhMFexzZN7WB6eITI5nxHRbsc8UrFI2BK+A8asrBR2ibeh2kHwrZtZxcRB+AehHlXnuO+zxwsCSHVh08QVpU9TxjY7q08gjj5809YXlugeyvgTbTkEkHmJvBx+RpGjnp/Wa52N+R2YK61xYdEzf2Mmnzd3IysjDfHIv3XXzH8qWz4HqOtaWmXFpMo03UmcQlsxSZ5ib+R8qsu9M0q2uHtpNVlhaM42SQFiPmDg56/OpnQcQcRh0UxiLxnBVWhxxe1te3C5is074+rA8Dr1ORSU8zXE0lxKcmRi5545OTW3ZW+nPZXWl2+rxSyXW0oDGUyynIGT/OvPaik1mksU8TCVcoVIwelTNp3yGOEcz8zomzgxRactfVU2gMk0lyzAndtXA8AeK1dQj72U3aD3ZAPqBjHx/rzxmWbxtbJ3ZBCqFbHg3jWjYSF3Nts3LJ1wNxXA+9jx/iOPKq2NiQ1RkDT3NLeA0+W6s4Y+OSJ1K/9ex8UoKf0ma0jkaK5GDKNqyA4Kj4+Hxpa7ge1naOUbCD0548hn+P+dUswVWJOMdajpZe817NVXc11NMQ/cL2Cxrbw7IIgQq+6oOM/9/Ovnt3danb6hJO5ngkaQnaWPgeFz4gU3F2ov4biLY2+GM4KHqw8ia9Dr8aaloXtUEYkYKkiHI3DkEgHzr0ilzYZZ9W0ZXjXwSzPbirLQOIe3YdU3a6iZdNgujtaaaNcKvTdjn6YP0osIVmPtBJKZJQ/vE8F/wCXpg+NZugaQ0FuLeTex/36+AyB+rHkeAW88AVvhg3AYNjrjw+XWuOyDE6x1S38lp7vj4/sujjeYYGsfo8gXXc87gefzrzer6cmn6vZana/qY5JlSdgcDkj+Ar0nypHW7D9I6bNbjduCl1x4sOma6Cin4MgBNmu0PqqVbDxY3G3eGo9E94Any60fGsbs3qj31u1tNGEmtdob1HIHGfDHNalzdW9nCbi5lEcY/aPqeKimgfHKYyNU+KdkkQlB0VtXARyQrEJQjAk+90JOP5D8ayV1dbgo+n2kt1GTtMiYADeI5I6Z+FLar2gs7ETW80zPLuKAQ8MnHiT6k/hT4qOaRwjA1KZJVwxtMhOgW81vOmWZMgc5HI8vD51m2MKu1xp7A4lieL/AJDlfnsc/SvIWnafVLOUzLIJnxtV5cllHoQR/Gr17WXcs0txeKrOxDLsBGCBjOc5BI4zz/Cm4n7PVzHR1VM3M5h2vqR4KClxykkzRynLm020WdJcXunzzWttd3EcccjKoEhUYyfCvTJYajd9mO4M7XNxcBJF3NyoJU4J8cAVgySaFfM00nf2UzH3jxInx8DW9od5Jbwi1N5BfQqP1bRt+sQeqHkjHx9Ks1uPxtjZxozFI0gnM37qpQ4e4yOs8PY4ECx+y1tMsY9OsYrSPGUA3MB95vGi9022v5IZLkyMsJLCPf7jHwyPH/OmlBKLIoyjgMp8x51JI3kO2NGY+gNUjM5zzLfU81sNhYGCO2gU7bG/udvuSYTAHTyPy4rt8EyUjXZKi7O+IyQOPug9Rx+XSrlVLNQsn9pKOWQglB6etVu7RACbbJGfusT+RqKWNszCyTW/wUrTlILVjJNNYsYnT3Vw3dgE8E43IfIeK8kfDFaAKuA6FW/dYePqD5V26treaMYYkA5UdGQ+Y/r8Mis5WmsZCjjcG5x0DjxK+R8x49fGsQOkwd9pe9EdjvlPj4K1kbUi40f8ivMdrrOK21QvFn9eneMD+9uI/IViHk59a9B2ydZL23dDlWhG046+8fofSvP163hUnFpI33vovN8UZkqnstZFFFFaA2VHdFFFFKhFFFFCEeporG7Z9r9D7AdldQ7Z9pGul03SxEZzawiSX9ZMkS7VJAPvSL49M/Cpdpe13Z7slaabfardyy2+s6jbaZp5tIu+NxLcZMbgZGE2guW8B8QDA+ojjJDjaymZTySAFovdb9lp91qM/s9nGHlxkKXVc/DcRmvbaDo82m2D2t+i75n3PGR0BA4Pn0FY/ZuHS7TWH0y6ubeTVUTvVgMil0jPG7Yfe/4sY5616CftHppuLXTo915NNM0Be2dH9nIheUd8CwZAypgcEksvHUjmMXr3TO4Eey6TCMPbG3iv95NsiOhRlUg9Rjis+SOKK67sxhkVojg8jDlo8HOeBnOPWmIdV0u4MyW+pWkj27MkyJOpMTqMsrDPukZ5BwQOTgUrPe2d5NcR2F9a3D2qSRzrFMrGKRcMquAfdPU4OK4TG4wYROBq0g/NdXSuIeWHQWXNV0uO2WK7tIwiyrulUMQpOTk4zheg5HQgZ4zUdJuy0ndzNliMBiMbhnByPAjofXpTy9o9KvrJruC6guLNldVkjZTGCoOQHJ25BByM8c5rz8t5p0do2t22p2sdgu2UXHtMRjCg7Q4fcVOPu8nkcdeuNVH+l1YqqI3Dveb9wrcYFTHw5dxsV6nwz04zzxgetI3F33wCQltjHAK/elPkvkP7308DUIbltZIijVDIEEhiVsxvn7rhv2kIxhfzphUSzP64FpXGHYjp6Y8APL/vWoaibFzkg7sfN3PyH3VbI2nOaTV3JFtamPEkhAYDCqv3Yx5Dz+NM/wDeorIjjKsDUq1qamjpoxGxVnyOkdmKK6qM5CqpJPQAZoVWdgqAlm4Aq+WXuB7PAxUD75U4LNVkhMUfZljGbiUR+ajljXNSe5eKI2sjLFs7tgMA5HTPxFVZPXOCfEdfrV9rh2a3bpKMjPmMkH8DStNikOgWV7PPnOw5Hz/zpG7RluwHAHdwMeuQNzDr5fcPWtC51a2tWZFRZpFGG9/Cp6s3QfDrSHsmo3gknmsrpxKqjvFRFUKDkAZ5A5PXrmuV9oMQbUQmkp+84721At91o0UJY/O/TpdM6XK0VrAjAgNGhAPhwPCrLwQxMuw5eTkIB7zeoHXHr0peOXVmmS2ZptrHDl4tpA89w93HyrTisbGGN1lPf72B2oWTp+82SW+fFXKbEJqmNsVJGRYWu7QBRyQtY4ulN1jsWmbb7pIP3N2Qh/ebzPoOPXwp20dICQ7EmT70jdT8afitdMjZT3UqqOqAgr/CqXtbJCce1MvkAv8AOtCloGxvM8xzSHc/t0UEs2YZG6BUzSTCUOOFAwPhT9xKrTCPoyxouDx+yKoSWxAMUr3CjzdQwFMeyx3sO2K5jkljH6t1bnH7hzz61oWvoobqtCEfcUB8waskiXZ3sOSmcHzU+RpHv5oG7u4jZSOPeGD+NNQzgEPGc+Bz4jyI8qYWkIXMken8aXuYGY71z6rninniR0MsA4B95M/d9fhWdLcSqxQMAB0pzdSgquCF55ViQgEgk56ADqaZkihktTFZkkq+/ex4dgOmPIgkfjVensBfQ553OFJ9DwflzV1umyIBsjBOfTFNqImzRmN40O6Vri0ghL2E2FFsTwBmPPXAPK/EfliltOOzWbhAu4ETL08C0TVbd/qLpZxwDtlOOmVIDt/ysPpVULtD2i3qMl5Tx55iHH/prj5ZHsdFDIbmOQC/gRpdajQCHOGzm39QtXnzzR6Z4q64t2ibKqdjcr6DyPlVOR5iuvWWj5eGaYQ+zRGbH6xwQnoPE1CCINl5M7EG4+vpUZJTK5kPwHoPKhChx4HPr50UV0DPxzxQhXk+zRhUx3sqjcT+ypGcCl8Dp0xV12c3Mn907fpx/CqaEIooooQgDPAq5ECjOOfE5/rFVq+3oKGkZvShOulrl449Tt33zgyJLGqqh7rJ2nc5AwDhTgk+dX5J5JJPj558q4QCCCoOfTrSkcUunqkVuA1pDG5O5neVT1XH3iw68ZzxgZxQmpz40VCGeC5iS4tpA8MgDRsOjA8ip/AE8Z6emaEIooooQiuO6RqXdgqqMknwFDMqgszAAdSfCs+SSS+kCINqr7yhh0/vt/AfA8HpRrK0UgDW6vPugc1NFFxO+dgqrq5YT9+sXvkBE3D7gznc38vhnyDEmlf7VLdRyECcb03c71bnDDoV5xjwx6U3NZQqsMYXKKA/PVm8SfXNMsO8tkc4zGe6bj9nkg/WqlPhDCHGp7znbnp4DySSSkv7vujZZVvdNbkwz7lVMA7my0Z8MnxXyP18acnhhuI2jnjV06EMOg/gfWoT26zqrA7JFGAw5xnr8j4j59eQoss9iVjZfcyAiFuD6Ix4H+A1CJHYfeCpGaI7Hp4FT5eN3mGzuiql0i5WQtbTqwA91mkdHx5Fl+8PU1EjXYPeHeuB4ZSQD67WrUhnhnB7s+8CdykYYfEVYRzn+sUrcFpX9+me5t9RZ2nwQat4OWRoPmFm2WtRq+zUo2AQ5LRqePRlY5A9elaXfrck3KuGDnduXp8vSuXNlb3NoGmj98vhJFOGA9D1+WcVjSWN9p7tNaOzAnOUHvfFk6N8Rg0GWuw3ScGRnUe8PMJQ2Go9zunpyW0eKOfDqOmPCsZe0AC7XjgLjr+vCjPwPvD5j60HWrp+UtoyB4oJJR9QvFSnH6M2IJPoU3sU3O3xW/KVlQTKRuA2vz4+dU1m2/aNYi0d1ACXXaAkwB+jhatXVrTgSd7Gf70TY+oyPxqWPGKCU5Q8NPQ6JjqOZvJO0Un+mdJ8dTtR/wDtl/nRVrt1P/8Akb8Qo+BJ/aV84ooor1peYIooooQiiiihCKKKKEIooooQiiiihCKKKKEIooooQiiiihCKKKKEIooooQiignFFF0KcL93KjhiMHJI8qd1GFCi3MY4Iy1Z/UEeFbNswntl3x8ABcEcGuU9oJ3YfNDXM5Eg+IVymaJWlhWTFDLMwEaFs+VRdWjco4wRW9GixYCKqjPgMVi3RBuJP8VOwbHnYtUuYGWaB67pJ6bgMDuaqxirrOd4ZlwcBjg56Yqn1rjfw4+Nb9TCypiMUguCq7HljgQvQ8eHSiq7Z1khRlbOFANWV4jURGCR0buRW81wcLhO6PALjU7eNjhQwdsjjC5P8KXup3ubqW4ckNK5cjPTJ6VK2u5LPvTGFJliaNsg/dOOn40ymkm4thLY3Uc7hcvDjDj/CPGnN78eVm6nAzR5WrPByD7xPng1t2UiaxazQ6s6BIVVUuTwy7jgIf3gefx9KxxDM0hhSJ2kGV27TnPwp/Uv9igg0hGbcv664895HA+SmnwOdDd7tv5b90+MFl82yRvtDj7P3FtPfzMVaYiaCJveEQzhgfAFgOD4GnRrrrEY9Kt4bKN1GTEP1jcEYLn4nnwq0g65p/d7We+tE6AZ76PpgnzFebt5hZSSWsxIQcqxrekMuK0/4er2D1I8fEKtI7sxBi0a7n0W4kntsJikZRKM7MDOfHbj1JOPgRxkUlJiNym5SNxX0PPGPjRFLhhLGwJGQCDTGoqbyykliAaRVwVXHJPp5HGPQ+HINcc0ClqMsvdY4/A87rXNsTgBb+Y35j91ktpwnvFQbgkvHugjn+Pw616fT7SSOFbSM5SFsjcOI+fH94jwHmTVemJbmc6aLle+twBKRwSxHIXy9SOfkAK2o40jQJEoVQOABwPlW++SuxiNragkQttYc3dCrVDRwYddze9IefTwXLnT1FqbaGaRUkU7JQffx48ngHrnivHXNtfdldQW6tWZ7dyQCejD90/zr3MUoAMcgJjf7wznB/eH8qqvrGOSNra5QSRSLnJ8VPQ+ldLQVIovw7XYdPRR1lKarvNdZw2P2Sum6lbanbC4gbGOHUnlT5U3j5HrXidQ0LU9Ec31nKTFG+VZSdyj+8PEV6HQ9bh1WLacJcKPfTPX1HpU9VRBo7RTHM36earUtaXngTizh8/Jed1KK47P64LuJ3EbsJAf3h1YfUn6ipC7l7T61Fazlo7X3tsY8BgnJ9T0p3trLayJbxiYm4jLYUdAGxnP0FYGnapc6X3zWgRZJRgSMu4pz4fjW9TRuqaVs4H4uWwP3WHVPbT1JgJ/CJuR9l7e81PTdGgMJYAxoNkC9WHgP4mvATzzXE7zTSGR3PvMeponnmupWuLiQvI/3mPjVfxq1QYc2jBN7k7qtX17q0gAWA2/yiiiitNZyCcdastria1nS4hkKvG25T148fkeh/j0quuqQrBiobbyR5+lVqmnjqo3RStuCLKaGV0Mgew2IX0PSdUcWq3C99HE+GljRjmNz4geI8SPWtC31eO+xZxTrMJHyzmTOFHJPHIrItfZbuxhv7fETjlwjEnOPug9QM84HHHI5NEEF4y5aRmYgqylVZcHqMhRkYryQUtdhkjoowHR3NrmxHgvSY54amNr3E3t00K0XvxPO7OCFztU46Dwz8qYiuHjUmNwUPUcHP1r5Vqv2hTaV9vek/ZReaRaW+latoMN3DqUe/vE1OWW7KQHDhQjw2M+DjO8AZ5ApTR/ths5u3PbvRbpBbdnOyFvam2vohNLc30rTS28wWNdxYC4heFFUbi8bc4wKn7RUA9+H4G6Xhxn9QX2B5I2X3YlVs4yp4IrLuJAElSY+4hySfAjPPoRgV4Kb7YdEsrW4v7g9oopYdUj0R9Lm0Wd9QW7kg79IhDGuWLJ74YZXaQSRzjOsftl0zV5e1MT6ZqOkjs1rOk6Z7VrFhciK4N49oCDEiJskPtJRVLNxskPuEioO2uqWOY2I5rbGwT+EIiHZtPBez7TKy6bEWBDmVd/H7ZQ5P1rzA8eOlVdrvtK7IXHamLQYbnUm2alFoBvF02drF9SJ2NAJwpXcrcEnCggjOQRSFh2p7N6la6Fe2mqp3HaRZ302SSJ0WVIUZ5GbcP1YCo33sZ8K732caygw6OCR3eG64rGWSVNY58bdNFqDmivNWf2k9i7yzudRbUb2ztLbTX1lZr3TZ4Bc2ClQbmAFd0q5dAABv99PdwwJ1tH1yx1w3SW1vqNpcWEiRXVpqFk9tPFvXcjbWHKsM4YEjgg4IIG8yqie7K12qyX0kzBdwWhXKB0yAaPlVgFV0UUVdBaXFyW7iJmC/eYj3U9SfAfGkc5rRclK0F2y8t9oui6h2g7Iy6Tpliby4l1PR5O5ABLRx6raSS8E4IEaOxHkprwup/Zt2y9lm0C50oy2fYa80vT+ypWVZHuLRtXtbiWfzBgs4YLc7sn3JvPB+zd6tnJILRt74wspGCMjDYHQ9SMnmljz6dfPy8fGsyeiFU8vJ0K0oK40rAwC5Gq+Z2+j9oB9rGma2vYu7s5bHtreXstzbaYghFi8NxDHdPfO7STd6rR7kU7UHulF2Ln0XZT7L9R0HR/sit9D7Lw6Rf6dc3lxrU0duiPbzy6RexCWdh95jLKq5OTlgOnX3+g6G+sO5d2ihQD3tmQWyOPDPH+ea9ZctHGMQSHIO1mbkL449W9ByfSuWxuelw63EfqP5ZdNhBmqhmyaHxX5Wj7PxtB2P7J6R9m19pPaWDsD2j0+/d7GNGvrk2UMRKXA5u1eZywlGVJmBJBYge57R9gNU0KXtAexf2e2Vxa3XYOy0x7OGAJBdXSXrl4njjeMzSLC7HZuG8ZTI3Gvq/ZvsJ2Q7PTX+p9meyel6Re3Q/2qa2so4ZZ49xYqSijChsNt6ck4yTWwAqgKqgADgAYHpWHAZK0iR7crOh3K1XNbEMgOq+A9nuwF/quo6hHc9iL19EvO1eg6nt1DRYbCK6hjgdJpPZEwFUFEDB1DMNuQa5rn2a9qIJHnsuz09t2dsO3+q6oLGz0ePUAkE1kiW91HYnCyqshlGFUsGlLhfdNff8geZ8fj6/h+FP26gRJjpjnpVsxsa21kwOPIr5z9mGgXPY3sVpWnodRgWKW7lt01K2jtpbeOW6ldIzEjMscWHG2PO6NSgYKQVH0iCVNYtkZ4ipXKbi4Vo2HVWBPvY458R51asSSoVkaMDxDc7h5YwfrWHLbzaNdLNb5mi4Ctj7yj9g5zyPAn4Z4rnXibBpzMCTE46/7T1Hgr4y1kfDOjh81smzayJjlXBzgNjhvh51GUOyFUbDeFQtdatdu39IJbqeCtwCg+GGHNOm80aNBPNcQ7fNGwh+uM/WttlZTS99jwQfEKm6KRpsWlUWiy28RuJGPeNlUB6gdCa5wOPz4/Oo3GuaPLmSFLq4cgAKFOzHoeB+Nct9as5jtgSKGT9yVCG+W7r8qhbidHJJwmyAnzTjTygZi02V0cMs2TGhIHU9APmaytXuZY7j2K1nycLHJ3bbSWY8LuxkYGScDoRzWleXzJA9xcyMUjUlhjwwTjHnWPp1vJcm5uJhmSMjP/AM6Qgn6L7o9CfKqGKyOmeyhhNjJuRyA3+PJT0rQxrpnbDl4rR0vSLOyRLu+ImP8AukC4QHzA/icmnJriSZvfOAOijgVG4fdPIOgQlF+A4/hUAOnoRmtSnpYqNnChGiqySvlN3lIzakYJ3iMSlVPUEg/nU49Ut5DtYlD5NWZctuuJG82NVY9aaZnAmxWS6qe155heiBBG5Tkeld+RrBhuZ4DmNyB4inP0uf8A4cf81PbK07qzHWMcO9otEjd4D50BVBGFAxznHjWb+l5PCBfrUTq056RRj4incVqd2uMc1tLdTINpfcPJ/eH41X3EEpJit1jlHvAISA/IHj0/yrIGq3GclI8eQFSbWFKNG8Iyw4w2P660CZvNJ2qMrTKuDiWaCEnjBYk/A7QaTukljkxOACehyMEehrNlmeViSFAPgBxWto901xG9mxR2ChoxIMjIYdM9OBT45mF1kjKkPdlRYQB5BPISIoiGJHUnyH4U5KmAJQf7TLHyByciq5LtFCwsoTu+QoQjBPU4rsdzDJE0AYnncD+B/KpHG6shLX8amISMp2offAHO1gVPy/lWZDNKNbhY7S693724AElZU3A/St5UkdtqozNngDqM/wAK8/qUXseql5ohGpaE8rtyAwyfxNcjj1PwJY6wHTM2/pfValC/OHRHoV6dUeNixvohnqCxbPxwOakRYyFQZGDMcfq1wD9aTLA8hl8+SAalFIneoGlX7w5JHnXVN7wuNVmnTdXTPEiNbwowAfcST1I6cVRXXdXkcqQQWJ4Oa5SoRVlvt9oj3kBd4Jz5VXR/EYNCFOZZFlYSKQxJPxqHwq6OdSoiuRvQcA/tL8DUjFbmOXYzSOFBVzwB7w6fI0uiEv4Zoqg3LGeNYIHlQlw8yMu2Mr1DZOc/AGoCbU2jyLG3D95go9wygJ+9kKTu/u9PWkQmjx1o+BB+BpWR9SVp2hitn2gezgyMpJ8dx2nHyzUvbESTuriN4iIjKzsp7oAdR3mAufQ4OKEJig8rg9PP93PU+FRjkjmQSwyLIjAMGRgwIPQ5FVT3kVvJDG6yMZmKqUjZgMdcsBhfmaELr2ga4e6We4jLxGMqrZUZOcgEEZHmF54Bz0qmzFwJZIGvkuY4lVGYhe+EpLFtwUADgpjA8/iaQmoXgQzkW5SXfthY4dB90MzLu9cDHlyM5egt4LdNkMSICxdgFA3MeS3HiTk+NB0QrM554+A8KKOfPJqi5uxB7qYaTGeTgIP3j5D8/CoZ546aMySHQJzGGR1gl7iR7mf2ZMFVYgA/dJAGWbzAJHHicdPB23t1jAiiBZickt1ZumW/rxpSyifLzsGxtIQsME7iSxx4fs+vHOK07flpAv3ihCf18Mj51nYZCZCauUd5xNr7gcrKedwaBG3YfVcuGG4RIcrEu0HPU55P1zXV920lb99lXr5ZNU+FWxzhUETwrIud3JIx0z0PpWuqyqPX4muMqspWRAysMEHxHlzxirp1X3ZI1wrjI69fEZPrWdLeSM4S05ydoKjLSN4heR08zx+VVauripWfi6g6W3JUkUbpDdullGJUhv44SSE3gKc7tqlWwM/EdPKtVrNopCs2EjUbiw6bfCs5NO1EkzSp3e/bhppijKQSRjYOOpri3t3aq1vcZkQnK7yVwfMOF5+YFYtDUmgLmzxODCSR4aK1NHxSMrhcJ6WUysOAFHCqD4VADGM+X9f96Qe/LDu+/ghB6kPvP4gD5mlkMrjcROoJOCJZHB9fcbj6CpJvaCCNwjY0uPXb6prKORwu42Wxhc528+Y/yoOTzzx15/o1mRxGY7Y7pWbqR7RJkfHnirDZ3S/dYsfDFxIDn0zkVJHiL3jOymNuoI+ya6nANi8XTrojja6KwPGCAc1QdN045Aso1Hj3ZMZ+qEfjmqor2RG7uZGcjrwA4+XAPyq1r0jB9lmIx5oM/VqV1bh1Q282UHod0cKoiNmfVd/Rth/5t4PT2j/KilzqqZPuRj/jH86KrWwL+xvwKk/1XUr55RRRXui8mRRRRQhFFFFCEUUUUIRRRRQhFFFFCEUUUUIRRRRQhFFFFCEUUUUIRRRRQhFGfDr86nHFJM22NCx9KfjtYbNBcTNlgOFHTNZVdikNEQw6vOgA3UzIS8ZjslraykuBvLbUzj41rqAqhB0AwKxheTLKZFc8nJBrRs7v2kNuGCv41x/tNTYlK0TSn8MW0HLz6q7SOiacrd0x45pK8sDNJ3kbKvHIJPJp3pQ27B2AbvWuVw2umw+YSwm3L05q3LG2RpDl5/k4GPgKf/RedhSTg8tnqKSdHglwx99D4cjNWC6kaVZJpGOw5AHia9UxBlZO1slE+wtc+OmiyYyxhIkCe7uHTwZBIx3cBM8H1q+3nW4iEijHmKx5ZJLiTewLMc4A8M+VX3EksE0fdsUKxjw6cVz1Z7OmpY1sj7zu1ufDw+6sRVOX3fdWtyen1FSRijBlYqRggqcEfPwrPtdSEjBJwFJ/aFTu79I12QsHY+Oelcs7Aq9lUKcs168vNXG1LCM7StWftFqyJHCb6QlyE4IVgPPI5pL2trmebfIXKkZcsSWPrWM80jS973hZhyCeKnbTiKUyvkgqQ2PH0rp5fZZwpSXPu4D531+Wir9vc93hdaMupizf/ZpGWZCcMp+6fPr1puPU7bXIR+mrRJpUATvozslHzHB+YrLTTcmOUPlTh2BH4VKW2lhulktF2q2M46dec1DH2CljFPRSZZACcx6jcFOEsx7xHdPJPXOlPEhn0O7N9CvMkJH62P1I8R6io6bqjIwdWCuDgg9OeCSPKke/utM1EXsTNGysWVl44/r5VpXI0zWl9pjnSyv2GWbpFMfX91vXpUlZh1NiMMfFFy8e+Bz6EfdS085hkL4DlI5H7LW07Q7C3uvbZ3klnLb1Zmxtzz18evWtwdM+A6mvLaXqUsJGnaqvdSr/AGbOcBh1HPTnw8/Ctu3uGVlwdyk9D4VBPFJHaKT9I06WXSUc0cjC6PQnfqtREWJBNOOD91D4/wB4+grw+udp76XUwbabakDHBXkO3iT+WK9m7tMxZzlunI8PKsO40Hs7JO7ylEc8sqzAY+VWcNkgieTM3MocSjllYGwut1U9O7TabfpsuGW3kC++r/dI8ef515XUJ7O31IXGizSIAxYZGNp9D4imtU0vSx7+mvcgrx3bQMcnPXcRxWGMEcj410mH0lOHGSEmx5Fc7iFVOQI5gLjmrJZZJ5HmmYs7nLMTyTUKKK2GgNFgskkuOqKKKKW6TZFFFFKhFHOKKKELSstdu9Os/ZbZEAMpkLMM/sgfwpu37U6vLOkTTxqGIBKw5I+Q61hDrz0/OvoXZmHSJbBb+zsot9v7h3KC6serE+IwaxMSFPSsMro7k81sYd2iqeIWyWA5LwHbP7Itb7U65rPaO27UwWl9daJpdtpVx7Kd1pqFje3F3BOQDgpumjBHUgMCOecVPsO7X6dp17Ydle0Rt7mfs1pOhJc75I5ZZbW/nurmSR423qLkTyK7Id47xiOQM/b/AGqYfcZVzydqAZP0qUNxM1xGZJpGAZeCx865HjG+y63hDTVfGOzH2K9qtL1E6lqEWg6fA/aW27QraWHfLFAsenSWhhDye+7Esj79ozhvdGQBDXfsw1671HtjZSarpcVn2n1fs/raSskpkhewkse8QqFwUZLLIIbO6TBXC5P2q+ytwz+HVceXpWBe3cV3GE7nayncknGVPmPyrMxAPA41MAJB8/BTMlii7s5OUr4Pr2ia+vbPTOwekNDcaTbduj2kknm0m/ikt7Z7qW9lDztGLYxrLLIEkWRnfcibchiHrD7Fe0EQ0Ds9qvaDRbns92Zj1W1tvYY7lry7gvIZoQzsw7uJkWXkDduOTkdD9jTT5DbLc21wq7P7VIogrR+uSSSvwx06CljbxuoEu6QEA4kYsPoePwqp/VcYeAGsa3xJuopBh7DcknyXyDst9id9omnXGmzxdjFu49Dl0a3vDbXV891v7sFp4JH2RxusY3wru3Fhh1CgH1n2dfZpr+hR6lBqsyraXlxDLZaXZXE8trpwRCr7JLrDqJCQ2xVCrtGAckn6NY3yQqIJI1CjgEAcVqBgyghgy/hVhpr52Wlntf8AtFvmnRuo3/ls+Oq81cdjHgtmnNoHReC8MxkkUee3AGPhzXnLnTLq2kVVUypIcRunIf08819LVnRgyMykeXl8uKy73Smd5JoGBMnvPC4yr/Dyb1+uajjnxLApDUULy9v6mONx5g9U6ehpMSYI5mhrhsWi3oV5y07JaiziS6iRUVd2C/3v7vp8asm7P6036u1t0tofCNbgHr5n9r5+HFPRz3FqxSNpnK9Y3lPeIPTOQw/Gti2a7uoO9tZ+9CDkEK5bzAAIwR5YB+NWaf29fUyZXxkEcrX+Srv9l4IWd12nwXlLbsdqUkojuWjhjIyWyGP0zW5pnZbT7ErJKfaJVJIYrgAf4eadFxe9O7IYDODbSdPPFc36lL1WUA+KRqoP/MSfwqef2vkqRkYHeQaUQYBDTnNoT4m6unxZ27ezoqN0QBcDcenH9cCq7C3QKJypZQSIs+C9Nw9T1z60v/tBn7uRS0iMFjJkJAYg54AA4XJq+Oe50tFjSODYOFYr7p9MnlTXMmvNTV9pqIzkZp1setls8DhxcNhAcfonUxHKsxQkr1GD7wPBHwI4+dUS6ZdrKyRQSMg5VscbT056f51P9I3l4wtrV5Fk4LIo2Ffjjw9fKqr+7toraIXd3vkjfaxBJBXrtz4nPlmuojqIzFxQ4Zd7rPLHF2W2qG02dD+ukhi/xyDP0HNPW0FsqJ3t0GHT3FYfiQK8/ca5Ox7uCIwn93AZ2H+HgKPiahDc6rcZSFJwPEBIQB+dYzvaGnc7LCxzx1A0VptKQcr3AHovTt3cMhjitw5Hi43Z+XT65rP1HUbN1aG9c3W3kwqAygjplj7i/AnPlSa2ut6i8drcXDqhwuZSuOT0wgG74E4q630e0ix3v69l+7vA2j4L90fQ1G+qrq4cOCLK3mXfYJwjhh7z3XPh+6z7f2K6lVUgNsj5WNobpmBYD7pBGM9fDHFMLoEKymQXLg+JEcYY/wDFtqWq2SgNexqcYAmVepUftj1XGfl5gVfp161wvczsO/RQcjgOvgw9Py+FZtJRU8dSaOujaX7tdsCrL5pCziwuNhuFA2GlR/2kImI/8094f/VkfQVXcadaXdu7WKGKWMFjEwDI4HPCn7vyxTdxAGG+Mc9SKjp5PtkQPG9u7P8AxDH8a6N+E0c0XD4Y8PDRUG1MrXh2YrDS8keAQBGdEInAJJzkKUj5Pi5J+WK9Ro8K2FkRJyVdWLf+Y/JP415u0yl3HHIMdy0jBSOrI2Fz8N6kevwrdnuZY7e3jzgsDKwx5nH5CsT2ZpJO/UzG5HdHgBurdfKAAxu2/ndSnuI4F7yZwARwD41l3OoSze4h2J6dabvITdwK8Q95TzWU8bxnEiFefEV0Mxe3QrnqqSQOy8lGiiiqyz0eOKK47rGpZjjy9a5EWK5cdaEKVFFFCEVCWFZcZJGPKp0UIUEiKHiQ48qtV2Rwy9QfHpUa7xjPiKNb3CASDcLZt75bpVWYCaPO1t596P4H51fZ2xF3LB1COUJ8gDXnLSWa3mZ9uVbqPMeVepsbyG8hYqVWdhsLngN6H1q9DKHix3WrTz8TQ7r5r/pH9t+0PYjsXaax2P1I2F1caolnNP3Mcp7oxSMRh1YAEovT931r49H2g+3nUoey2pSdroF/1ruBawk2UAa2O8bGl/VdGALr1yqmvq3+kX2M7S9sex1jovZzTTd3kGpx3DxNIkeIxFKpb32UHBZfHxr5pdaH9ul/bHTrv7N9KuNOjks3s7OSa12Wwtl2ooZZFZgU3KSxJG44xxWbWU4neWyglvTldek4G6mZQNJyZ7m+a17WsP39PFVWfaT7YZ9duOzkX2m2VreLhYYLvSRbyzSGN5CBC1uHRQqEmRgFywwSTXs/9Grtp2y+0Z+0A7Tav7atgLR4WMMcQTf3u7lFXP3B1ryI7P8A2twrfG7+yTTpILjTYdJRRqYVoLOPJMSyCfeQ5PvEk5Ax04r0X+jn2N7U9iG1/wD1m05rI6gtq1uTOkneiPvd/KM3Tev1qOCRsFQyEm177/JWsVbSyYbO4BmYBtstuozbL7+ti6jbF3bAfustQeN4jtkUqfUUmbl3GyNQG6ZxTsVxNEgj35GOjDd+dbRsNSvNgQofT60f10qL6rpoJWVQG6Exe6fp0q0COWBbi2dnQnBBGCKYCCbBND2uNgUtcPJGAUOB40lNqNxbz2wW7EPey7D+rJ38Ehdw+7nHU/AcsK0XVXQoTkN0NVezFYXSJ2SR1KrJgEqcdQDwSOvOQaVOutGZYbp2eAt3nirdWHmPXGKV56mqtPue8ghnE8crKdryRjCs6nD4B5xuBHjjxNTvLmCKQtCjSqy78IRgHxGTgcGop6iKmbnldYJ7GOfo0KXr0Hwo6cdPnSUepB2wI1fPhFJvb5r/ACzTEd3by52yqCoywJ2kD1BqvDiNNOcrXi/w+qe6GRu4UGsoDJE6B0MO7YiSMqe91ymdrfMGpW1lZ2Uaw2ltFDGucIqgDk5PkOpPh15quTUIlQmEBwOrn3Y/mx/hmoRvfXRxGXUHoVCqD835/CopcVgjOSO7j0GqcKd51donTwcZxnoD1rjMEBLHAHnxST2V9kpK+wjrid/+ldoqy10dJZ0ErxDB3MyQgHA8ctmo+21cmkdOR5lO4Ubd3/AKFzqMSxloJUKjgyggqPh5n8Kpt2ss95Lcxk53BN4bnzbzPp0H4069ojSM3ezAE8DcBgeXArnsUP78/wD+PcfkaoPpcSmnE0oabbAnQfupmyQsZlaSj2234IZj8EY/wqUeoQxyK4747SDnuHIyD6CoCxgH7U3/AOPf+dd9htvFGP8AikY/xq+P6mdLNHzUN4BvdSkvbYyN3SzFc8fqXHHzFVS33drkQOM+MhCL/P6A1P2Gz8bdG/xDNSjtLWJ98VtDG3msYBpDDiTtOI0Dy1RngHIquN72/hkt8ccuuQUB45XPXpk9OcVbaI1qpKsN7jDMB4eCjyUVdHI0UiyJnKEMOfWrZ4CrF4VzEfukeA8qsQUDY38aVxc/a/8AjkmPnJGVugVJJPJOSeufGuZ4x5/186KKvnXdQjTZHy/zql7O1c7mgTd+8BhvrV1FRPhik0c0EeQSh7mnulKTWGVHdOzY5CSOT9G+8D8/lXLa6kLdzOTxkbm+8CADtI8eDnPkKc9TSV4xt7hLlVB4DjIzhkyePipYfKserp24cRVU2gGjhyIPO3VW4pDNeN+vRPtZJOu66RO7XjMi5x8AetcS3skytrZwxjxcoNzevHShpWlbvHYsfA56fCuZNbBhjf3i0HxsquZzdLpgTEDHeHj+9RS/HlRS8GPoEmd3VfLKKKK9UXmaKKKKEIooooQiiiihCKKKKEIooooQiiiihCKKKKEIooooQiiiihCKKKKEJzTpXR2iUr76kqD4ml7iWeR8Tkkr4V21mFtcJM0YcKclScZpi8WK5jN7AMHdiRM5K/5VhmlEGI8csBa8b8wR+4VkEuisDqkhV9rOlvvbYS5xt54qgjqBR61pVFOyqjMUuxUDXFpuN04dSuHlAVtgJHAGc1ozyGGBpNo90Y+dZVgoa7jDAEEnr6CtC8hkngAQ48ceYrg8cpKSGvgpgA1u5Pr/AIWlTue6JzjusctuJOc55qYiZou9TJwcNx0qGACelXW0jp3gjUsChyM+HnXdVBfHHmi3Fvgs5upN1OytzNMCDhUO4mr9WA9xgBk+NW2Hdx2aueAc5PzpK9ujcvhQAqniuUgkqMSxvitb+HFcX+R89VccGQwW5lL4GMVwAeHWu0V2llRGytgmSHcTCrsRgE9BUZJ5JAAdoA8AuKhQQRxVfs0XF4pGv89EoeSNFpadcjuSkrAbPEnwqJu57i5VbcEKppFGVWyyBhgjB86EkkjOY3Kn0rFd7PQceSoDQXOGlxoCd9FYFS4NActqSOO4DRSfM+INYs8fdStGCGA46fhU0uZkk7zeScYOfEeVRcqrho+d3OD4UmDYVPhL3Mc/M0jQcronnbKLgapyzv0cJY6kO9tSQAx5eIE4JVvAeh469K0LXULzRb5NN1FkMUbAF2PAU9GBHh/CsJEeZ1jSMu0jbQo8SfD8q2rpRcCGxlYyT2sQjlmUjAbP3ceOAQM+nzq5iboaePNMO6d/DxH3UtJLIyzozZw+nQr3O0tEsyMrxNyrqwZSPjSj6fp8kneyWNuznkM8YJ/rivD2l9qvZ+UPa3LIp+8F+43xU8V6KLtBaapHu1CGWMkf2ltIVx8Uzg1yNaw0UYqIXXjOxH36LpIcTjqBlkFnDkVf2pvriw0vFq4R5JBGeeQMHpXhCfUn1JyTXsJ9B9tiL2dxHexZyQhxIOOuw+PXpmvJz201rO1tNG6unG1lIP0+n1rd9nK2OWAxuFiD8eixcWEkkgkI7qrooyOcc4yeKDxnPhXVXWNtoiimbWzluAz5Ecae8zt0xVD7N5EZJXwJ8aiZOyRxaw3tunlhAu5RoooqZMRRRRQhFbXZbVrnTtSjijde6nbbIj9DxWLQCQQQcEdCPD1qCeITxmNw3UtPKYJA9vJfWJlQbXjPut4E8r55+dVjg5BGRWXoGsDVrTc6bZYgFceBPmK0/Tg546V53PE6nkMb9wvQIpmzxCVmxVes6kkVwY4EyAowx6YPP5nFY1taXF2xSCMEqMnLAD15NN27wzzHTrvOzee7cdUOefiD5Vt2kMMEqRpL5qoQErnBGMnFUw3iu1VMxmpdd50Cy7LSbyEzyuYxiCQDEqnPunHQ9OprOmsri3Te6e7nHFekWWC0ia7S4ifJCLnHAzyDn04+dUGbTbrMRljjduCM+43z8Kc6IWtdPdTR27pXm6vt7uW2b3DlT1BqzULCWxlCsp7t/uN1B9KU9PHyqtrGVR70TrJ9tWkP3YUHxyagdUuug2AZzgDrSdFLxXjUFOM8h3KYM7XcqJe4lQnHPBX1BHNfIv8ASH7Z9sPs6udAm7K6+1kb32nvJFhjaRwndbclgc43HoADnnzP1WvmH289le1XbS67K3HZ/QE1RNIkuGuYpLlIlZSYSFJd14YIwOOeOvhVGppIZSJS3vjY7Lq/ZCujZXtZVkZDe+bbY238V549pf8ASN/TWk6FdduI1k1fS31EMmmQymIJGXeFkSEs0gwo2KCcsMZzSkvbz7crbQdX7Q/6/kW2kXctkwXs8A5kjVGO/wD2fMI/WKoMm3nI8Ks1Ds59u/aNVbtF9m+latGt1cXChri2j2xzx7ZIw0UqnBwh3Z3ZUZJGQab3sp9uNxLrF7dfZppovdaSa39qW8jDQRSwrC8ajv8ADgRoAu8MQSTnJyJHvyMLnErvo20pc24h8fd3v+1uS+kf6PnbbXO2vZjUNd7aai19cW2oyR9+yJCFQQxe6dijpub619Fu+0aqxW1s4QjDrPvYyDz2jPHxr5N9iHY/tP2P7J3OndorNbK4k1GW5SMzpMVTu41DDaSudyMOTnjpX0hI1i3AZ3MSWYnLMfU1lRCtlBZB3GHUncm/RcT7QVdHTV0nCAcL2AGwspy6zdSkBO7iVsAJFC4X4Y2gHOT4il1WaZzK7PG3QsTmQea5/YHov1q4jcDzgjyPj4da4WBHf9ATtmwPutjhseR8/MmqbsP7LM1tU8ujcfIA+W1vusv+oPqYTwWhrh6kjwRHEiAJFGOfLxP8fnW1Y2xtUJcks/J8flSunm1jAmeRZHI4SMFyvxC5wafW8t+8CyrOiEZLbV49SM7gPXFdGyqo6YCMvA9VTp6OY/iyAkq5WMbh0ABHI+NXb7NnP6txu6+/wvr8KjM1sQq26Ar4vnOfhVR5GDz/ACrVaWkd3mrFiNCpSI0T7GPqD5jz/L6CsG7t5LKdY4PdyTJanyPVk+B8vInyr0KOssRhlkAK8oTz8qSuoFvYJIAwVwQVYdVYcg/115HjWVi2HithzM98ag+SsUs3CfY7FWW88dxAlzEfcdQw9AfA1XNH3LrcxcMhzjzIxisyx1A2jvDLEzbmMhRD78b+OFPJU/eyPOnnvLe7URWsu+TIBXkMPiDS4XisdWxrXECUbjnf/KWop3RElureqS1KFobsajbLmO4csB5OQA0Z8s43D18qbnuoruQzwHMJUKnHRRwB8cCmhDZe/pkmJDNlJWJwoYdMfA458PDNYOnS++xLcyQpIeer+8G4+hPrUMd8MxEQN/LlufI8/jspRG+qhDgO835hblom2Msf2jkVK6ljjhZ5QGHQA1NCgTCsuFA8fp9ayNQuu/l2qfcTgZ8TWvK4Wusmofw25SNUsTkk+dcrvJ8K5kedUt1j3zaqOwE7m97HQeVT8M5oVWZgFUnnoK1LnTg6h4BtcAZHgeKe1hcLhSshMgzDksrkdaKkyMjFXUqR1BrmD4An4CmWKjynouUVMRSN0jY/KppaXUhCRwSFmOOlKGkpcjjyVWD0xR8PCnX0zcpW0mE8qHEkajkf4T4+vrURpdwvNxJDDjwkkGfoMmjKUZSqbe3kupNilVABLM3RQOSaahv4NPcewIZH6maTrj+6OlG6wW2ktIb0h5GG+V48IwH7IPUDPjjyqC6eVYSXNxH3IPLqwO70A6jNPAtsni7SC1adu9rfsZpCrZVnfPXgev0+lQkgSQYG3cOuPE0m0KQrerBk+6q8nkKxBJ/IfOkFllX3ldgTz1IqbjFlrq32zKACFoFWR8chs5HhWZLEUlltUwN/6+E7fut0OPXdj/mNNrfOV2TDd5N4iuXao0K30Uu9rYhyo6lejD6ZPxFZWPQitoy9h7zNR18f55LTw2rjM2UbHknLGWJoEu247xQyrnJq4TSzOY4xgZ5PjSGnzwwd7btE0jBzJGFGco4z16AZz1xwKbGpOYsLbw7Q27vA7YHxIUj8adTY5TPgY5x7xAuAL2U8lJJnIGyWk0u4LMyMhB5HPNa9jFJaae3eEb3/AFa4yQRnJP8AKs59es4Ad0cspUgs0TqUT4n+WTV9xd3UzqtpHIsSqFj90Lj1Jfr8QppRi9I4/gEvd0H80UDMOdE7M7S6c7rYnfyukEOfvyHAFUG+09RmITXTE9YxhSP8X+fFLCxlkk76eXD+YG5v+Zs8fACrfYrYndIjSnr+tYv9MnAp3FxCf8pgYOrjc/BTZYY/eN/JUR6lPtaK1itosu7D2dQW5JPqA3PJLcnnHOKvt9PQxe0XIV3VyNrDcFDZOcnqc+PHWq7VIoru9jjtnhMrpI7npKSgUEDxwEAx6U/DIqFxJwrqVOMHB6j8afDhpMglqn5yNhyHokdOALRiwVEkUUybZo1kGB94Z/P+dUSWCtgLM6gHIDe/g+Y3ZI/KtD2Zm5hYSD064+FUnIOCDx19KsTUNPUC0jAVEyaRmxVMdpDGwkK9446O5LEfD935VdwQQec+Y/CiipoYIqcZYWgD4JHPc/VxV0/vxxz8ngqfiOg+mK6gMVs7/tSHuxny/a/LFQjlCr3ckYdCQcZxj4VO7IDLGudqIu3J8SMn86lsmKiig+gooSoooooQiiij+ulCEc9RTFqx7qSGP3ZHGAc8EeVL4I8DQGIIIOCOQfEGhCCCDg9Rxjyoq+QC4Tv0X31++B4+tUfChCKKKCQOSRjzoQj+FIXTme47hG+7iNSPBj94/wDCp/8AXWqsCooluSVUnhce8fh5fGs2FxJfjbEqZEq7V6ABl/E8ZNZOKjiNjpzs5wB8t1Yp9MzuYCcVNqhUXAHAHkPKp92RyxxVoKxR58elJGaW5kwThF6+tagvayrnVMbY/wB40VDJHQCilshfLKKKK9RXmiKKKKEIooooQiiiihCKKKKEIooooQiiiihCKKKKEIooooQiiiihCKKKKEIqcUzwvvQjOMYI6/H0qFFNLQ7QoBIKsHcFSDlG5Oc8HnwFVgMxAUZJ6AdaPn+FTillhbdFIyHzUmowxzAcp18U6+b3l2GU28m8JlweAfxrUW+hdcIC0mPu4PFIJdjAE1vHKd2SzElsfM4/CnlvdGj/ALGC5jyCDgKf4iuXxrDXVpEhhLnjodP+OauU7wy9nAJCe6SQYjt0TPXjmqRIyqVGRnqR1+FNey2kys9veqmOqzcMT6YzSgUkhR1zj41uUcEEcIjYCAN73vdQSZ81zsnUge4so1SUDbk7SfWk5EaNijDBFRORxnGKOpwOTRS0slM57nOGUkm1tr+KY54fYAaoo+FPx6VLLFwT3h5AwcD50vc2F5aANPbuik4DFTg/OnU+I09VIY43ahK6B7RdQtrd7lyikDAzz8v50xNpvcwd4CWcHJx5UaUY/aWWSaOP3DyzYHUfyrUlSMxsYdQsw2P2pf8AKuexauxOKvbFTt/D05aeNyrcFOx8RdzXn6K6fvH3geTyOhrldg03AKoEWNl3wrhOASfCrorS6uFLwW8kir1KqTitCzS8s9Pnube3ZLkTxxiQxZZVKuTjPT7o5HPNV56lkI1Iv5qSKJz+SIYH0yPCJ/8AdCdcJ528Z6t8SOnkD68XxRpFGqDGAOfX1rK2XpdpCJSz9WPJI9TUIrmeAFY5CvgfGuYxbDZMYA4MrSBrbe5/wrccwiOrdlszRiWNkcAgjj0rLsg8N4Id2OSpA9Kbsrvv1KSPmT4daTabur8y4B2uxrJwelqIm1WHS6nLp0v4eafM5ri2Rui2Fd0cOjMpByCDg548vh1rQXWpplEWqQR30Y4AkGHHwYc1n1zp4VxzJ5IHXY4haQeQl+0Gm20MkF9pwf2a6BVUblkdcZXjzyCPjUbXT4ETvZ24C7mZui+lacE0HslxbXakwnEysOO7lUjDfMZBxz04rCvtQNz+pgytuh93zfyY/wAq72gnrcbgjiaS1oHePM9AFRmbDTuMnXl4rl/fC5xBCuyBeQuPvHzP9fxpM5PB6mu4z1ors4II6ZgjjGgWW97nm7kUUUVOExFFFFCEUUUUITWn6lc6XcC5tz4YYHoy+Rr6JaXCXVvFcR4KuoIweAfKvmPGeelel7GXsi3MmnlSVkUuDk+6R5Vg41Qtmi4rRq35rcwaudE/hO2PyWlejZdyYJGDng1Wk0sciypIQ6kMG64IPFMaouLok/tIDRa2vfW8j87lI2keY6iuCAJfYLXcHGUhpV2rTlzDbr/ZBO8R+MuCByeMcYArOIB6jI6809qhCulpFEEgiAaP9okHkZPz6Uj0+PXFMcblRPJzJm3vpoFMJxLA33on5U/Dy+Irt1bx92l1alhDIShBOSjfu5+fHpSxwBTVg24TwMCySQuSvgSqkj8utAN9CgG+hSnWijxwTk+Pxo6nbkZ8qaRZMtZFHPn9OD9f660UUXSWCmssqZ2SMpPPB8KnDJc3FzFCsjMwdXO5uijkn6fnVIRpHESEZOSSeigdWNPaXIqXO6E4toVaWUkD9cQpHPpyB86y6yYzP7FFqTv0AO91p0UXDAqJXWA28T+yRyHZ3jBw0jMPd8yef++etWJbzyDMUDso8lJx/X8KvbUmLb47O1Rs5yIQcfXOKeGr3XsKLcysfaGcblABCKB06eJP0rSp6dkMQjvsLKu9zJ5HSO5pBNLv3G72V0HiX9wfjirVtY7ALeXMwkY5WOOGXhiP3mHGPTrSTszsWdi5PiSTmr4p4jELe5iJRclXT7y58vT0/GnPjikGVzbjxUcb+EczND1uqJZppyTJNIQTnaG2gfSu21rJJIpto8MpzuUYx/OtG20qKRGuRKJ4dx2lePkR508qKq7EACjyqJmG04abMABV6LtDyJHPKz4pXs3Mcie595lHh/eX09PA+mKeaWKOPvXlUIRncTwfn0omhS4UK+cg5Vh1U+Y/j5/XPktY1lrKc29iYe8XIaVVzt89uTx8qWkosRZJ2akbxGnYk2y+B8Ffqqqlij4s7rH6r0d1qkUC7iVRMffl90fEL94/TFIQaisjtJBeRSFeWzhceXIJxnybFeLmmluJO8mkZ2Pixyana3dzZSia1lKMB8QfTB4+oNdGPZKukjL5Ki0nIAd3yKwT7SQ8TK2O7OZJ1XtZnhusRXkZJbosq/lxz8jVLW89nIl9bMxWB1KsxLd22SBnx2nODnpkfJPTtasbuEW90y20zHBLKDC3xB4Bp24nEenywGNGif8AWFQSyyoAQdp6jAJOOfx44/GaSopIz/UIsuXUSNGx8eeq6XD6uGqINM+9/wBJX5l7ddnIu3X+kXe6MqTi1nktpbkLzKsMVojSgEdG2qQPDcQKz5uwfZjQe1PaTRtf0nUZNO0q2k1WO+F2ImW3aMNbxlDGQ0jO6J1XknqVNfVtf+wXVu2XajWu0dn26m0yTULdLWaFbHvDKixRo6lhIuQShOMDx61l6t/o0dqIbVNOuftMu5LKW3hgw2nMqbYyWjjP63opZiB4H5Co4pnGkbWSgm+pPny8rr0iDFqK0dPxg2zGtIsdxa5vzNtEt/ofNz2sxkjFjgBvPv8AP4Yr9EvbW7ffhTnyTFfM/sc+ytvssTUbg67+k01kQdLXue6MRkDA++2TmQg/AYzX0hrwAfqlHPjjFbdC3NTtO9wuH9painrMTkkg1bpbS2wAK4+mWjchCvnzXYbOzHKIGI6k81Q8skn33J9K4GZfukjP41cELVz4jYOSvlmSP3IUVfUCuxXI6SnnzqEVsrRmaeYQoThSw6t/KutYXCKZI1EqDq0fvD5+I+dPyNAsE/b3VY89v12bvXAqs3Zx7kar+dUYOcAEn4VdBayTL3pZI4x1kbp/n8qBG1JYdECW6mcIhJY8AAVfPqMdkptO8LkAiV88sf3R6VO1ktohMLdGYiGQtK556YG0eHJHNYt4pWXBOSAM/MZqOYhjdFDPIY23CrkZGkLxp3YPgPLyz1qHyHpwKK7WfcrKLsxuUZPmfrXMAdOM9ccUUUmyQEhPjVWaHbPEJZQrIpJwNpAGCB16Vnh1diqnJFUTzE5RPqKb0mwNyruZAqg46U/V5snhr5TYKPFRclVO0Ak8AeZOOP6860/YrOHlmaQ+XSqpnjVkCxKqKe8YAZIVQTn6hagrmOhpXyHl/wABXqWhe6VtzzSdmsUdzFFNiVIXNt73RgT7h56e8AvzNaF1q/exrZaaGYSk/rEwGbA4VPID948fGsy4ESskcg35h/XBfHLZQj13Zx8a2NLtEgh74hTPIBvOOn90egrmMMpqlr30MZswHvOtrqNh6rqKiSINEzvQfdV2GkxwhJrlVeQEsF6qpPiM9T6nr6Vr2570rbyZO4gK3ipPl6elU+PX69astTmckdEUnPrg4rsaOhhoI+HA2w+fqsqSV8pu4qv6fKigDIzRkAZzxVpRpa5S4haTUIBcz7ItptkYbX5+8oOMsATxkbuAegIeYoq7QMH16/Py+dKzXMgDW1m0DXQKFld+UQtgkgZ5+9j19OaLa1t7RHW3iC965lfk+8xOSTnnqfPjpQhW5B6H14P8utXylpYVnYklTtYnx8j9KjDF3rEsxCqMsfTy5qMswc5A2xoPdHkKNkl1DpRVLXlqvWZc+Q5qyFxNyitjwyMZpLgpA8O2UiQPHwpq8hYFJcrh0QAA88KBmuG0CEq8kalSR7zj8utSnNu6KzzoJUXA2ZwfqKcNkqXdQi48TUPjU445pzhEZsdcDpVohhj/ALabJ/djOfqaRKl6KuM0I4W0iI/vbifzFHfx/wDwkH0b/wCypdEKnBq6KBWjaSV2QA44TOfqaO/jHPssOfDg8fUmoSTSS8O2QOgHAHyFIhTEVof/AHhv/wAX/nR3VsTtF1gnplMD+NU58v5UE548/XrQhXxxXMMykDIYhQRyCPH8KhIgadkiU4LEKPHFEU8kDZjfHp4H5UzbtaszzmQRMVIwT4nyPh1NCFT7N3QDXEgjB/ZHLH5UCeOE5t4huHR25I+A6CovbzR++ULD95Tn8RVXr4eYoQuszOSzMST4k0hb8akwHGO8/HYf40960gnGouR4yMvHP+6U+HwrJxTR0Dv9/wBlZp9neSfkZnXBODUUQIAijr41M9Tx4muZrW3VVVG6hBIIbI4ooNvGST50UmYIuvmNFFFeorzVFFFFCEUUUUIRRRRQhFFFFCEUUUUIRRRRQhFFFFCEUUUUIRRRRQhFFFFCEUUUUIRRRRQhFFFFCEc+GPpQOPrnPlRzQeaaQjzRR0ooFBF0KQdx/vG+tcZmc++c48+TXOfCimMjaw3a0BLmOxK714I9fOufIevGKKPjT7JLdEUUUU5Cmk0sYIjldQTyFYimodXv4IzEJhIhOcSKGx8M5xSVFQS00M35jQfRSNlezQOT0erSqrd8u9icgg7cCnY3tJ1aRHhwuN28hTn59axOfA0HPXOD6YrEqvZuknuYrsd1abfJTMq3j3tfNb6IoIZUUdMECsW5OLiQ8fe6fOrLa9eBsMxKeINNy6dLeSrLAqrCy5aQngGsjDKOTBa1zaolzXCwdv6KaV3aYxkGoKZhlE0YkGOfAVZ7qqzs+1V5Y9OKz7eS2s7gQC9WaFsbpFU4Vvh49Kovb5rvCICkKncq56nzNZzPZaSatIGkJ1v4dFOakRs13Xb6/a6Ijj92BeQvn6n1/rzpTk9aOep60V6FT00dNGIohYBZb3uldmcUUUUVYTEUUUUIRRRRQhFFFFCEVq9m7ZJ9RT/bRbyIwZFIz3g8RWVXVZ0YMjbWHQjqPX41BURmWNzG81LBIIpGvdyX0i7svap1ZmKoF97zJz0qE+Yx7FbRFdwGQvVtxwAPU46+FIdmtf8A0ntsLlgLofdJ47wfHzremt1jkWSKbEqthuMjA528+v8AHzrzDFqGohaYhoSd/DwXoNBNBMeKzol7vQbuaVQIoXWKMIn+0srADkjABzznwrNOkX4+9YX46cIyMOfiBWyk3cMJA4DAHljnI86pvltLy3IEqwydepKn+IrPdgcbhmjLx6kqSWoA96xWJNbvAdsxuLc4z+stjkj5N+QpnS4pDcq6ZlUq44hkGQVI8R/Gm7i70q1eK11a6iEexBERklW2jJzg+7nPWnbVbpZgoRpYJgULovAU494HpStwWpYLmZwHkFDFNA895jVhixuWJA79gOoWEDB8fvN/Clysakq0l1GR/wCaiso+S8itx4WVij6nbDacffJ/ACl7jTnnTvrSVLlk4YxA5HyIBpsuBztBfxXXT5JYR+WxqzRFPgfqmcHo0fvKfpV8NsGX9dHOrE4ACfzqdvpuxjJc2TD+6Y8bvjxWxplpbqYLmCwgDNIVd9oXYoI6Z/P40yKjxLYyN9QmxQ0jxnLCPC6w/ZULlUMiNIvdgNjcQSNx4PTA8aZntjp9iyMcm5cquB1jXnHzP5Uz7LaAtO99Esa8yMVIcL5c+PzpD/W3RLpntpC8MMXupvGdwBPORnzrRoMFnbnktmcTqRom1k1PlbGDlttfxVVrbi4kw7bY0G6V/wB1R1/H86Lm4NxJuA2oBhF8gBx/nT8UFlPp2LO8G1nD5H7QAwB8ufr6Uq2nSjkTRt88GldTzNNspWYYyAMqUoqN3LDYsFuZUQt05zVA1OwP/vSfjTm0VQ4XDD8FXL2tNiV6PRnaOHeORubcMdRim7nuocybwI9u8EngL6/CvOxdpdLs7E4m72QZxGuc9awtW7R3uqBoTiKAsW2KOo8M1s0WEVE9swsPHdWpMUgpYgAbu8E/rXaszRyWenAqpO1ps8sviAK81yevn9aAMdTRzXZUtJHSMyRj1XLVNXJVScST4Ioooq2FWR45wOPTn+vlW9o8PtVgIF1RQN2e6aPLI/OCDn4HArBrqM0Th42KsvKsDgqazsSoW4hTOp3bEK7QVhophNa9l7CwuyJUcju/aR3iqMjZKBh1+v8AGtXUUN3p8IkkZg6MhOTnIbIPx5H0ryWn3c+oNPbuQJ2JuIiOMOOuPjzXqYLyK60tTD+sZZQdi4LAMOQfLp415DQvdh5mwnESLx7X5tK9IL2VTGVcGxS1herCqtdgm2vArTY/3UoGAy/E4GPMDzrQurKe1fDjcpPDjofX0rzxaYSdziNo98scsbvgHOGAU/ve8ceHXmtC21q7t8hnafnBIdeQOMOrEcjBFZHs/jsdLmpKl3dbsf5yVyto3SWkjGqYyPOr7WKN98s2THEu9lHVuQMfjS9zqNpPM0trazxq2SUOw4+G1jU7W9gMFxbtujlkCBVdSu4Z5x9K6yLF6Cd2SOUErOdSzNFy0qc88k8u9uNvCAHhV8hUEkaJu8icqR+0CR+NdhWGRWmknWKJD70hP4CrhLpq4Kwyy+RaQKMfAD+NXWTxSGzHA+qhLHDcJgz4tFmu4IppZG/VFlHTzbHB+dUSw6jeMJJIJ5PIlDgfDjgVKXU7qR9ybIjjb+rUBto6DcefoRS7Tzs255XZic8sTmpU1OQWs0VvP38TIz7UAYYJXO48fKsa9bddSeQbH04rdhcX578nupEKxhScox8APInBrHvrSSNmlALISSSPD0NVaoHKqtW0lmiTrjMqAs5x5VLOBVEkMkhyzjHlVHdZeytRt6hvOq7iQxoAOrcVaBgAeVLXTZkCjwFCVUc/s5z0r0UUPslpFCpwWG5j8aydLtGubgEDKqferZncNJx0UYFW6Zmpcr9EzUuKqJ2jPoOaVu5RGXZsnlYhjrn7xHz90fOmWZUUu5AUdc+QrMYvcyxomVYM4U45BJ95yPNRhfj9axfaWpcxkdNFq95Gnh/LLfw6O7uI7YK6ygknlMsnvbWzx0aXofko90fM1sWyTK2Sp2t1zS9lFGhijRQqooIAPTitNWVeSMmtPD6PsNOI93HUnxVeeXjvzclXO3dKFHLvwuKvKC2h7j9twDIfTP3f41UnuSicH3wcgnmmO9FwkkfdqnG8Y556H8Mmro2UKrQjBDDHpSl/PHaWVxcs6osUbOXZSyrgZywHJAIzj40zHFJL9yN2xz7qk4+PlU5bVEhLXssMcRViwdsgrjBzjjGM9T50lkJW3tzAoMzCWcgJNNtCtKQPvHHryB0561b8astIYpbdE9oM03dgmRYwiu2OSFycfCuGGYEAwuCeg20troVlm6pcKTHuY8DnpniueyyzFjHHlCTjOACPnU1CWhDSYeUEFVzwnqaokkkmOZWLH8PkKNLWSWVcOjNAS6WjsSSc7c/lTVvBKLlO9hcDIJDIfDrVAD9QTVqSXKkbZZFAz40gsEgaAutbyuxkmIjDE8t1PwGM1YscCfdQv6vwPpS0l1BEd8jl3Hrkn5+FI3d/eyjbAFUeRNFyTZPstSW6Qju3lGB4DoPkKoeeGJCyEZ8hWPDY6hcNuuJO6QdcdWpr2J1GFII+NLlSK2G53ybX8elMfGlobTaQ0h5HhTNIhFFFFCEDmq1mLyd0i8jrmrPKpW6Rxl5GPJPShCmsYAG78arkuIIjgDk+HXNdeQucfs+VVLCiOZAOT5+FIAhWRyzKdysyE+R/Pwq72kP/AG8KP/eUbW+vjVFFKhXYs853TfDA/PP8KzrwLHch4ImIZww3tkM+3G3w25GMdQSPCm6rmjS4jeFs4YbOOoz/AEPhiqVfTGpis3RzdQfEKWGTI+3VdilSWMSRklSPLkfH1qfjjyqvSLxjutJigL/rE3AEBs4cdOm7nPX3hTTNHu2TWoVhx7pIP4kin0NQauASO97n580kzMj9FTz5H6UVZvtBxsm/5l/+xoq1nZ1TNF8oooq+7a007s7JrU4siy3aW3+3azDpkCqyk5MsiPk5GAoGTn0NelTzsp2cR+y85ggfUP4bN1RRRp0kGoaNc9oH1HRorK07xp3tNT/SEUSqB/vY4lDkngBFJzx1rZ0/QrW41h9Ll1OCZrWWOG8jty++BpIy6Alk25IxwCSNwyBkVCa+nAuXKYUFQXWDVjUVo6RpEmpW9pebk7u5SCQqve7F71tqp3/dmIuDwVBLDgleRVEtiLe3Ml3qFhHcC0N+9vHJLIUg7zZu3mNR97jnaTgnHFAr6ZxsHhBoKlouWFK0VoWOjXF/EkkMq5kkMSosUspBClsv3aMI14I3OVGeM5IrsWje0T+yWupWk9wI7aZ407z3EnJ7tixTbzg8A5A5xyKe6sgY4sc8AhMbRzvaHtaSCs6iu3NzpmzSW0u8W+j1GK8l9pj3CIiCWOP3AyKSD3hO7oQARkEGnJ7cS3F7b6RpUl/FbTQW8dza6nBOzO4UsZoQFNuo3HG5yxx93kU3tsNgb6EkfBO7FNcgjUAH4pKitaTs7cwm5a5uFtorPve/mube4hjXu1DMQzxjvBg5DJuU4ODxVdvpdp39ibzVreO21C4ggt3CyBrhpU7wKilNwOzklgAPGjt9Na+cI7BU3tkKzaKna3Gnva6hf3LRxx2kc7RRzXsdssjI5VQ08g2Rg4yWI48AaaOnyZd76AaPFFHb75Lu5WWF5ZmKqsUiKC65H3yiDBz0BNKa2FrrE8r/ABSCimc3MBzt8ElRTtppyXyWjWt/DM17ZPqMSQxTTMbdTgv+rRs8kAKMs2eAecXp2dv3jWbu7gRu8MaH2C6LkyDK7oxEZIwAfeMiqF8SKQ11ML3eEooak2sw6rLorQn0k27CCXULUXXswvDbe/vWIyCPLHbtX3jjBYdD5GrLjS7TTn1CDU9TtoZrSwurwLKZIAoh25dt8e4xe8PfRWB5wTjFI6vpmi+cJW0FS42yFZdFPNpiRS28c+p20XtlxHa2pZZf18rxd6FChNy+5yS4UDxNNS6EjOkVrdB2jtIbi4AhnlZDJK0YwscR90FTk5OMMW2gZIa+mba7whtBUuvZhWPRUY5recM9rcxXEau8YkibcjFWKnB8RkGpVbBDhcKoQWmxRRRRSpEUUUUIRRRRQhFFFFCEUUUUIRRRRQhFFFFCEUUUUIRRRRQhFFFFCEYHiKl3shjERclFJIGeM1GjGKYWh26W5HNAJGDnkDrRRRTkmqKKKKVCKKKKEIooooQiiiihCKKKKEIooooQuqzIwZSQVOQfI+db+ndr7y3KpfDv03ZLge+Bjw8DXn6Krz0sVSLSBTwVMtMbxlaGt6q2r3ffmLYirsRc849aQ55569fWuUUscDImBjRoE2SZ8ri5xRjHAxiu5PXccjpnNcoqTIDpZMDiDdHXrUlZkOUYqfMeFRooyNO4Rnd/CtGDtFrtsgjg1W5VQeP1hOPrTTdrdWlh2XDJNLtKrLICzKM/HGflWJRUD6OB/vMHwU7ayoZoHm3mm5tV1C5iMM10zIeSvAz9KU58D8OaKKmZEyIWYLBQvkdJq8klHr4iu5rlFLkHRJncu5/ryrlFFOAtsmk5tSF30yfrXKKKALI1O6KKKKVCKKK7g+XFF0LlFFHXpRdCa06eK3uQ0xIDDCsOqNkEMPoK9NZ3UQhMrxmWG6Qgxp7yrMMnIzwASpHOOoPjXj8/St/Q5FNo8YBkWMrK0ZPDkMdy/AqFry7/ANQsPbEIsWitnaQNdra/H/K7b2TrC4uon6tIuE5E6Pcxy7VIM4BWFSwTCEYHHPUc4/nT8cFmw3xwwsCeSqgg/nmqYti6oZLc4jDSuo6DAKKoIHXjw9PnTt0tvMA8NkO9PVu82ngeBVc/XNcjgrKmKJ8vDbI0vPmfJdVVuYXNbcg2H8KqWwtp2Ea2cTljgDYD/XApK6gsInEUIjKurHu1+4zhSQRjj9k8jr69adne8hs44UOUvCVYl8kqPDIAO3hj5k8cc1RcwrDHG2WZu9XcSvJz7p6DA+90p2JkV9O/gxBgj1JIF7jWw/dNpiYXAvcSXbaqdvC3cxubiUvtBDBsYHkB0x8Qa6YXGSqoSPFCYifjt4P0osM+xW+ecRquevIGKfjspSu+V4oVb7pkb73wAyTWzT4VSz07HgZTYajQ7KrJUSskIJvqkBI0eQS5VeWEiqCo8xt4Iz6eNPx28XdLLPdLEsmSoAJZsHHHh+Nck0u7f3rdEmZegRgQQeCD5AjjmozXI2RWCY2W4IVgc7veIIz6Hin0z5aKc08zszT7pO/iP2TZAJo87dxupzzoUjittwjiyfeGCWPUn5Yq+5mCssxXclwN/Hg3Rvx5+YpGmYR39nLCfvRfrEx4Do38/lWyWg6KrYW1S8dvZtPvCMA37PhmkrmHuJmj8AeKejfbIHbz5xRqkavEtzHg7Tgn0qpNEALtVSohbku0LNHUflUotJlnfvZm7tfNvGmdOEwmDRwB1PiR0rQvRmMZ597xqKKEO3UVPStk7zlQqwWkHc255Y+83iaqZlRS7sFVQSSfACu8Z4xSd3dKkojXBdAJDk4AweC3oDz9POkxCsjwymMztht4latNT8VwY0aKNzO+7YF2uoD4b/cqc++3rwcL8z147p0YEff4Ks2FUdSijgD4+fqT8aTRpCkySbsTIp3OPfcuSu4jw9B4D6Voe/E/HLEceHeADp6MB9QK4nC6mWStfiFY0kDT/tvt6dfNbNTEGwiKM6n5p+05mJxjA6Dw9KcxWdbzDKyofdPywPh4fCtHOeR0PjXoJIf3m7LDtluCpg7B0BJrsAmMg7gHeTgDzHQ/hmqySfGjO07g23HiDimhKr7vUbO0kt7S+mVp5mYxoXxkqMkAeOBycVjtqseuwboYUeO5lMLrcZQvEAd21eSRjgAgZznpitl7q0e0jaeE3DSkqA+BjHGcgZpNre2YoXhRu5bfHuAJRueR5ZBIJ8j8cuKFavuELF+zwApAI8hxTCGfHM8g/wCLx8qyI5tRjS3jlvrclOJ/1LfrR4Y98bTjGevOagwaSN45r+8l3Sbwdwj2r+4CgBx+Pr4U2xKFrskaE5I8yf5/x8vGoNLEnJwPnmsmSxivDOXtQy3Kd1JuYncmNu3noMeWOmevNSgt72TvBcRhDG21WMm7eOMEePOcYPiD1GCTL4oTsmoIBhBmqGuJ52CA4z5V0WhPWT6CrooViyQcnzPhS2CFBrRCBhsMOp86rneKwVXEe8scZJpulr61e6VVQqNpySTTXXA0UcpcG91QTVLZiAwYHwzTnXnHNZselyK6sZVwCMitKmsLj7yZA6VzfxEUUUYp6mQSAMkgUdeRS0zGeQQxngfeNMBQi4B4FCVdo9KgJUZ9gOTU6EIoooHNCEUUUUIXGbYpc9AKotJWdnz1zmu3LkgRLyWqyGIRLgdT1NLtqk31SU/+zXYl24TIkx5j7r/AAbG+VajTRtAfan2FFz3jcZHkfifH5Vm6mWO1UTcVV3wBktxt2/PcPoKrijnu3Ub8CPGT1CcfRnPn0HhnrXMx1vYqqWlhBcSQQOQJGv7rQMQlYx8hsmv0ig42XK48O4PFFNLYaKVBeGfcRzmQnn47uaKs8DFj+tnwVbLD0Xyqi6udRNhHZWUeltsuRcg31vNKAwRl4EU0R6MepI9KK1La10+TS7U3DSR3F5qsVjG8cJlJ3oxxjeoUDGSxycAgA5r2OrdEyO821xtfrptr8F5vSNlfJaLex3t0130+Kx47ztI0BtLm70lbZlkL29tYSpHNIQBG0neTu5CEbgFZfewc8U1N2h7QTdorzUNPg0/TrA3iThGtC096yQKivK4mKhN+SFVVYhFyeTnSuIdGjjmjigu3ki0mO5DiFSO9ecxg8zLk+6RjAAAJJOQKr/R+kGW9X9LyRRafePZSy3EKQpJKsbNiIvIAeVK5YoMg845rL4mHyuu6+nXNr573/wCFqcPEIhZttemXTy2t/wArHtrztDa3VvdJLoryR29lbyzSWE7TSLbsGUA+0bI1JBO1UHLZOTVcx1q6hukub2yL3OnR6aWS0dQqLKzs2DIeTuwOcD1rXTT865Fovsepd61xHE/fWwhVEKBmYkv7wGSuY96kg4OOausLaw16O3NnJBatO7Xe2NXlPsMs7RW0uS+ACqFzwc58MU5ww+EtOXfnqmtOITBwzbctFmXF9qoGnCyXS2OnTyXERvrWWcIzrtJVUmjXdjcAzBiNxxjxrtLvXrTe8d/ZpI509S0dqwHd2uz3QDIfv7SCTnAbGM81vp2ct2uBZnUnE/ee8ncfdh74xCU+90JBIHlQnZy3a4FmdScT957ydx92HvjEJT73QkEgeVOdJhr3F7jqfNNbHiTGhgGg8l5kJqUt3ZPctpcNppkE9vZ2tjZSRKiSPG2GLyybsd0BwAOenhTF5f6/cXhe1m0ixtmeJ2NtYSC5IRlfAczGNQWQZxEOOPWtKTSkXXLPQEuHNxdieQlo9qxxRy7A55z7+GYDHRTzSqPo82iRdo4bnUGsJrae7j3WaiaREkSNNqd5jMhkUruZcAjdtOQJDJQBgbfu7/q+fXUbHdRiOuLy63eGn6dPLpodxssiTT5hf6tfWGn9mrB9Ut7qGSW20bbcO1xje8sxlLPjDEKuxctkg4Faj6rr8ciS2smku9s8DWgu7GSVYDHHsLe7MhLMMc528D3c81pzaLa295Y2Mt5cGTU5u6thHbA7R3YcvLlwFUblX3dxy3AIya5ZadpzaiLK4nuXkghtLqdVtx3W2eTasYfeG3YwThcAEc54qK+Gtabf/t/P2UtsScRf/wDX+fusbTXvdNspYv8AYLm5mWQs89qxi3sxbIQOHABPQOD61yG77QLHO9zJok0rrAsMJ06UWkXdOzq3dmcuzbpHJJkweOOOWNZn0TQRI2v67punyyvezW8Ul5bxqIYp3SNcSzCVmZV/ZRhkEZHFTuRp9jpKale3c4e4732eGC2aYyd2FJztORncAMA9fCpRJQ1DQ7cCw56dNOvj81EY66ncW7XueWvXXp4fJK97qkyCPU5rC/T9FHS5Y57L9XcBmLO0iq4G0kj3V24x1rNj0cLpMuly6J2Omie8S9itG7PhbGCRY9m5YVlDMxXq0kj5z0xgD11nodpe6ldaVHqEyzafNBBdu1tiJXlQMAh3ZfG5Acqo97gnBpEx6TJYpeWl5fSd7p0mpxq1kF/Uo4TnDkgtnKgAkgHODxUbjhrjY7/+Xn/CpGjEmi42/wDHy/xZZcSapFatarc6eoOl2+lLs09URUjkLs3dqwQZJICgBVHgat1K77SahaahpMd9plnpl5aXNqlrb2UoVO/2hpDmYgsAGwEVFy5JBreuNL006pFYLdyRd5M9jGIrcyDvoYBLNI7lxhcnZhV4I6HPCkVrpc1nHqUd9dG1mtra6jaS3jhOyeQohZpZVjXpnaX3HoFJ4pnEw1zdRa3/AHfZPLMSa7Q3v/2+HVK3Ora+85uraTSTLFPFNae1WUkqQFIhGWwkyFmIA6nbwPdzzS8d3rsIgkEukXN1BaxxLd3djK0xmWRn73Mc0YXmR+ECn3uSQAK15tMsIrtNOGoTvcyQXVxkWw7lFgco299/BJBxgHofAZqwWGl2c8d7PPLc6VHHc3E12EX2ZooFBZhLG7qATkYYq/ut7vjTi/DTr5/3fJNDcSGnl/b4b/zRYcH6QYSTapfe2Xc8rzSyhCi7mYnCqSSqjOACSQAOT1qytGG2kW30Sylt7SLVdVliSYSWstxHEzQ986BVni2oitGDIWclmwErT0nRtP1LUIr2Cyu5tNmhguEiVWZyJnZVzjlVG0sSei45qVmKUzBkFwANPTkNVE/C6l5zmxJOvrzOi83RV1vJeS2FwsmhWkd3BYTSdy8k63El0DkD3sRQxqobO8sxzxjHLMYs7Wy0yeVrF5dU1IWcaXIuHLpsztjWAEhiSPff3EUEnyM5r42tLiDpbprfa2qgFBI5waCNb+lt76JCitDdDBLd22o2Vhbw2GjW1/cTB5pJFmZyZeQQpQJwAI9xPPpSMt5c3E13f6NZaPd2bzT2em20lpqFrIZwAUMrzENKNp3YiRQTkB+CaY3Eo3mzWn5fvz5c092GyMF3OHz/AG5c+SjRTZvrSLUb4tZacbDQrYXGryd3PITIseZYINswCsG2j3jJyxX9moSNLHZ2to1vo36WuNHfVZ7VpLkPESx24dQ0ccaBWGZMs5BxjFBxOIEAtPy/fw/ZAwyUgkOHz/bx/dL0Uxqb2scmmRWNtIkdxazSvJMR3kjJLsBwpKqp5IHXBGec1XqDtcXBg0O40xLawtbeS+afT74ztIzkPsmZkt8YKAYDnJbIGKmNYwAOsdTby5aqEUby4tuNBfz56KuimnNrDoN9eLbSS3ULQAO7YjjDzInAByzYZuvAx41q2NpZ3Wr6rZzWFmlrpmoQW8bI8oklQw5feS5UsX6bVGF8zzTJsQjgcWuB03+Xj4hPhw+Sdoc0jX/Ph4LAop7QLix1R+zD6lpiJJrdpJcNBZM6plZIxy0jkhQsq5xySpwBnA5pL21xpulT3Frbe0anPMoiYSvJMqxkhIAjAKQ23Ly+4MgdWFMOJRAXIPy626pww2VxsCPn0v0SVFa1vb+1XV7YrpVtix/RiZikcyyPKYzN7zOI+RKAoCjBUknnARuZoZ3tZbaGza0lmu0kubMyrGvdyqEjAlJaRtpJZ1whIG3OaWPEopXhgBufL9+aJMOliYXkiw8/25Jeim9SlsUS+lt5tIMcGpR2dvHZ3RlnWNoyQ0/6xgGYrkLtTAJ4OM1Td3klhYwzyaZp85v7uKzs41SZJVCjfcTSSGYqQEBC7Yxh2UHIpza9j2Z2gnW1tL3+Ka6gex+RzgNL31tb4Kqim333ENnING3S3Mlyhi0rMhDgo0MI9qkj3v3bMWcFUyh6Uil7p95PcjSppbi2t5TCly8aqk5AG5o8M25QSV3ZwSpxkYJkhq45nZBcHoR/B81HNSSQtzmxHUHr8/kp0UUVaVVFFFFCEUUUUIRRRRQhFFFFCEUUUUIRRRRQhFFFFCEUUUUIRRRRQhFFFFCEUUUUIRRRRQhFFFFCEUUUUIRRRRQhFFFFCEUf967Sst9HHObcRs7KodsEYUc+Z9PCjdCax6H6VwkDqR9axzrjz3AitoQExkyMhIC+JwcZPwzSdzqmrXDCSGVYbcMY/cILSY8QDg59KeI3FJmXpPP0pbU9QtdI0vUNavRI1tptncXs4iUM5SGMuwUEgZIXAyQM45FYEun61fJ3kpl2HmKMke76sWYEH60l2wsNTHYjtI7loYU7P6krQrJu3YtJOSfp0zUU7eHG5zTqApIQHytDhoStHsD9onZX7SOxdv2/0C5uLfSJRcGY38axy2vck94JFRmAwAG4Y+6wPoIfZh9onZ/7YOy/+tfZC01VLT2uazMd9bpHNvjVGYhY3cbcSDHOeDxX500jTe0fZ3s72d+x/s6lzHZ/bV2f0C4tp4du2ycWsSasxzzlrZEkP+LzpuK60XS/sp1fQLiyWLS9W+13UNOghm1M6fp0ag5VLyVUb/ZgFGVHUqvIxg4DcSlGVzuQN/EredhkRDg081+rfY7zeUNrOSBu2922cefSvQdl7G7uLbu3gkhMzqilkIypJ59Mgfj51+FoBJd/Z19pvY2w1fTn0LTu1/Z9LNNEvJJ7O3a4uEEhtZX5Vdy5443ZxnNfYPti+zP7POyXaDsl2G0+87K2+laZYaheRdku1mq31pYX2+QB7qK+95PalYEbJGYgMWAUe9XNe088eLRxUcht3gfgCtfBKE0Er5266W+Nl+pI9NuPa7q4OxgsjbUjOThpGbkeAAwOccj4UlqN9fadq+h6YOzWrXcOsXEkMl7bQgwWAjjL75yWBUMRtBAPPGK/Guva4nbDs99iGlCG3j7D6lpeplbP7QNfmjsZ72KZ40jury3jxLsVcwbkUFSnUnB2uxFjqWmdq/sJ0277X6J2gtbftd2mj02bRtRmv7a2tBbrstknmRWkEbd4oOD7uMMRginR0kdFHw4+t/itOSUyHM5faOzX+kb2Z7YSdgDF2d1O3XtvqOp6VbBpUIt2sshpHz94PsOAOm7mvq2pi39gdobKUBSj75GJ24YHwAA6eNfir7GIwz/6OwTZg9qu1gA3D/75x5jw+Oaw/sw0/tH2kvezvbPVO1vYLSO3h7XldWub/tHer2huXN0Y5dPez7po+5ZMKqj3AuCWGWxWlp2vpJI+bg6/zUrXlkrb8rL936bfXUNqIo5FUJJIowi54Y+OM1OWWSVy8zs7HxY7v8xSloQxuAp470kZ44Khs/jUnu4VJCkyMOqx8/U9B8zUFBWwU9BG+Z4AAA87BPngfJOQwX1V2ABnGB48dPX0qmWNgwIJXe25WOfdkxjPwIwD8RS0V1dXsvdWmC46LFhn/wCZiF/OrHi1VEZLixlKsCrb7VwCP8S7h86za3GaKuYY2ZrjUOANr8v50U8VJLC4E2v5pmNxIuQMHJBXxB8RTmmgm8jwCRhs8dRjkH5fnWNHqDCRN8XfvwJ1SRSWx44JBzin212FgYEdbRPCIoYz9W5NX8Mxymq4gJHgPG99FDPRyRG7RcI6VJWK5AxhuCMZzUcg/d+Ved+0Ttc3YTsPrPayC2a5urG3xY2yRmRri9kYRW0KquSxeZ0TaASc8A1ttc2Qd03CqOFtCF6cyzKe7Pu44xjbiqzKWA3SD3sYyepOOPjyOOpr89dj+2999nHYXtP2U0i41e/u+zkumX2mT9oNJvbOW7gvZ4Y7tu6uljlbbce0tuHujvoxn3cD0v2m9pte1HtHrHY7T7ixtxovaLsg2n3Etu0uyS5u9zvKocbwCikLlSehPOaZI9kLSUjG3OVq+sXV2IFAUqZNu4ZIwo8WY+Ape3sJO8L3SuoYiQh1w7nzIPh0AHzPWvlD9vu09lfal2OvtbtZtdse0Vtp0F3Bo7yXN7DLp4vFCWgYp7QgyGLssSRLvOGIU6vZX7UPtJ7dSdmOzFtqOmaNqk0Wvz6ley6Z3puP0fqnsKIkHe4TeW7yUCQ7cYRhnNYTKc4lUierIyN91o2PifFXjIKePJELE7n7BfQbk75pTxu7y3jHOBuDb8Z/4jzT5RJAI8Fs+GOfQj59Ph6Zr4Lpn2q/aj2m7MS9qrLVtC0u8sexj9rLll0tpRcXaSXcXdKGl92Jlt1zjLZwQRznV137cftU1TXtTPY/s3dXMehWml3DafDo5u01CW4to7mVWnaRO4UJIEQhT7yktke7U+F0ZY6aSTXO46eHJMnmByZdMo+a+vDcj8e8x5P/AN8A8f8AEB9fwrSs5xNHgEnjK5GMiie8csyGO3fBwrdyuRjocjypewvNrj/ZoHaVVkkYry+ScdOAcDn1NNha7DqllMDeN97dW/uEOdxWGTm3daJyc4GT0qh0u5m7tEDbuBt86fMEUp3Qyqhzyshxt+B8RVkXskW9lcvIBgHGBk8ZHyP4CtYBVgLBRdEWzhtXKl4zyyjgDk4+tLErngfOpy5GM9PGq8jnkcUl7pVXNCsowOD50uls7PhxhR1PnTbMEUk9BS8Mss8mWOFXwpbpEyBtGAABSt5D3ciajBaGe5hUxqBJsJRmXeBn3c4AIz4jqM01Rjny8M+P40iVSijeYhYlB6ZPhU3EMYKJ77eLeA+HnVMUcFhpfdRYhhEzlssduXOQMn+8SAPhUjn3jg8Zzx5UIXKKKKEIooooQiuEZBA4z4134mjnyPxxx9aEKuOIRIfEml5p5GOwjb6VoRQSSjKjjxY8Cuyae0wPMbHwIcZ/GhCzo4pFj75Dz5ULPO5CqRknyrQ9knjUAQtwPDkfhVJhVHLGMqx8CMUIURKDIIwwJAya7JKse0NxuOKEhjjbKjk+NVPA00uSdqgYoQmOvSoGZe8ESnJP0oMZ7sRo+APHFQitxHJv3k49KEKuRit2v0pr4+NVG3VpTIxPoMUXFwIFBUAu3CKfE+Pyx1qOeZsEbpHbBOZGZDlCUYm4u3QFlDHYxBwSijJ58PebB+nrT6oiKEVdoU8AcY+VKWMR2tN1UoVQnxBJJPzJz8hTlZuFQnK6oeO88k+NuXyU1S8khjToFwjn7imiu0Vrd1V8xXyyutLd7rPurySJLK7F6kaqhVpQhUFsqTwGPAI9c1yivTnsa8WcLrzZj3Rm7TYqMMmrQlQdduXUW4tmDW1oxdRL3mSTCSTknHguTtAPNSk1HtHeavcatcazNaxtcTS29lbrB3Ee9Sgdz3KtM+0niTeoJ6HANFFVuw0+YOyDRWe3VGUtznVUWkeq2ZmmTtDdtdXBO+5NvaiQL3XdqihYQqKo5ARR72Sc5NSt47yyFybDVbm2knsI9MWSNYg0FsilVRAU2jGWOSCcsfTFtFP7JBa2UJna573zFQB1NLm/vo9dvEu7+0SxM6pCHigVSAie5jxY5IJyTz0oB1NLm/vo9dvEu7+0SxM6pCHigVSAie5jxY5IJyTz0qdFJ2On/sHw/nVL2yf+8/H+dFy2e9h1U6xLql1LO3s6khYFYRQhgkSt3RKrlmYkcknk44qldR7T308b3rQ2Mdta3FrCsUsN0X76RXLMvssUOF7tAoMbeJJJ630U11DA4g5duXJObXTtBGbfnzVaSdoY4pDH2v1MXc05ne9aK1eUHYEwgaEpENqqP1ar0885DqXaGyt4NH0WNEtI4LW39qub1JZVWGQPkJ7NvY8EDfOVGc7SetlFNfh9O8Wy2SsxCoYb5rqiRdae0FkvanUoo2aYztGtusswlkMjqZe67xFyx4jZMA1ddTaxcWstpF2gu7VJndna2ht0cRuMNGjd3mNSABlNrcD3s812ipRSQAWDRZRmrnJuXG67Lda5JfRXa9pL6KOF1lFvHHAEeRUKK8jd33kpAOQHdlyFOOBVFtHfWcMMNvrF0vcWK6fGTHCxEQfcTgpgliBnIx5AVdRSdjg1OQJe2T6DOVXCNQgaCRNauy9vJdzK7LESZbgkySHKdeTgfdGenSoCPUorSCztdcuYUtYbaG3JtrWbue43bGUSxOA/vn3sZ6YIq+ig0dORYsCBWTg3DyoalddoNQjgsE1q4tbZLeaO5uIRALm7eWUu4LdzmJcHH6plJz4YBqOo/pfVjeR33aG8e2vomhkt1gtkXY23cNyxB2LBdpLMTgnBGatopraCmaLBgTnV9S43LymdR7RdoFtbZdJiQXMDjMyXEMDsgXaVZpbW4ByAoO1UJCjJPSseyt7uXUxrmqafpyXsRhaCQZupUeNNiyGR1SMHHRYoYkXJwDkmn6Ka3D6dshkA1Pw18E52IVDoxGToPj8UqbW/XR7fQLfXbu3sIonhkjihtw06OcuGkMRdd2Tnu2T7xplptWWJo7LWpbNu/E0bxWlo3c4GAI1eFkXjxC7v71doqXssIBGUaqLtU1wcx0S7RaqYbW1i7SahFb2yQxtGiW4ecRSd4veTGPvj73JAcA88cnN5uu0Xt8mpJ2qvUmIkEG20swtuZCu9lXuMMxChd0m84JGeTntFJ2KnP6AlFbUD9ZSUWn3S6dLpU2sTy200kLvGlpaW6kRyCQJtghQbSwyeMnpmmNTS/wBTtDp7avcQWkkLW1xDFDATPC3WNpHjaRVOWGEZfvHzq2indlhy5cosm9pmzZsxupQyvFfW99J/tC2lu9vBbOEEQDEsT90nJJHXOMcAUvcHW9RgtbfU+0FxLBDHCs1stvbiOdoyGXe/dd6RuAO3ft4AxjIq6ih1NE43LUNqZWiwd/NlCUXU9nNZyahLsuJkllKxxKXCSCRUwEACggDgA4HXxqctxrU2qRai/aG7CQzLcrbJBbRxtKsZjVnZYhJJgHo7sM444GCih1NC/VzQUNqZmaNcQqrFdSs9Qi1SbW7m7uLaPubUyQW0SWybtxCJDEicnBJIJOBXIk1O00+2sNN126s2tQVS5SC2kmwRhsNJE2zOATsC8geVXUUnZYcuXKLI7VNmzZjdUsmqN7NCvaC9js7X2fbbJHAA5gwYi8vd98+CqnmTnHPHFcK6irT3Dak9xItvNBYRPBbQwWJkKkuiRQqCw2jBbLcY3DJzfRSdjg5NCd2yfm4qN4+p6jqUeo6jrM90tvIZre3kt7fuopdhTvOIw0jbWYfrC33jUVjuParC8mv5pZNNhkhtyyxrtLsrO/uqPeJRfQY4Aqyintp4m7NCY6oldu4qMs+vzTXUz9prrNykiKnsVkUiEhG/CmDa5YAKTIHOMjPJqmytri1i7qfUHugoCx7ra3gEagYCqkEcagfLNMUUMp4o3ZmNsUPqZZG5XuuEUUUVMoUUUUUIRRRRQhFFFFCEUUUUIRRRRQhFFFFCEUUUUIRRRRQhFFFFCEUUUUIRRRRQhFFFFCEUUUUIRRRRQhFFFFCEUUUUIVd1NHbQSXEpAWNCxJ8AOawQLkTT3d1CqOyZkkHG1fA8dfdFaesxvPbLbxgFpGYKCeCQhIz9BWW6O0qQCN1kbesnvHkO7KPhjBqRlgLprt05FYzt+qjso4I1B2zS4MhPmAOM/GnrfT7W3cTLEHmAx3j8sfmc/wAquhLGJGJBYqMnrnip5phcTol5XU4Y2llSJTguwUZJ8a9FL2LWKNpLjUoQjKyvviBVgRgggn3hgnjx6VgWXF5CxHAlQn61q9qY7mO+PfagJ1ZmZUBz3YPQY6Vl1RlfMIo32FtdFpUojZEZZGXN9NVjNHBDJGkCQlbQGO3dYlXu0wFwgx7gKqAQD0GOlUS2dhcWk+n3Gm2UtpdOZJ7Z7WNoZXJBLOhXDEkDk+Q8qtHQfCirogjtYhU+NJe91s9ndG0SPTWWHSdOjEskUcirZRKiLEB3QA24O3GAfAAAAYrX1js/ovaG2Fr2j0uy1VEcSIt9axziNxwCqupVSPPHNee0zVZLCYCQd5bsNkkZ5BXPh5GvWI6oiyB+8t3+5J5eQY+HXHyryrEqZuG4m9taLiQksdysdMvhZd/htSKyjaIt26EePVZ99pFnfWS6Tq2j2Go6cu3FrcWsc0ACjC4jfhQB0ADYzjpWgz6RZW9tDB2asLF9OBNntjVVtgQM90GQbBgjhMcY5PSrfMdOMGlbvUBc3MIDktDtj3IAS2CXI5yCRhPjWRijZcLgDqaY3JsGmx381q05FS60jB4rMghsUkiitdL05JLRmkhWKy3mBnUB2jIVdpbkkrgnPJNVfomwk1ptfHZ22OsshjN+mmwrdlcY296Q0m3HGTxXppbASlHWESC6AfZgMAygKR06ADOT51Z3NtY+47tPKDwjSM0cXrgnBPkOgqnHgmLOiDePodx0Uva6dru6xY5trmJRCR3aMEDKztJuwAOY04PAHWurp6uAJY3lC9O/OEB9I04I+JrTlmmuD+uldznjcc/nSWoTSI62lu2wgfrWHXJ6fhTh7M0tEOJUPL7bDkq9Ri72NzNAChO8ECbJZUx4RrCm0fLGfxqhdQRTxFtPhsLRAf8AKx/KlZRtkIyePE8k1E+lRyQU47sTMo8CVhuxmpvcHRaF1f2t4sSXavJ3YKqMLIOfElhnNUmOBRsivSmf933bFT8juH0xSnX/ALUGPjI4x1IFU5aBk2jiVPDj87DbKD8kxHYssoKNZhxyBFMYiPiuMH6VG/tLfWvZodUghufYrqO8gWZ48JPGSY3AQEkqSSMjg84yAaqUuibFdlBPOCcfhTlheyrL3MzlkbjJPSkpcLcHcNs7mtPRXWY+yUhskeqzdX7JaF2jaQ69pNnfPLYz6a/fQSyl7WZkaWElioKlo426cFQRg0hafZL9n8Gm3ukr2Qtng1KSCa99qd5DcSwMWhkd2dpHZCTgs+RxjGAB7fuZemxsfGud1IOO6b/lrpKfAGQ2D5nOsrElYXj3QvGzfZT2G/Q6aHb9noms4r1tTVXuZxObsqUMwuQ/fiQodpYufd46cDz3aP7KNJvNK0zQuyeldntJh0u4uriGC7065cR9+MytGbe4hcBiMsiko4wGUbQR9UEMrHAjYn1FXNpMc6bbvG3qAOoPPPxqatw1xPFpXlrhyOoOiSGcGzZBfxXz3sr9nnZzsr2XsOymm2nt8dtoMWi3EkluqG8tsSkq65AVXaSU7F6bsDpin9Q+zrsXrN7aXuqdlbKe5treG2VVaW3EkMWTFE8YYJOiEnaJNwG448q9NpMrRXJhyWEqtHk85aJyF/At9K1pI0kTu5EDr5Nzx86xsHhq6iDjsnIfc3B2vyVipdG14Y5lx1WU1wu/9eWjYnJEg25z15PB+VcsnSF4++4VI1ifyHgrZ8uT8xTzWEef1c08fp3m4fRsj6YpY6a0UoljgjfAIOw7CwPUFcbT+H4VPXOxIBkzmBzmHQt8d7hRxGEhzQSLp8zorlWO1j+P+VSDKRkEEVnJKsbd1cK5RfBvvov9794f3qfMsaxiQMpTHukYwR6Vs0tbHWNu3Rw3CrSxGM35KbOEXcW4HnVUEolBAHOenjSssxlJZiAoGfTFVR3MiNiNVBYZAZSzY8xGOSPpTqqsgpNZHa9BqfghkL5NWbJ28L7QgVsE8nBqcEYjjx4nrSfd30w3NvA9XEY+W3J+prvcakDkOR/hmDH/ANSfxqmcVkIzNhdbrYKTs45vF047SfdiUHzJ6ChVm6uy+vpScF2VkWOe59x1k4lKg7gQvUYHnWgLmyhYGW7haUkhY94z8xVmnr4amPiXym9tSo3wuYdNVL2eK6t57S5hSVJFBZHUYcA9OfQt9enmgk0kF8ttLMJBc5a3QR4MYVRvy3THI6/vAVpLdyj7+x8g7cgcZ44pBXZdQkje6Uh4E2W/GRtZtzeZBLIMf3RV7dRHdMjoPhRQevjz09anHDJLkoBtH3mJwB86TcXSKHXpU4oZJj+rXI8T4D51fClqHCEGU4JGDheh+Z6elUyTyyjazYUdFUYH08aEqnsto/deRpGPgjYA+eKnDJA0oVbSMerEk5pXnwP4VZbH9fHj96hC5LNJKcu/ujwx7o+VJ/pG0WQoWII8ccUpqF5Nva3U7dpIOPGkRk9DVd8xBsFQmq8rrMW/FdRvzFcDPoxFWnUIUGy6ZJU6YZuR8DXmvgcfCu+PI+tHHTO3EbhepW3WcZtJBIOu0kAgVwWkuPeaJceci/zrD026uY5ljiywBzjPT1rcM0LnLWyEnqVJGanjcHi6uQy8Vt0ezDODcQD/AI673EY4a7iHwDH+Fc32p4MMg+D/AOX8a5JGoVZIiSh4OeSDSqZSENuOt2Dk/wDlk1kMFmvu7dyysShyuORg7MeoOfX5VoYPQhuvUgikL8BbgOR1EbNjqQsin8vwNY+Nj8Fj3e61wJHXzVmmJzEJ/wDAeVFQilSdS0ZJGcHKkEHywfiPqKnWqx7ZGhzDoVXeC11juiiiipLFNXyyiiivT15qiiiihCKKKKEIooooQiiiihCKKKKEIooooQiiiihCKKKKEIooooQiiiihCKKKKEIooooQiiiihCKKKKEIooooQiiiihCKKKKEIooooQiiiihCKKKKEIooooQiiiihCKKKKEIooooQiiiihCKKKKEIooooQiiiihCKKKKEIooooQiiiihCKKKKEIooooQiiiihCKKKKEIooooQldR/8Of8L/8AQ1Qi/wDalx/8iD/qkoopeSbzVunf+Bh/wCmR98fA0UUjuaVu6atf/Z13/ji/6jVEn9qf8NFFZsH5hWlN+WFA1yiitILOQejfCvZaD/8AyxL/AIXoorzb/wBRv+ki8z9F1fst/wBQ/wAgrz/7OT/B/wDSKpH9pb/4Lf8A6jRRXC4579L/AOP2XaUv616XTP8A2bL8Zf8ApFZP7J+NFFdzH7o8lkFTT+3Ss+//APac3+FfyFFFZuKflBVKz8pZsv8AaN8ahRRXPFYpXR0NaFh/4K4ooqzTe+fJTU/vFZq/2Z+P8a6ev0ooqFn5o80xv5q9hB/YR/4B+VToorq27BdG33QrYulcb7/y/gaKKY7b4/RPbsPNYNj/AO0Lb/8AC5//APrW5J975Ciiue9mfyZP+4/ZXq7ceSjXB/ar8KKK6L/4yqLdwk7v/wAfbfOoad9z/jf/AKjRRXLw/wD3J3ktR/5YV+qf2X/7RP4VVp33b/8A+cv5Ciimj/7qzyCYPyk7+23wH5VJfvfP+AoorqpPceqI95Z8X/hJv8cv/Wa43/su5/8AlH8zRRXl9X/1B/7j9VsD3QnbT/wUX+BP+kUq3/ty1/8AwWX/AP2JRRXpVF/0jFiT/mFOr/YP8aev/wDwkH+GiipWe6Ejtktaf2yfA/xqqiinndIEVO3/ALeP/wCZRRSJViaj/wCPm/8AmUm/UfGiiqR94rEP5rvNdk/tPpRRRQUj1o6P/aSf4a0R0ooqzD7q06X3F2rf/cpP8QooqQKylrf+1q66/tk/+W//ANNFFY+Pf9G/0+oVmk/MSll/aXP+Nf8AoSmfP40UUYJ/9vjSVH5hRRRRW2q6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0" descr="data:image/jpeg;base64,/9j/4AAQSkZJRgABAQAAAQABAAD/2wBDAAMCAgICAgMCAgIDAwMDBAYEBAQEBAgGBgUGCQgKCgkICQkKDA8MCgsOCwkJDRENDg8QEBEQCgwSExIQEw8QEBD/2wBDAQMDAwQDBAgEBAgQCwkLEBAQEBAQEBAQEBAQEBAQEBAQEBAQEBAQEBAQEBAQEBAQEBAQEBAQEBAQEBAQEBAQEBD/wAARCAJRBCIDASIAAhEBAxEB/8QAHQAAAgMBAQEBAQAAAAAAAAAAAAQCAwUBBgcICf/EAFkQAAIBAwMBBQUEBwQIAwUAEwECAwAEEQUSITEGE0FRYRQicYGRBzKhsRUjQlLB0fAzYnLhCBYkQ4KSsvE0U6I1RFRzwtIXJWN0k5TiJlWDhCc2RWSjs8P/xAAbAQABBQEBAAAAAAAAAAAAAAAAAQIDBAUGB//EAEQRAAEDAgQDBQYFAwMDAwQDAQEAAgMEEQUSITETQVEUImFxgQYykaGxwSMzQtHwFVLhJGLxNHKCBxZDJTVTwmOSotL/2gAMAwEAAhEDEQA/AP6UCpROYpVlXqhB/wAvnVNvcRXUQmiJIzgg9VPkR501aw97LhhlU95hny8KgIs6yc05hmGyLzPtUingBio9B4fhiqaavkdmW4Me3eMMAcgEcUrQUqKOhoo+VIEJmWCSaQ7FwNiZYnAHujxqO63h+4O+bzb7o+XjXb1pO8VGY4REAU/4R0pf50IV6SySd7JI24rH7vkOQOPLrVBwec9eKYEbJayMRyxUY8cZzn8qXKyyEx2+C54XPTNDtAkdtdLQrDbuLW2QvM3XHGPMsfKqNQ1MsptLSTEX+8desh+PlVV3OkCPZ27FtxxPLnmQ+XoB+NI58z+GKqvfyCypZ3e6E2zvcWHeSFmeCQLuPJKMDgfAEcfGlBkcdR8a07Cyd7S53cGSIlV/w+9WZ068UxwI1UL2ltnFN2l+9vhJPejJ8fCnxqFlICpkAzwQR4f18RWL8BR4EHx48qM9xlIuFLFVyRnRbkWnwyzRCJ9qM6+6RuXqORn7p+GB6VX7bqVnhZZGdF4HffrF/wCbGV+YNWabOTDHIn3oz+I6VoTCzVUmYOokBOARgEdR/XnUD8MYfxaY8M+G3qFtxVRLO/qEtb6jZXQEckXdzOeChHQeRBwfhnPpXLvT45otxwydRIo6fGqLi1s5kZrIknIyhxtZvl90+oosdREJK3TyKQ2C4A93no/169D8eKZHWyU7+BW89nDY+fQp7oWTszx7dFlXNrLanL5KdQ+OKe0uZEjaN3Ctu4yevwrVvzDHbTSm3jYoxVtynB8sAYzz8a8/+krtQe6dYc9e6VU/EDNXnBsRusR7W0stwtm40yS7hJb3CoGHfjr8aVh0m2iBNxM0zAZKR+6vzJ5/Clre6uFtLmQTsWyg5bPmfH4Vctw81j+sYbpm7tcDz6/QEn5U2aeOOMyuHK/yViDhVUzbt1UtKt+8lkNuAVChkGefeZ28fTH1qnU7Mj/aEUjn3hjFNadGTErquGmYMMdccBR6cBfrWhejKxoTvXby3Xcar4XTllE1p3OvxN/krtbG2Vzh0svKUVbcIkc7pGcqDwarwakOmq59wykjoueOPHrUHcDCqC7P7qqOpPX+jXZJNuFQbnf7q9Mn1PkPGqI1Fxlmy6MPebn9YPIf3Qfhn4VlVla4PFNSi8h+AHUq/SUrXN48+jB8T5JiBbjUZUjM6KyKVjc8ouTkonr/AHj8vOrIrN45fY0iZGLYIwSc+Z86ftNJV1TvQxZukajGa2w0dqgXajXAG0P4oPInxq5Q4S2n/FkOZ53J5qzKX1QA91g2aPuqrfTTAghEsSYGW3HnzyalOe5Bt0BVRyT4sfP4VxTi2kbPLyAE+Ywc0JKrosNwTgcI3inp8K2AA3QKYDLoFT8OOhyPOrfaZTw5DjykUN+fSovDLGfeQ48Djg/OofH8qWyVdu3ge0m3w7SU2rsJGSxCgfU1Tp3dLHLM6ly8hIXopAAXOflVOoB9sYRiCXOP7pKNg/h9atikhjt42GFTYu1flwKyGjjYkb/ob8b/ALKybMp/MpiWZn96RhtHQY4HypF7uXeHjJXYwYfHj+VQlmaVjngeVV8fOtxrVUJKfaF5blGtGPc3DEr/AHfFh6YGT8BWb2yd73QZ/Z45nRmijCR8MULqp+WM5Hlnzpu1uXg3xCPvElG0x5xnyII6Hkip61Zn9H31lb3EgYwSRrIvLKSCOAPEE/hUkRLXtPio5QDG4eCW0EEW+8knfa2iZPjgOT+amtH5Yx/WPhWb2bjmj0OBbpWWaVmkKOMOqkAAEdRgDocVpHzorSHTOATKIFsDbo544zjgDzPgKw7TVI53S8ghc95vAHTBO0DzJ4BHugmtC+u9g9nifDN99xzsX09TjGPpS+id1FcR3M0IiKqw2HnYocgIPT3efUmuQxKsFXVRUcB1Drl29tDotenjMUZkk2tsr3t9QvItt5N3MY6wqBxz4j+ZP+EGpzaPay2MojhzOMbJScvnDYOevBwfTwxVsl3FuLA7ifxpiC6cRARqELHLMB7x+fhWo3CYct5BmcQbk6n5qA1TrjLoAsfSdQaGOSFlBGd5RjnKvnK/EMGp17IgrNCxMD/dbx+B9azpIhZ6ujOp7uR889MSHn6SAf8APW5DMYhgAFDwy+BH8D61FgcxbCaZ28ZI9OR+CfWNDniQbEXUk/8ADSDP3CrfAYIP5iu25CCRpF3R7OVPRueKhNMtoyyQkmOQcHGcYPKmpmeGa3Jt1AO/cwU+nH5mtexAVQFQklkkwHxgfsgYFdhlC5jk96N+GHkfMVGOKSU4iRnPjjnHzq02hQBp5o4wfM7s/SkSquaIwtycqRlW8xU0g2r3twdkZ6Dxb4UxA9usUiktKI8MuUAwc4yOfWl37iVt7XD7jzlox/Ol0Qu+0Iv9lbIuOhbJP48VlmVhqGHxgsUAAAAVlBzgf3kYfOtLu4TwLuPPqGH8Kz9UheBkuAVYFTyp6sh3gfQNWVi4LImTj9Dgf3+SsU3ecWHmFfdCR4mji3bpfcJH7K8kn44zVVigWISjH6w7uPBeir8AAPqaYnkEWm3FzGwJxhT/AIfeYfQY+dUWfuxNHj7kjjHkNxIH0Ipp72JBx/suP51SgkQm3VMDp1OfGj4UUVrKrsipRyNG25fmPA1GjnyoSpi62FYe7yFMZ6/4jS4PQj41bMRsgH9w/wDUaqHQfChC6SeeTz19a5RRQhFXKO9gKAe/GS4wOoPBqmpRu0TrInVTnnx9KEKOTwR8evj55q72kHDvDG8n77A5qNwqpIQvQgMPmM/xquhCZjuXlfuZmGyQbSAuMHwNUmCVX7vu2LHoMdR51D18uRimVvbg7I4wcrzkcs3Pn4Dk0u6EuEZziNSzY4AHzq+Z2g/URhV9wBzjk5GevzqboIZbhlAGMBfMbiP4ZpTnxpEI586PjRRQhWQxqcyyf2acn1PgKi8jSMZG+8eceVShk2numG5HxkVYbKcybI0yv72eMUIUYeYJx5bW/GqR0FNbVjV4YVeSRwFPukAcg+Pwpdo2jYowIK+B8KU7IUaKKKRCvthkSBMd4RhAfHwI+hP1qgjBK85HUHrXQCeFBJz7oB5Jq65I2rvOZQMOR5evrQhKuf1ka+ZP5GuNCrSiU9Qai7D2qNc8AE1dQhFFFFCFbFb96pcyKihgDuNE8ittjj+5Hwv8a7/7mcc5lH4A/wA6pPU0IR06UYB4J+9kYoo8fQ+HQUb6JLXuCvLsE/Sd0BJLmHZEyHhQSC2R5nDD6U9ZTtFOsO0Ok7CN4z0bP8R4VTKzOzTG7W4EzNIjoMLs3HaPXjHNd0od7q0TP92Jt/8Aygt/CqbhZ9gsV4yyFqLhEinkijOURiqk+IHSpW15cWTmW2k2MQVzgHI48/hVRO458+aq3d5JsXkLyfjTdjdRk2N1s2GoyyTmSSCA7EeUkJtOQpPhjxq7TZ9MzlLTbK4KuqsSFXPr49DWfaZS3vJR/wCUE+bMP4ZqelKxuC+xtu04J9SP5VLGS611ZicS4BehhuIy/uQRhYlLRkjJGBkZPjShJJ5JIzxk1ZCMRzN/cwPmRVVWStZGTggHg44qSSyxn9VIyeW0/hio11G2urYBwaEK68OZe7PRFC9c+p/HNRjnZRskUSR/uk9PgfCi5XExYE4k98Z6jdz/ABqqluhMyKnswMBYoXy+eo8AKW58evjU4ZmhfcBkEbWB6EVKaJVHexHMROPVfQ0iFVSl0P1w5zwPzpmSRYkMjcBRSUc3tp3KQGHVT48+FGYA2KYXtByk6rUtBuuYweRnnw6c1UW3EsSDnk81n9ou0Nv2R7O6r2su4ZJYNEsbjUpY4wN7pDGZCq5wM4U+IGfEUpb9pbyK3vtR7W9npuytlZKJDcalqVo0RUnxMcrbMcZLYHI5pbE7J6266pAYbhkdTWJL237Ew2djqUvbPQEs9UJWxuG1OARXZDBSIn3YkwzAe6T1FX2vajsxf3WoWFl2l0i4udJDHUYYr6J3swud3fKGJjxg53Yxg0lkDVbF1nvmJbhuQfTHT5CiA4WY+UZ/6h/DP1rzVz9oXZ2a17P3egarp2uWus6sdIF1YahHLHF+plkJ3RllYgxEFcgjdzjApi37fdgi2oQf699nDNYRStdxDVYN1uIyDIXG79WF4zuxjPPjRzshbGB5+FFIX2t2FhdQ2DT28lzJcwwPD7VCjxCUP3bMrupwxjYADLNg4BAJCx7Zdje81OL/AFv0PfowJ1Jf0jDushnH64bsxc8ZfHNLlKS4WxRS2nalpus2MWp6NqVpqFlOCYrm0nWaKQAkEq6kg8gjg9QaZpLJVbbHLtH/AOYpX5+H44qrxPxq22H+0RY/eUn4Z/GqJpooffmlSNSeCzAZprntYLuNkoaTsvzJ/pCaDL2o+2vs/wBn4X7v2/T7aGSTGe7j7+Yu5GeiruY+gNQf7PuyDdsJbrRezw1DSdZ06L9HLbL+kbeznFzHDKWVJkZ1A5JVzs73oelfV/tA+yHsn9omuwdotT1DXIbqC2W0X2GWOJDGGduroeTvYHDYxgYHJPjYf9Gnsit4lnDr3aSPa+wYuoQUBBL/AHYgOV2/EsM9K5yfEKaOYM0cXHS2q9HocWgFFHGZXMyNsRbTe99/AfPqvjOv6Lolp2GuruLToE1Wx7RPp017DcO0c0WyVsorHCpwoB5J67ua/Tf+jwxP2Odn1P7Ptan/APKpT+dYEH+ib9nspFt+ne0ojZ9xUXMIA4OTjusZxnwr6X2M7J6b2G7N2nZfSJrma0s+8Mb3LK0h3yM5yVVR1Y9AOK1aWCSJ+ZwAFuW6z/aPHKLEaIU0DnOdnzaiwtY6fzqtqiiitBcOiiiihCye11/quk9lNZ1bQbEXmp2enXM9lbmJpO+nSNmjj2r7zbmCjavJzXxL/wC3D/pA/wD2qv8AWr/7Vx/1m/1hFh+jf0Le8WHs2/v+67zvB+sBXfu2+GM819o7cR3U3YrtBFYaxDpN1Jpd0kOoS3BgS0kMTbZmlXmNUOGLdRjNfnddB+0JvsV9hX/SM7PHUx2q7z9Pf63TiAQeyY9j9oxvD7v1nddMc+FK2xQv1B2Lh1LW+x2ha1r1illqd/plrdXtt7M0fcTvErSR7X95drEjDcjHPNFJdh57207Fdn7W91qDVriHS7SOXUIZjcR3biJQ0yynmRXOWDn7wOfGin6JE+FRWaQIAz4ZiOCT5+tWh0FsyZJMr4IxyQACcefUfSqlcTIJUYMHXcpHiPP8a7qdlbXDpFJEN8C4Rx95GPXHzpsTmyd4nQ80kgc3QbqcUssOdhxn7ykcH5VZ3cVx/Y4jk/dJ4J9KStjcYZLhPeQ43gAK3lj5dfXNXgspBXOR09DSFuVDXZhdcPBwRgg4Px8qvhVYk9qf4IvmfOrVt/a2EwHuEYkGehHUfPrRdQEyl5Jo41wCik5IX4DxpEt1Vva6QqxBlT3l56+lCqtuveSpukPKp5HzNdWS1t3Vw0kjIcg5CD+NRkVJ3M8MynJy29wCvzNF0mYLsLCRpFlcAyLjcT6g/wA6IkeDvJpV2tGuF/xHxH51Q82nQjM99G2P2Y/e/GuXGswrp4a3tmkXvSB3rkgYAOfhzRmaBqUx0rGDUrM1O22N36jAPDAeBpS33d6v6pn2sMqFyaak1m8kGB3KqeSFjHX55NUtqF84wbqQDyVsD6Diqbi0uusuRzC/M1ehto5VljkMTqmQDuGBg9etYt3p6R3D/wC126ITkZbcfwzSLEsdzEk+Zrn4Z64pzpA4WsnS1AkaBZM+z2RGBf8AvebRHZ9Rz+FdOmXv+7g7xfBkIKn55pbpyMZFcHHTio7hQ5gno7TUogUQ93k/tSKvPzNS1JXhjhsyrnuwW7xjw7N1x6DArP8Aj/2p29Zore3sWLAqpkkGect4enGPnmnB3dTg45d1Ra3T2z94B7p4ZfOnLy7s5BuUsZNuMqPD90+YrN5OCcZ9KOfPFRSASxmNwu09U+Gqlg9wq/2+UxPC/eqrgKyrtdRjnOCAw+GeBVGRgt7Xa7Rxl5Sh+YIyK7k+Z+fNHj/RrNNDLELQSkeB1CsmvZMfx2A+OyvKzQ2TrI9qqTOhEhmO3gMMZ2+oqUReSKO33RgLhRscnlzgtyB+yGHFLQ/q5k2/ddlWReoYEgcg8eNPdyfYrZk4YRLEx/dYfdJ/4lx/xVmVHaw58U77gAEgc23stii7O5omjFjstm3CxRtMAAE9xB5E/wAh+VQuJe60+SXkmBsj1zx+eKBOtxBCYwQoXOCP2j1z8OnyrG7X6lcaL2R13WbVI2m0/TLm6jWQEqWjjLruwc4yorss4MYcza2igMT3v4bfeOngkyahLII1zt3En3V6Zb+Vfn3Tfty+1fVtC1XtFp/ZrQZLDRRCbuQQyjYJGKoQO956ckdPGp699sP2udnLWDU9X7Pdno47spH7m92hLIHEcipNuiYowba2GIPyrEqp5hETTt7x5nYeP7LYp/YPEDUBk5ZfoHa3te3wIX3pYWuN4OZEPErDkOAfujHRQfqfSnbYKjd80e5V4UswCE+Rbx+VU9ip7/tT2a0bWb2OGF7+wgvHVF/VozxhiETyGTgsWOBzmvQW9nEsqsMu5wA7nLDnw8uvhgelU8Po6tusQyk7udufIdOiz6mnjbLlm1y7AbCykNRjtQY2Uo+P1s3gnp5qPUipA5AII2t0I8fh50X0Ec9zJJ91wx2yLwwGfP8Ah0rPMVzZtmMnax5KJlT/AIk8/UGtN1RVUJtMM7Oo3HmkEcU2rdCtVhttVBGCXfg8dAv+dVc5PPB4x50m1xqEsaoqsI0PVIO76nzdufkKh7Jdy/2rgY/ekZs/8K7R+dKMUMv5ETnelvql7OB+Y5OPfC1OxJn34+4h94j+A9TxSzX99ee5GE/4FX8Xx+QNWLpcEUSPI24MDlFUKmQfIdfnmmAABtAwBxjw/wAqTs9ZWfnHI3oDr8UmeKH3Bc+Kzzb37bd4RtrBsGY9R0/Y+NSWb2SLuJ7QuAu4BZMjA67TjOR8B6U9Vc8Imj25KspDIw/ZYdD+dRvwrs95qRxDwOZvcdE5tRn7kgFlg9q+2vYfsRpC672vv/0VYPcQ2iTySMwaaVwkagKhJyTyegAJJABI3VsIrgvHatKJE3ZR1HUeGR/HFfDvtP0bVPtC+0GLsFpfZmx1/SOzWkT3WsW0+pmxiF1qEUtrbgHu5culuLpsbcDv4znwODP237Y9mvs+7NfajqFtc3mv9j31DsT2lso33x3F8VEMDbRwd95BZsrdAl2x6GtiKoeWDMwg9FWdG2/dK/QUWqW2natNptza34vY7SO5ixZS90RI0iKvfbe7D5RvcLbhuUkYIqNpeahIIZLqNra4Qt3qxo77D12DGQTgcscHk8DJNfnftLD2p7BWPa3s9oXaLWXudF+zPQY7m8t5ZGuR/wDdG+S/uk4J70oJpN4BZcDA4GPN9tr3sVHfdr9L+yntncz6KvZfRcfo3X57yO3lfWkUvHMZHKO0e0sA2cnJ5JJH1gOkFr9TyTOCSe/t0X61nuxFGsUCOq5ABdTgZ6YXHvMcHjHhziknub9WEcbz7iwUnCnZnxOEx8s18A7Z2t72I1b7Q+zPZ7UtZsOz8A7JXeoNHqVxPcWFldXtzFqVxDI7NJGzW8Kl2XkbWfqCay+1F7pTaP237O/Zp2pvLnsUZ+x8a3Gn6tNPDaajNrKJcxWl0JGKZgNuzhGIV3ycFiDiVNDVVl3ulsOXL+Eq8yWOIhrWr9FFC8zI/eFo394ZwSQepJ6DIzwCeBz0FN2cbzuMIFwrBsAnkSNnk85PXnnnmvnf2caTDon2i9vuyWmSXK6RZHSLy0tby4lult5LiGbvShkYsu8opYA43Anqc19PkEmlv3UYjWVEO144wwDdWAU5x4+J6HxrIjoXYNKyoe0lo1Jv1HRWXTCoaWDQrrWZAPdyA+VTDvBEqmMk+nNch125faDNI4Zcju3IYrjIbY3OPhmmrjU++Qx2t7MJFUEgyEN0593Ga6unxOlqu612vwWa6nfHuFmazE1xZwylGVUdkYkYwrgDPPkwUinbCSS8s4rnumJK+9gZAYcMPkQaWaaW6iktLi5kZJ1MZBcnqMDx/r5VHQJ2eO4spZdjsRIfeYAMSUcD/iUn51Qe3smKjLtKLeo/wpx+PTEc2n5J+G3MavHfyJBFNgqG+8G8CB/OiL2e2meGO2LOo5aU5z6gDiq763O1WMod+hIOT9fEelW2yvcQ5cfr4lwD++vjW+SHC4VPc3Vj3M0q7XkOPIcD8KOGt1J/3b4OP3T/AJ1VVtvyXi/8xSB8RyPxFRJUWpHerG2dsg7s8+fH54qvkEgjBHUeVcOVJxwRk/1+FXXYzOXUcSYcfPr+OaS6S6pJ+OPDmqriOSSMd2pYq6sQfBc4J/5Swq+KNpX2r1HJJ6AedQ1CVVtTFASFDoWbxb3h+FVq9t6WS/Q/IKaHuyAjmVVGoa0jtozvhSEx5PUt+0fieR8hS+nSEGSN295wr5PTIAQ/THPxFX2QbuFZlOGeTBHo5/GqL2Jo5VuIsAs4OT0WQ8Z+B+6fkaypS5kVPXt1ygX8iPsrEYBc+E8/snSyqMscD18K6DnpyKRmnadUfBCEZwevrn4GoK7qchiK34rSsD2nQqibtJB5LRqyCFp32Lx4knwpW2maUMH6jxpq3BaeNcn3mA6/D+dKRZKu3DhpAqjAjG0Z69TmqqlI292f94k1GkQiijmihCKKKKEK6ULIgmR/uqqMp88Y4+lVmKREDshCk4BNWwSGKGR9oOSqjIzzya5AxmYwyEkzAAZPRhyP5fCl0QqfDPh50+kbxzGJUZVQbiVHLnyzVLztbsIVCsExuyMjd4kfDp8qqSafeGErgsf3vXmgIVtxM8kAEgXc7FjhcEAcAfnS3Hh08Kcu7e5mnaTuyQMLnIxwMVT7JPgkqvAyRvBOPhnNIhU0Uf8AauqhdggXJY4A86EK22jV+8dkL92u7bnAznHJrkl1NIeXIC8KBwB8qbkT2dWUnbGEK7T0LkdPWs/+HFLshW+2XQGBcyjHP3zV18BKFnGdwwH685AIP40qFLHCgknyGaYldodoIUlowHVueh/DijdCWoq7/ZJOqvETzx7w/wAqPZXbmFklGOiHn6HmkQuWpYToV29TkkcAeJpaaXvJStuAMnr12+dOTh0gAgt9rSoUJw24HPPj5Y+ppSKIRpgHJPU+dCF1YkTgKM56nrUqKKEIq61iSWX9acIqsSfoB+dU0xCjPbSrH7zsQCo67eT+dCFYIf8AZmjaWLKHcpDdeMGk+MDFBxnoAfhRQhFDbtrbMbsZGRkZ9fP4VVLPHEcHBJ8K7DPHKQMc56eXrS2KFjTZVLdZI4onWBVdIvuK/iB8Dmp6coiN1MR9yFznyJwv8TS9wY7K6mhXTZxGkpYCEqxk7z33f3mGAHZq17s2ul6JcTypsSQKAUDSNt4yxAHXOfkKq5LuJWW6Ivkc4HZY/QEeQqWn26yyLGxOHJJx86jkP73gRnPhz5nwp7TbVy6XDArGM4Pnwenn8qjY0kqCJpe8Cy1IbK3trN9ked8q9f7oP866BgYHHw4q6U7beFDwSHkIzzjpn8Kp58auAAbLZDA3ZWqdts5/edQPgMk/wqr0q18i2jH7zufwH+dVUqcij4etFWW6b7mJPBmA/H+VKEKd4R7S6j9ghR8hj+FUVKR+8kaT94lvrUaRCOautM72T9go5IPThTz+VU1fZjMjH+4/5UIWXqz7YFiJ5Y5+VZaSNG4eM4IrZ1O2FxHlfvIMisToOfhVWa4fdZVXmbIHJPtzDfdqOwnaXs1apAt1q+jX1hA0jMqh5bd413FecZYdAT1pDX+wWkjQ7eTsPpkEVxpWs2eryWl1dymG89nZtqu5DlQQ5IYKcOikjHNbfPgcHpnyq22uHtZhKgBAyCp5DKeqn0x4UrJ3N0SMqpBuvGdm+xGsJ2+03ttqi6Tbs+p6pqVzZW0jOtsbm1tYIxGzRrvc+zNJI21RvmfGfvFey7Cds9M7FR9ihpnZYT6PpFxpum6rO7XEt0zvG250khKwKwQNJkSjvMEAgc/SJtKjBW6jnSO0ddwYtkqP3cdSeuPhUZ9RW4VbFFZLcbtzE5ZlCnJY/Q/Koq6ukp6d0g3A0+KvUkvGflk5r5v2X+y7ttJrMnaHVryOGO716z1PH6Xlu7lYYtPltmPevGmX3OhA24A6ZAGfJa39mHa67HZz7K76w0ixe37C69oNnqUE0kiXbKtiiTTJ3K9zuO1sAyHLy4zj3v0VAz3FjBIRhkQM464yc8enp6eFXCVxEs0ZIZPckAPUf1x8hVmJjHsDnDUhWnd0kDZfKG7KdttT7USdqtcstJ0wSalo1wtvBqT3JWO1a47zc5iT3iZ1wBxgc+GPER/Yhrn+qV12Zu9Tgurix0u402wvLjXpHSYSzxMxa27gCPcIgz5d/fAxnhq/RkkcF8piICO4KlMkKw9D4HqKTfT0RisrTZB6GZufoeaqy9shkzUwBbbYkp7eG5vfuPJda+s9/uS5VeAqqTgeXAqPtsP7sx+ED/yrnsUA43T/ADnf+dd9htj1Vm/xSMfzNQXxN3Jo+JUg7OOqoe6nmlCW6uueQoyjnjqx6qv41Z+i+4lbM4DeJjTBPxZsk1fDDFD7qIFBIBwPz86Yug3fu553ksuPEE0R4YJTxK053fK3kg1BbpCLBZWoQWkNjNJKM4XaXkJcrnxGeRjOeKzLW9t7KVrq6BMsjCFI0GWLuQz4x5Aouad7QTKFgt2OVLGR8fuICT9ckUhptoh1pJ2cs8SYODwJCSXB+HI+OPKqVLSU9TjJBaAyBt9ObjsP50RVTvho7A955t6L1Nopggc7y5jjCbmPJJwPrjNVjgAeHhVzcWYA/bctn4Dj8z+FU10hNzdVQLCyKKKKRKiijwyOa7gk4A5IwKELP7TaRp+u9l9U0TVnuFtdUtZtPkMDqsgSWNkYqSCMgMTyCOnB6V8mj/0bfs4n+zwfZqmu9oF0v9MfptXM8AnE/cdzt3d1t2becYznx8K+w6tYahcSRwwwN3USYBLBcseSeT8qVg0S8MgMixAA7iolUnHXoDTC94NgFTdNLxMrRojs7o1t2Y7P6Z2b06SSS00mzhsYHnYGRo4kCKXIABYhRnAAz4CitHBHAVeP7tFPuVau5U6HIk9obiRSkcb5VPFsorhfQDdt/wCGmHZpJGY8sxJOOT8aX0iCCIXFq8mx32yqvJOQuDj06j448xmN5qsdpL3Vpbq5xlml5/Dp+dZmESE0UeY6gEeoUtW5kclymjFcd0ZY7WWXAJARepHr0paxlvJV3alptzZrnqcHOTwAAc5+WPWmJ9QjkCLJModYxuBbGCeR+BFUT3ccUTOkgY4wAG61rNkjDdQCqjnZu+11gF251m0AeG3lXbGxXYvJJ9fXilNSv5WigRCU3RljjyLHH4YrNRWeTCgb5GHIHVvCmNQZTeSKn3UPdj/CowPyqpJJmGioyVUkg1S5JJOTnmj08K5RVe6rXJ5o9KbsbpopBDLK3s8h2yJnjDcE/wBeVKUcZ8D0OPP0pQSCkBsdVZPE8E0kMn3o2Knn1qunLwGeCG9B3MymGQ+JZcYJ+IwaTznmgixSuGqK7UoYmnlWFfvOQo+dcZQrFQ24A9fOiySxUaKKKRCatYIQovLuQLCj42gZZzjOBVE8rXE0k0gALsScflTJONKTGci5bocfsCk+nHlTjonO0FgijwzRWrp9qns5aWNWLnIyPChrM6dFG6U2CyqOvSndStorco0S7Qc59KS67izFET77+WegHmT5VXqpmUgLpPRSNpZHy8IKcEjB5FRSwRDK5C5I2EMFHqefpT8dtdrE0Sqnds2/b7QxGS2f3fPms4TSRFXXMaRMG7sHPxz5sRkema1rZ5Y7ZkSPvEtwY1RMFjt+7165Xb9ayaaB1fWFtVdtwC0A20vt/hb9PIynpwISCGnU/dEenXMxcKqRtkttW4kx18BwK899oWl38vYHtJBC8jzzaXcwRwKZHeV3jZVQLu5JPhittNciErpc2txbMkfe5cDLcgALg8kk9KjbQ3vaG9xPIyJECrHOTHwPcU+DEH3j4AYFS19DT4e9tNEC6Q7NzG3megVqhqnSHjm2Vpvt0X5a7H3nbPs92Zj7NJ9kWu3theG8OpymxuN83fJ3QERC7V2oq43BsMDjHWke1afah2m7MaZ2bm+zvtK3ssguLu6m0p+8uJREsSH3IVJVVXA3l3Pi2ABX7IxCgWO3jCRRgKijoAOBXPUdef645rXjonhgD3a21tsui/8AeAE3HbTtve97nXf9/p0Cwvs2hn0/sL2atb62lgnh0i1imikUq8bdwoKkHoQSeDXpoISl3DnBUsCCOhFLckn15OKcsllEUkmBsAKjJ4yRj+Jq+wZQAuQmk4sjpOpulCSSSevjXP41KSJ4TtcfA54qNOFxzUR13U3leTbvbIUYHjj61Cij8KPVG+6tl/8ADxf8Qqo9T8aumBWGJDw3Jx8apI8fCi3IIXQCSABkmo3EttYgNf3tvaBhkGaUKcegPJpXXdYXs7aB1Xdfz+7bqE3CPI++3l8683pnZN9QlTWe0Eplu2HJKgSFT1G7wHoKu09M18fGldlb4blU6ioe1/Bjbmd8gtabt1oKFYtPe71KR2KQm3VjEzAgH3lzxk4JIpE3mr9pZY7nUlutMtLRtqQQMALg8Acgn3R0HTknPQYcutKt9OSNdNgWJCxYoOS8mPdBLE4GBjqMlhTMlqrwJPaEzF0ILgZOwjgheMAEKQK5zF8Re4vpMPYRlAJJPeI5gK9SUb3ZZat1+gGg9SoajYTXukXGnPe3mnw3MLQKbK4MM0IYY3pIvKuOoIzg+dYHYf7O9O7L3+rau+uaxrOrahZxW0t/qMkIkS3hZ3jhjW3iijjQPLIxwuWLksWOMejbUPc7qZYxnj7+w588MBgfDNEc726FzIh76ByoC7hgNjIPGarU9fh1NBksdNTob+qtvhmkdyTtpqMioIJpHCjhXwSF+Kn7y+nOKRt7KGHURGhW3j954VtwNnG3JAHgdxOBjB3H4LbJH6pIwI5EjKg/9IJ/GmYbZ2Qnfv2EHul93AHip8D8+cmirqJ6sMkihORhB10J8glhY2Mm7tTotay02RbiOQTxzRR+8OTyMYAIPnx/nXbvTru4DJLE+4ncH5YbvA5/GlbTV44bXu5lRpSQJZNuQQPFl6rySfLpzTsV1bsoaN5IcjIaJtyn1x5eua04qinxCMtve41HMeYVYsfTvBSunbHhmsr5YynLKshyAwPvDBzxwD/xUXGhq3uRXMTDgqjYIx4HDc/IGqdSV4ZTqPtKyhAXxnDcDkc+BAz8QDWmsqPGY0gAeIEpvO448fnWdRUsUzXUk7QSzQHwOxU8j3gh7XbrHbRbyGN5ZAyKgypikPvnyCtlR49D1rM0ydre7YNGWLd6CCwVsiVseOCefOvSPJNMcM7NyMKPDrWFp6I9/OjoGU99kEZz+uP86z8RoXQVMHZnEEkjXUbKxTzCWN+caeGi1oZ0nQtG3CnDDGCp8jnp/GmbQlbqIj99R9TzWTcWUkP62N3fbxuH31Hl5MPQ/Wq4L24SSOTvFKrIp3bsg89NvUH06etakeJ8H8OsaWn5HyVV1Pm1jOiba5eOR0KjCsRVkV6qMrDKlTuHH9eQpCeV0vHjcoSsjAr9xs58AeD9asmmtcff7lh+zINuT6Z6/KrsWJ0czsodlPQ6FRup5ALgLSaa1kTvVcK+OR4H4Vae6a1jaeXuthIG4HLA+Q+OayrCdPaEk7p2VQxyyHbkLkdevTrSst7LK3eyTwuefeMpYKfIsBtX4ZpsuK0kQvnv5a2QIJDyW7JMuzurdSsfXk8sfWk77Ispz492x+YGaXtr7YyxzgxlsBd37WfIjr8qtvpo/Y5l3rlomxz44pZpY6mmdwXXFj9ENa6ORocr9NkU27W8xwglfa37pLE/xqUsaSq0TruVgQ3qKRhuTE06rHwJAefVQf40NPLJkb8Y8qTDWcWjYwjkPhayJyWTEjqly7RyFJPe98K7f3scN8/H1HzqyqpI3nd44E7xxC+V/eyOB8yOD6U0ttPuMZRgV494YJx6VFhT+C+WnBu1lreR5eidUgENk5ndSsziUj0rSteLhD5Zb6DP8KXtLTAJ3oH8i2M/WnILaZZgdhIIIyORyCP41quNyq+yVqSKGOKj04qcX3s5pqWy5Iedq+FRqUn3zUaRCKPAnyorqgswUeJA+vFCFbKNsMUfnuc/M4/IUWpw7fvBCQfIjJ/hXLogysF6JhB8uKLcYdpSOI1J+owB/XhmhCq5PJzk8nPnR6daPHmjjOfXNCFdcOw2RbmwqrnJ4JIBP41UrMjCReCpyD5Gre9imYmWJgzeKNjJ/jXWtH74xpyBjLEbQMjNFkLrwicd7AMk8uniD5/xoOLVCB/buOfHYv8AA0CSK25hJkkH7eeB8B/Gpxn2pWa5ULj/AHw93HxH7VLshLPI8mBI5bAwM+VRyPP0phreKMBpLoEHoUX+dRzaL4TP/wAQXj5ZpELrM8UUaRnazqWYjggZ86oxnlfHqaZNzDKe7e3VY8DBAyykDGc8VKK1tnUMZZCSSFBULvPXA5pdEJZVd2CRqWJ6BetW91HDzPLyP2EOT8z4fjXHuWKmOICND1VfH4nrVPPhQhOwXsz3EEae4gcDbnPB65PjS+y2Ye7OU4/bXH5ZrtpxNu/dVm+gNVDJPu555+Ro3QrntJFICvG+emHGfoeareKWP78bL8RTFxEqys07bUXCgDktgY4zx4VBJY14jnni9Mhh88Yo0Ql6tt5lhcsy5BGCwOCo9Kuy7Y2tbzDyPuH8cZqyK2KSq4hJR8j3h9w/xFIhKTxd1IVDFhwQSMHkZ/jSVxM6t3S8A9T401JI0jbncMemaXltxI28MQcdKUIWVbyST3b957ix8Y8qfnm9mgPs43u44YDpXRYXRO6OBnz1KjOauXSdQA3NGY/8TAfnSkXCa5pcLBZV65lkQv1KDhvzrRhMs+hyu6n9QWUMf2lPgD8z8uKYhsY0mDXslsyryVLgsfTirZJDKfe+6PurjCgegqFsRBVVtMWuJvusC30SU97dQypFNMF4mV5I+PNA644HgR65rWjsZLidle9n2TR90Y1YIqj9pwygODj+9geFNRwTTD3EZh544+tWsgtoC3eJvl9wbTnavj+WPrTmtDVPFE2IWCzp4401K2WKzXuY7d4Fnd8soBQKhLctuwSWPinXmmB0B8xmq7m3hu4mt50DIxDEZI94HIORyMEAgjB4HSo200kjGG5VEmDMVQMOY9xCt4eGMjwPHPBLlIm5vdSFfJM/iT+WKqq26P64qD9wBfmBz+NVUJUUxZIzTblxlQcZ45xxVCqzsFUZJ6VbMyqPZ4zlFOSf3j/ChCqZWQlXG0jwNc8SPKm41E1q73DcKwVXPUemfGqmkgZsG2wueCHOf5fhS6IUYYlfc7ttRRlsdTTFqLeSQiM92zIVwx+lVxNArbo5WQ9CrqCCPIkfyokSJJQ0LhlIyMeHp+FIhUygiQgjBHUetY+oWhjk71FJRuTjwNbt2pM3ecfrAG+Z6/jml8A9QCPI+NMewPUM0ImbYrzvwOR50eXpzWrfWMJiaaNMMvPHQ1lE+J8aqvZlKyZYTCbJwRPc6ejgoot96SMWxhfvD8S1USWsiW29uRK+2XH7JADKnzyD8qrAVnAl5jQGSTx90eA8OuB8zTOnMZjLZzkZu8k+Ql6g/jt+BrKlDa6qFOfcbqfPkFoREQU/F/U7QeS1rGd1gimQjOMHyJ8frTZMcRV1G6KVclfEenyrM0veYDAVO5HK48c1oXJBk7sY2xe6Mfj+NdAzVoViJ2ZgK5JDtUFD3kZ8R/GpLc5XZOhkUfd97DD4GqlkeLOxiM8nHGatuSWMYYc7OSBjJ69KcpEbrQ/sTD/jzXQtm5CiaRPVlGB8SKoz49KCPj8jS3Qr/Y5hnvCiJ++T7pqYik2dzKuCPeibIwT5ZpXjjgfy+VWRzzQnMchH4j6Uh6oWFrUJa6UFcDaiEH+8JVI+pWu6VCO+jmUYEqGfJ8WYc5+ZNMdoJ1mUssCpKO6O5SfePeLgY+X51fo9vLJp6SLHuEbSIMckAOwH4CuVoHFuMzxg6EA/zyurtVEJaVj/AO0p+b/w8AHTDn6nAqmrpyNkCA9EIPxLH+VU11ZVIkXRVcsqxLljyeg86s5qEUUQ3Xt1/ZJwqH9sjz9AaTYXSHTddt0IUXN1MERx7qY5P16VebjaNtugiB6sDlj8zWFqF/JeykliUz08DTFhfk4hnbnwJqMSgmyrNqWGTKtA8nJ5Pqc1OKTupFfGcHoOOP6z4VCipFZG1wrf9jPJilz/AIl/+xoqqikTrLOkkihu1SOfYXO9GU57qQn8jzx8c9eEJO8SdhcDEmdxPg3qP64qDAMCpHHocc1cssU6CG7kMb4wsuOM+fpnoR08a5SqMuHz8aMXjduOniFCyRmJRcOU2eNvFW3JFxbpeEYdNsUgPQnHBHyFKfw8+aYdhDZi2kAWRpSxUHI2qo2kHy94/Sl+fHr41tRTR1DBJGbgrKnjdE/I7QpuyjEG2/mIWKNsrnqzAZAHzxSpyTk9fGmrbNxA9rnLJmSIev7Sj4gZ/wCH1pTgjjkeB8x51IdtFG7QaIooopqaigng+gJoo9aELTurZZrW1itp1UGLcI2wu5udxDdM58/CkGhlWYQyL3bE4AbgVep7/TWU/ftX3r57DjP44+tRiv7iJQj7ZUXkLJ7wHwPUfI08hptdSWaSLqVvHJamaeRWQwoVQ4x77ZUY+WT8qU46DFejlubaTTnkmtoWX3TgA9SCPP8ArJrGN5CTxp1uB5Zf/wCypz2gaXT5Y2ttYpWimfaoD106D5M//wBlUllsZCUkthDkYEiM52n4FsYpmXldRZR1QR/9yl//AAg/9IpStaTTLtdOWIKGPflgQw5G0c0hPZ3FuN0qYGcdc05zDa6e6N1r2VIwSM9Oh+HU16FgII17wbFCg5Pl4GsS0hjmnAl/s4/fk5wQoPT5nA+dOS6sl6rw31vuGN0KgkESHgKPME8UNkbC0vdyVikeWXHMrmrEPGio6hhliT+yvix/h5mkYoJLllEMRCIfcBHTP7R/vH/KmbewM+V3bYFPvEe9vcHp/hXp8Rmm/bdMtf1KTJkHGxD3jD4hck/SseJzauXtlW4Bo90H6/steSB5HCjGp3P2U7awhtxluWPBJHh6fSkoryLT3McoJZlMaooyxZehHqVKn4CmZtftrWNxDaMWIGJ7nbGgOfI+95+FZaRzXl37Rd5KSle8Y+6ZAeAB+6uQOfHiqmJ4jDJJG7Dzd4Nr20AOn1V2kpTE1zZRYdFPZf6tIbhdiiMe6SfdQ88IcdT0Lc8Yx51v6StuoWG2KrEyMilOR45+J4HNVOVt4S4jLCMcBV49ePpVlhbx2zw29suxVcbR5ckn8a6Ggw9lK0yPOaQ7k/zbwVOacyOs3Ro5Kz2Z2G6JlkUddp6emOtVfEY8KkWAkLx5U5JBHBAphVjuCLg4AT+1HwGR9av6lReagIo4VElwS2RkIpwfTJqEs0kuA5AUdFAwB/OoyuZJGlbqxz6D0qPzH1FIhX7TNAqx4JjySvjjPUVR684roLKcrlWByCDz8auJW4Vm27ZVXdkDhqEKiuqwUhiAcc8+nNcyAMnihJokkViVbaVOPPnpSjdJdX3CM1yyKCzeI8j4/jUpJrbSbWTULgq3dKSCfuhgPz6D4kCpStHAhlmPdRHlnchXkP7o8h614btNrY7UONG0gNJaye5LcRH3V97CqpHPgSTx888WqamM7xcaDUlVqqoELfHayzYrO87b6++rXEZQWoaASPGMKOpCHrnzI9eop1ey+v2UwXT7ybu4pS6MLlhuHkQTjHpXqdN06HTbQWsJZhkuzP4kj8KaYooJ4wKvy4o4PLI2jJtsqMWFhzQ55ObzXkrmDttHDNJLOtwhKuIyiEJg593YFYcgHO7IwMEc5Y0rU7xEJltXik5bbICkUrkeeMK2fHGK9RFHJOoaFGdT4qOPrU2s2KlZ3jCkbSHbPHw5rCxGKOuAkDQ2QbOGnxHNadKx1M4tzEsO4OvzXnj2vt7CeCG/sbhZiCJB95IuOpLFSQfAhaYm1mw1gR+xrkxAxnIZSBvTja3nnr4+FXQabpl2x/snWMB0EhYrg8Zw3HQcc/KlZraC3uGit7OKFiUCJGow+1sjJHHJBAz4jPGcDCrauN+FAyDvkjUbGxFz8ir0MUraruuu3xFiFoRy2MsslvFJA8sGBIikFkOOMgdOMGrlVUztRRnyGPrUF0+C8tGDxR3EFyu4pIwfep5wQ2cj0P0qMmjNtEtpG0EkcXcxhWYKq+kYIHHgQK322cA4HRVTcandSmghmOZPvDo4OGHz64/ClzYXEAea1cvt++EAz8SvRviCDWdLYdp7a3jFprIlaFiSjRjMwP7LMxPy6GrNK1HX7dWbXtPKESqsUtsN+FPALKCSuOmRnz88R1eCwzDjAgOHNuhRFiDmHhkG3irLmdrqHDKgADR7w/G5lKgc8qfezyPHr1r0kKyShjIyM+whZF+8M4HI6+NZd0sWoEzI8YYExFlwVbBOVfzGc9eRk9DS9pdS2c6xzBtoIYgNuIXPUEcsvB9R41iQOkw2pe+rN2uyjN5dVecGzMHD0I5LYCm2lig/a7xXfz68D5g152wBXV50z/8AED//ACD+YrZ70d4ZInVgW3KQeDz5+VZWn7Zdcl3uEDd/g+H30NS4oQaimcNsySmB4cg8Fp+Oc8H0paWyhL9+oCuOd2Mn605JE8RCv1xkeoFLXT7IwoPLc/KtsNDrAqpcjYq+4iU3FwCqlXkYkHODz4ilvYoRkRF4hx7sbEDrzgdB8hTt3gXMo8mNTVFtgssygyHGxD+yP3jUM9LDUaSNBSskezYrysPaazPY/Wu2Wj6BeandaSdYgg04EvcXU1jNcQNGhG45keBgmOfeHAPu1yH7Qew5g1u+1q8sNBttF1aXRZLnU7xLaKS4REb3WdwMEScDg8HisvsXZduez891omodm9NbSptb1e/GpR6u3e91d39xdR5tzD94CZVID44PPTPntR+zXtWk2papp9rZzXcnaq91y1aLVJbK5ihnto4QUlEciEkq4dJI3VlOc7hkyxQQwjLG0AeCa57yb3XrZ9e0eDX9Z0lryztNM0vSNP1t9Qluk9lkgu5btBuBwqqotAd+7B7zqMDLmny6frWlJq+i6pp+pWFxGzx3dlfF4HUZBKspZCAQQcHAweleA1z7Ge1+paMbZ9S0uG7tNH7MWqrYN7HbzXOnXV5PNGBHFiGNlnj2MseAwB2KAAdzsz9k1xF2f1E30l/DqGqSXlxPbXHaG6u7GSWaARZuQqwCXO0FgFGDkhieap1GEUk5LrWJ3topmVMjRbfzWrY9q+yero99ofavSLuB7pLFpYL+2nj9pYALCCr57w44XqT0BqV72r7N6bNDa6j2v0GzmuZ3tYY7i9jikknUorxJG7ZZ1MsYK5yC65xkV8+t/sz7c2NmJpINJ9o07UdFvdOspdTa4aVLCSRnha99mSUx7H/UrIspUrJ7wD8bnZz7Ou1k/bCw7Z9oItNto1l7QSyxWd48phN+bIwiNzGhJC28gLYHJHBycVKSh4d4I6hwy8lI+U6OLAvQzdoray7Rvok8XcxW2lNrMl3NOqKm2bu23BvdGBzuLcDjHFel7OdptD7V6dFf6Pq9hrFk5Mcd3ZXKTxkg4IEiEgnPHXNfPe0n2Ydoe8vl7M6ktwzaJ+j4H1m8a6laZbwTlGkmSTHuAqrFX2sQdpwKo7EfZ52g0XUta17tNqN7ZPf6xDqtrHZ69c3CgLaW8TLdMVi78ZgHuspUA7RkZq0yFmFxFzTdo1OmvmonOdMdtV6Xsl9pNh2xbTry17Ma9Y6NrUUs2l6rdpA1vcIi7suI5XeDcoYr3irwpB2t7tbFn277AyWMuvW3b/s1NplncJbXN5Hq8BgilZgFjZ9+1XJIAUnJzxXyi9+yLtj2htr7TYYtC7JJqOm6jYavdaJfTi21aa4t3iWQ2BjEcP6xhI7bmfAKBmDlq0tX+zTtl2w1q01zU9K7PaQ9vd9n4fYbK7knSe1stRW5ldnMSDATKxJtOMtuYbuNGMxyAOYdConAtNivoi9tOwj3trYN287OR3OoRwT2UJ1SDvLqKcqIXiXdl1cugUjIYsAMk1pLrfZq4tbWTTtYsbgXrTCGRbqNhL3We92FWIbYQQ2M4IOa+Gdt1vrX7Q5+xel22n6lLrHb3Re0ruZZlvoYontHk/VGHbJHHHAx70S7AmY/vqVLk/2QdvdR7LwdhrqfStP0uxtu0Vnbatb38kk0pvxJ3TmExKIwokAZQ58QPA07K3qm3K+uaL2j7O9preW87N9oNN1eCGUwSS2F3HcIkgAJRihIVuR7pweR5itCvB/Zn2J1Xs1danq2uwNDe3lvZ2H/ALbkvw0VuZdu0NBEI1HfNtADcNyRjFe886Y6w2SpPV9Z0jQNOm1bXNUtNPsoMd5cXUyxRrkgAFmIGSSAB1J4GaNF13R9fsU1fs9q9nqNozMq3FrMsqblOGXIPBB6g8/jXm/tBjnt7/sl2jfTrm+07QdZe8v47aF55Yka0nhS4WJAWk7uSVCQASAWcD3cjxUmqdqdQhlvby2vLfs/P2oU6rqOg6JqOl3l7Z/o4hZO63vdbRcLBE0kZBKx5GFBIA26F9rfbNGZ8AOpG8gcEHxxSj6rp0OoQdm/aR+k7u2l1FLfadzW8TpGzg4xgNKgxnPvcZ5x8h7L2fbnV+1empLedqxpVpput3mjrfXt3be0PHfWosPbcMrSHaZMLNlmj++D7wPlY4u2gni1rsknbK47UJ2CvYtSn1aK/Yxak13p5uEgM42B9qzFY4Bt9xNqmn8MJLr9G46c9enw45/H+uKPDPhXwcf62L2YeaXtP2jOk/pmJ1CQa6WEYtpBJHLcuVvxE0vduJI96K4KEBWwPsXYS7uz2P0WfU7DUor42aGVdVk33KtjjvD3cZJxjlkVum4Bs0hZZLcrftxHDLH3oDO5wq9dvqcVcVu7nfDOh2ZO08Y3eAzVKXN1NJsjYIT7xKqBj41C5l72YsGYjgdfHHWm3SqRjityRNiWQfsBvdB9TVUsrykbzkDoMcD5VNszxmQDMkf3vMjzqnPjmmoVsMqgd1NkxN6/dPnXJYWik7sDdn7pHO6pLsihV2jEjOx4JwAoH481bb3M0+bck7G4Gwbdp+XOKEKoW5Qb7kbFHgep+VRkmd3En3QuAoHgP86jLE8MhSRQGHp1HnUfDqeaEK24Ud53i42ye8PTzHyqoc+NXIO9t2iJ5Q7188eOK5HA0hLSKUjHLtjHFCFO1QiOWU9NhC+vTJ/OoW6gzKW6J7zEeQq6GYPJISuUWIhVzgYyKpM0YRkjh2bupB+f50IVbu0jGRjknqa506cUUUIRgdcfXmmbAyCfEbN91jw2BnH/AGqmKIzNtyFA5JPQDz/L61OWVQvdQjanVs9WPrShCtC3zD31Rh/fK0MLaNc3KIH/AHYifx5xSnPA/jRRdCcW+jXgQuqfuCQY/wCmqZGspeWtGHoJP5iqfjRRdCtBsh921Yf8Y/lXe/jTmG3RT5t7xqmjBouhTeWWc7ZZWbOAPT+H5VK6J77u+ix+4B+Z+tRhVGkCSuVUg8jz8KlcljMxdNpPgPHikQquenhVUj21lMNXvGt4obaJ0M8r7SGZk2rk8EErk89VHmcW1dKTFGkSjn7zY43Z9fQfjQhJNqFgJpIWvoDLHH38imVdyp++R4L69K7DeWlwsb291DKsqGSMo4IdAQCwx1GSBx51dweDk/Hrjzz/AApa0RpJZLuaGJZGOyNl94mIcqST5ncePAjyoQn7bIlJ6FVY/Dgj88VT4CrnHcwiDo7gM/PQDoKp60IVsdxJGpjG1k8VYcfH4124CBYpI1294m4rnOOcVWBtKswB56Hp1q28YtO+cYx7oAxgHkfnQhUZPTNTjODmoUZoQmFUXMIjDfrEJ2g+IPOB881QQVOCCCDjnwrniOP686aQi4jJnIVk91ZCOv8AdI8fjQkSjKrgo4yp4NIy6SpH+zuVJ6KfGtF0eNyjjBHr+VLXkjrF3cR/Wy4jTB5BPX6DJ+VQ1DmxROkdyBSGBkxDSFi7H2YC5Ej7mK8jYucf8xyc+QFcTccEZzx0HNbNlCI4y2zG8gqCP2OijHhwAfmavWNFJKooJ5JC1m4ZSGOHiv8AedqfXl8EysphI8NadBYBTsI3aU6jsx3sYZl8pQcH69a58qasXUl7ctgSghTnoxGKWdShIYEEE8eNbAAaLJzG5G2XKtW5mRQquOOOV5x8fL0qqjocfxoTyrsxT+Iik/8ASai1vMgJaJgB44qvx6VZDJtbEhJVhtPjihCro6DJ4FWtCm1njlRlXHAzml5pBDC87chFJx54GaY94Y3O7YX/AHShuYgDmsO/neS/uJAuRaoFRfBpPeGD6g5Hzrbs4vZIIoUP9moXd4k+Z9TWHZRNLcRxscl7gu58+76n5so+tegA6Vy3s00zyTVr+ZsPLf6WWliByNbEOSchMt3FKJdrbANrN1BJ8/LANLSzWEGS+848e8Az8sGqNWlkt9Nijico0zb2x5eArBJLHcx3Z55rp5JshssGeq4Ry2W1LrFiv9nZtJ/ifA/AfwrOvNRub0/rGCqOiqMADypbJ8a5UBkL9FRkqHyCxRRRXcGo1XFxqFpWF+WxBMeeit51ofGsWwi725UEcL71bWc/5c1ciJc3Va1K8vZ3kUUYb900VJdXLrzlBGRgj3T1ycA13qcDnwrz/wBoJA7BdpW8P0PeA+H+5f58YNZrrAG4WLTwmaZsQ3JA8rr0KlDbTRSEhrdO+i8CB4rj4/nUTx19efMj+vrX5o7BfZBoHa3s32d1aS8uBe3t3em7t1cDfaxFFaSPjgq0keR4hif2axtF7Cdk9Sh7JXiyaq0eqW2qXGoKzxqxezg7wpEQp2qWUjJ3EA9PCs6lp30z3lo0dqPC/wDyvSKj2SpahuV85vHcHu9Af/8Akr9ZxSNBIsyNhoyGz5Yq2+iWORZY1xFON6DwHmufQ8fSvzAfse0S40+71LT7yQT3kEMmk2N1clHR3sBdyB3WMiRlDEKD3anaxLZ4r6B/oyp//DW7YKVH6bnXPoYLfAz0Plg1f4jgbELDxP2YgoqF1XDNmylulrbi6+r/ABooHTpj08vSipLW0XFjZFHjgdaKasolYtczLmGDBYebZGF+f5ZpWi5TgLmym3+xWYQf21yAx/ux8ED58H6UljjAqyad7mZrh2y0hz/kKr9DxSuOqVxubBOW5d7O6ByVCoBnpneP4Z+hpMZ25wcY8qf9o9msoIe4jcSgytvUnxIHQjwH41XthuoHaO3jimiG73Cx3L4jknp1+FKRmTnC41SlHnz4UZA/hzR0GTgfE0wGyjvYr0VndsmjJJ3zKquV+90AFZt3rN5O+IbmZEUnkOeaO5nbTIIVjZ+8leTGCBtwB+Yqh4LW2927ud0g6Qxcufl1+fSnzVDYm5pCAAOa0Q2oqgI4woS39y8TLPdytGPvbpDj+s80qnel0lB7pTxGFTLyt5gdOmeT0zmhIpbm4McMQmlU5VW/s4fVj+0fSt7TbIaeXldxPPKMO7rnjyXyHp/2rm3OqMefwYe7Fzd18B4LWp6JmHjizav5BI2+gXdzDuuHijiQAYuHaY4/wZC59QaYTRoU92S4mZMY2jEY/wDQAR9TWu9zHNtE0AwvA2kjHy6fhUMWp5EksefQH+X5VsQYBRRAZm5j4m6fJXTP2NvJIaZHp6X3cQ2KpIVZN5UE/dOOevl41VqSlQs4XOI2GcftDDj/AKDWjBbw2t016s0bAsCQM5AyM+HpVWpGJYYhEQ6xyqxI8cnaf/Sxp2I0rRRPaxoBAvp4aqKmkkMgzlTUg4Ocg+I8v41KwLb8NKskkasWIwMEKT0payJ9jiUk5Re7PqV4P5UpoOt/pM3Ekdh3SbSm/eDkkePyrYpGmophONtPmq8z2xyhnM3t6LSPXirrViplwASYzjIzxkGqSauX9VAX/alOB/h8aAnrnfRn79tH1/ZLL/Gu7rVuCkq/8e4D5Gqf+1WrbsV3yFYl834z8utFidkINuSu6F1kA8BwR8qUlu+7yI2O7pkHp4H+NOi0kXbIskYB6ENjP8azJLacSMFTdkk+7zSstfVIdlUTI5A94k8ADkmpy6lBpXfWNjH7XrSQ9+sG1sBePd34IDYIbb97ByARU554NCtvbb0f7S/FvDn3ix43Y/rpUez+kNp6zazqJMmoXBOCx5i3Y4B8Gx18uBjirjYmMjM0m3IdT+yqSyOc8Qxbnc9Fgwdne0faiT9IdoJJrOBhg2shAU+BO0859SPHoOlem03RdL0aEwW0qKpOSEG4+nPAwPKrTk8MSeMZPXNH1ps9bJKMjdGdAiGkjjPEPed1Ku/2cA93C8m0Zy5AAHwH86gZWJyqxofMICR8zk1L7ls2TgykL/wj/Oqs/wBZqoDYK4hTdu5BuJJQckhnNQvo5YrV3wAXARSCOCTgfTNX23M6qMe97vXzBH8ayb6cyzFEIABaMEefG4/IcD1PzqhiU7o4MsfvO0HmVLTsD35jsPsm4rJYrUtcSxQrI+QGJb3QAqjAzn3Rn51Cb2eeQW8ZfuzGIy+NpJHIbjxzzV1oIpbcmQAsoChRxlvOmxHBC64Yo4CtkrleVB/M1NBTMiphA4XFrfLVNfK5z87SsqyuTASJ2WItukzwAHBw+D5E+9j1rW3+0EHcEn+6rZwG8v68aSvrSSJjfRmN1ODLtwQOCN+09MePmKTsb29gbuYEMTrwUIJTy91uq+HHTkceNYEWJHCHikqwcvJ3hyVw04qG8SPdbREU5USyGOX7rfq/H1FQ/wBmz3e1lwSO8Byc9CfTOP68VJNVvFhIe1lU4ALqAwPzHJ6eVIe1bWO5pEfPIZGUn5EZNbkWI0kzbtkH0VR0Mjd2rQm0YsXe0JtpJWV5JrbaGcjzyDu445HSsWfVbi21N9K7Qxw20c8irY3MbH3nORg5+63QdcHOMc86EOoSq6n2eaQAg47plP48VTrEUOtwSWs8U0L7u9QsuVDDpkjI8fP/ACdHXYdOezzvBa75KKaKpYOJENR81dYTFZTBIB7zFgo8G/bHz+8PnSTyDTtX72fBU7mbJ/3b7dzY9GUfI1n6Nb3drpvsk1tJOY5H27hHtkG4kcEjJGTyMeFOXKiRHZhMssabkLBmHBA24YeOSMAkc9eK47FKjsg4ERD+G67SDyHIrWpBxxxJBYuGoXo4pgsYjcF4iAT6HzFZ9w6vPwTgNgZ8aS0rVIoyLOeWFUBDRF5MP3ZGRtB6gHI6+FaRm0yN95jlEnlMREpbnxxz8jXUUGL0tUxry4NJHP8AnVUZqV8biAL2T7bbe6nab3pGkYxpjPGfvH+VU4lmckBnY8nA5JoW7ExMjwRwzkhu9Kb1OegJOdvlkVN7i7z3c7sueg3e6fh4GtR5FsygR7JMMF1WP1dgp/Ou9zCo/WXaZ/uoW/Oqcnx/IUDpx/1ZpgkadilLSNwtGJ4HUBE395+qJkAwDj3cj1xj5UjLLLKf1zFj0wRwPl0qduWAmx4IDx4HIwfxrt1h2E4GBKN/Hh5/jTimpS4h76JkUlWGGRuDtbwOPlUbCQLaSQsFQd6Cq+Kk7tyj0HJHoau90YY48/hSFjma49oOMgd4TjxfGM/BQPrWPVgMrYXs943HmN9fLkrUWsRzbLUvATcSNj7/AL3TwPP8apZFlXu3UFXG1s+Rq+P9fGITnvE+4T+16GqcYzn5jyOa1ntDgbjfkqzXEWKT0y6kgcwSkMJMFg37ci8H5kKDjx5rXtVtzMJFBRky5VuRx5H41k3lrv3TxJ7w5ZV4J9QfBh4H5fBywmVYHjupcTOuBtUAleDkjw8MjwrIoJHUTzQz7DVp5EdPNWZmiQcVvqrDHcoRCwYknIGchuR64/Ku3IMbrASCY1wT5k9Tz1qySRYYESAsqsWbJHOOB8ulQiuDlFm2sgK8lecVtHoqqo486Kt7lGBNvIXZBllxgkeYqRttuF71VkYbtjDwptkqpyfMj4GuZ+uMY8MfyHNTaGVWCtGwJ6YGc/DFWdzHAu+4yW/8sdT8aUXQpxSG3t3cn3pCDH4dP2sfX8PKqo7gjIky0ZbJXPTnqPl/n457eMGkWQY2sgKjwHgQPnVOfI4xRcpLK2SMxYlR9ynGGz0ORj4UTjIilA/tFwfiOPqcZrtqcu0WeHU5+IHX8q5E6OncS+6pOVbyPhmi5KVWRRyGzLRYBdsFiQMADpzVZtpyRtQMD0ZWBX69KlcjujHbHP6tRu9WPJ/OqQTt2k8HqB40iFcndW7B2k7xhxtUcY8ia6lygkXZbxqpb1J/Hj8KrjjUqZZMhAcDB5PzqSyrvCwwKpY4yxyx6UIV5gma4ZpUysOSOAB5jpx41W/fSDYLpG/uCTaB8jgVG6uJJJXXvGK7uPe446VR8RmhCbWCWWPunhZWTJRscEeWaUz4EYPiD4V1JHjOY3Kn0z/Omn7op7aF3M3VT91W8z5+dCQarlvFIitMo/WbSI18WzwSB9aXkkkY/rHY/Fjx8q47uW7xzz1znAzURqdlKStxK5I4EqRswB8iQMH5nwqGWoig/McAntY5/uhX2/CTnyi/+oVTVlvLC8F13U0b7RtyrjruGPhmqz1OfOpg5r23abhNILdCiiirIYxLIqHpnLegHJo8EKTDurYL+1N7zf4R4fP+Aqmpzy97K0mcDoo8hUACxwoJPhjxoOiEV1UZ22qpJPgKt7lI8G4bB8EXr86s2XDpiFFjRv2Q4yfj40bIVRtpQcExj4yKP40ezP8Avxf/AI1f51Ao6AFlKg9PWo5NCFabeQDI2NjwVwajHE8p9wcDq2eBUVZkYOpIbzFWSST3AGcsM4AC8Z+VCF32ff8A2MqSHyzgn6/wqaRzkCGeCUr0B2HK/wCXpUXf2dtkQG8cM/j8j4VUXc53OxJ8SaEKc1vLA2HRsDnO08jFEvvQRSHqm5CfP+s/hUraWQyLGZX2sCuCcjkY/M0QI0sckCKWYbXA9Rx+RP0oQkruO4njFtb2huO9OxwHxtQ8FvPpwPUjOBzTcUEFntTMYWMBUjQ5wB0FVwWcUN8dQuSgkVO6jw5bKHB6cAHPXk5Crn0GJZizHJPJNKhDszsWbq3JrqEA81GikQusdxOflVt2R3oT91VXPmcCqefA4plSt0r96MOik7/DHkRShCWoozkA0UiRdVGkYIvVjgfGrJ3HEMZ9xPxPiajFJ3UiS44Rg1JXtxska2tWJAJUuoyT6D1qvV1cdJHnk35DmVJHG6U6bJ17828WZNmEGBlAzHy8M56UiJru/c9++2MHkJtAHkox4+JPmMc1UttdSMiSd4qg5BMu8Lxzjge98enOM5rQgtjhYoI+AMYHT4n1rMaJsTlvK0tjbbQ8z+wU5LIG903crvapzgOVcfuuoYf5UCW1fiSEp/gJOfkaNsEX3271/BVOB8zXPaZOgCKCfBB+ZFbeyqpgMdPZ4y2534H90Dx+NVi4huEX2suJF43qPvD1qN4zmVVc8qqg8eOBmqMHgAfjQhNsdOjRmUd4egBY5/Kqt1oeDFKn+F8j6f51EIVBZienAquluEK9YYJTthnfceiuoGfnmqMMCQeCDgiuFwhBz73hjqPWmLnDukqrzIoJx59P4UhPNA10XEIFvMSfFc4+f8qydUu+5jKjGIgJH+PVR8yAT6Cm31KCC2kWMLKxdTndhEIyMk9AeenU1l3UJNuDIrDvpe7TcMFs8uceGVBHoMVzmM1+eF0NObm2pGwH+dlepIsrw9/PZS0WFllLN96CJIifDe3vN/8ATWzEm90jB+8QOfXikNITNkJm63DNKfUE8f8Ap208hKureIOfwq7gNN2Whjj5nU+uv+FHVvzznw0S+uN3iOwBwjgKD+6OBWHjHHlXqrywMzypIse0ucbpFHj8aU/QllkgyQr8JM/lWjJG57rrHqKd0rrgrA58q6AT05Poa25rHRLJRJcy789FL7VPzPJpWXtLHb4jsYtqD9w7B/M/Oqz8kf5jlVMDWfmOS0WnXcuP1LID4nim49AuZPu/MhMj61ba9onuXWJXuwzcdd35fyrRaK8l/t2cf/MYipomRPF2m6tRU8TxduqWtNLjsgxlvI8t1xyR8MZH40xmzjHCSSf4vdFdEEK8yTE/4R/E4/Kud9Eh/VQDPmxyasNAaLBXGtDBlCPaIv8A4a2+n+dFc9rn/eX/AJBRRYKWwWL31tf+7dlYZjwJgPdf/GPP1rH7UaDcanompaDLK1v+kbSa0E4XeFEiMu4cjd94HGfCmv40xDeyRR9w6JNCescgyB8PKqIIfcFYMcpjcJG6OBuD5L4dZf6P3aLTRZexfapd2w05pmte6sWTuTMAJdh77K7gMHHXxqFp/o869Ymxay+1K6gbTHeSzMViV7hn+8UIm4z4/wBCvvAfS3+/FPb+qMHH0OD+Nc9ktCdy6nGU8dyNu+nI/GoTTNI3+a6c+2GLA3a8a76Dx/cr4gn2FdrlN/Ov2v6iG1TjUsWrBpeMe+BN767eM+AyOBkV777LuwA+zvsbeaINX/SHfaj7WZhb9zgPEFxjc2f7IHOfGvXu9hApa3hlnkVTtMrbFz8BnI+dMLDB7BdSWrkhyjGM9QWORj0wxHxGPKqVPngqODI64IJH7JcQxysxakMb3AjTMLActDos8/CuUDkAg5BGR8KK0rLkb5tUfAZp+O5kt9MjCbGWSd/vIGBAVcHB/D40hwOT6GtHUhCLO1MACxv3kgHgCcAj5EH8Kc3a6kZzKWu1hbZPBhRKvvJknY3j8vGl8cHzwBgeVXW9pPdbjCmVUgEk+J6f16VYiS2MveSQb8fcYj3QfP1pACe9ZAa4jNbRd1E7bruj0hVI/oOfxzS8Mz20iTqOVIPI4I8R8+h/zrsSy3UwVmLO5yWPifE1ZfW8FomxJ/1zKW3NgKi+Ln8h5/I4gqaiOnidPKbAKenpJap4EauuLaztZC007Ikm1oVBy7ggEADqTz4VnyTEue4jZdp4GFd/xIUfD3qlDayT5YrKqsB7py0jr4b+cgehIA6GtO203YoDYjXGNqEbsf4h0HouPjXOdrr8YdalGRn83K6aOipKIXeMzlnTw38pSGZwEAG0PIzZUkniNAoPPpTNjoTTYinnlt4mIyFQJuJ8guCvqcn4Vud3EtojRxhe7LRnA5x94c9euagQMnPGTzj8av03sxEHCSrcX+F9PmkfXuDckYACqhtYLOP2aGJY0XgqBjn+frVlXuPaWMsZAc8sh8T44qjBBweD6107I2RNDGCw8FRJzG53RR40fxq1IlVRLOMKTwv75/lTt0iWuWZIc7W97IXjrUIoJp7KeIR7zsKjPGCwPPyp25bfHEzDkhmA/dGcD8qrV2VwyEhh0I8KbK0SxmM80NJYQ4JGxmVi8YBUPmRCRzgn3hjzBPPxqmygi0q1WzjQM45dtuNzefy6UxqCqsq3kKBGZwzL+yJOm70BB2n4g1aO4vIw6Kyr0945YY6g/D+s1n4bUvp81BLu3bxHL4KaeJr3Cp/gPNStpUuGClgpJwT5U5MqPJva4jVR7oAznH0pRY0jXai4qxI2dtsa5J9fxrU52UF7DVWd8kRxAnvdN7DJ+Q8K7AjXM3vlnwC3mWx+z6VmXmvaJpquJ7v2mRGCmGA5OfVvjWPe6l2o1gCC1ki0ZCN8YKkyEeZQHc3HjgD1q5FQSyd5/dCpS10cZys1PQL0epalplgve6pexx4BCxIQSB/D+Zrz7ds9Rv1aHs1o+zaPennISPnoO8Pj8AausuxNmDJdzWqTy3ZDzSXOB3meDlOh93IG4sOemK3RYMrb4gGIXaNknCjyC54+WKlz01PsMx+SjtVVH+xvzWHoui30V8urazfi8uxGFSEDdEjk53AnBY+A4A8eeMemniijVIbiY8Ak7eTuPVj6DpVVvGUlMkqsqxAvyCOmMfjj8apLFmLnq3J58apzTundmf8A4CuQwthblb891KWJoj7xBB5Vh0b4VABmO0Drxj1qyKUINrrujPBXy9RVscQjf2hDvjQFwfIjoD86gUyJ55I5O6jYbUG3oPn+Oah7XP4sP+UVSep5zzRR4oV8d88brLLIAiHc3uj7o5NYEQZpC7j3lVQw/vMd7fiR9KfvyDAID/v2CfI/e/8ATmkYCWTvT1kZpD8znHy6VmPHaMRYzlGM3qdAp/cgJH6tE1auEk2k+63j5GtCd1kmZlPB4FZPpjw4+NaVjLcrF91Yo/8Azmwufmf4CthzdNFXuEzFAqoWuEwGyMOdoYEY+J+GKyra0EkslrLF3oVdgZztQFcYbB4JIYE/4a0Rd2CSe9IZHPV2BAx8OprP1S8SeZHg3HapKggcsh3AAdBkbgflWJi8DQxlSR7hufLZWaZ17x33V9rb2thFcpbSDvRCSwjQKvh44z5+FZtxLKrsvfSAMhc++QcB1zgZyOD4etNy3sajfECRLEwyOTyQAB8SRS8WnzOGUhY1YbXAOWb/ABE8kenFQV+TED2WmjBdpc2ADedvVSRB0P4khUUtIZXUNCHJ6lssfxzTc9pBDGDbx902QAU90Z8yOh+YNXpadw2SGDAZGRwBVs0CNAhYnL5IrXNLTuGUsFvJVuK8bOKXigtLtDMyxKwAMwl5BHTIOCfLiqLpLHJgs2Zg3dqxbJTazY4Xw4DHwrU0+EpA8SSlC8gAYeGQcZ8xx4+dJSsI9TWOe0jYrIEJUbCSFZs8cf8Aes3FaSnETI2sAu5o9CpqZ8mYknYdV+a/tB7ZfaNF9tk/Ynsfri2iC5gitE9miZYe9gR5GYlGJUb3Yg9AD5YpOz7Wfa22v6n2bvftPstPv9KadmjbTEMUkMcZczbkhKKhUZBJBORxk16Tt32A+1Ufa7rvbfsN2Sivo7q1WCyuJ7m3/VFrWOJ3CO494YdfeGCD5V5zVuwX28ax7e8/2f2sV/qlhbaZdXcV1bRyPFEeSAsoCbwsatgY2pgDmoOxRtGQs0BNtNLL0mlloZIYiDGLsbcm2bNpe/hZev8A9HXtz2x7bSdoB2g1c3ZsfZu4Ajig2h+9DkKqANnan3s48K+1ey3csTxTOjRsM7JcyAkcjjhR8hXw37C/s77Y9gTrf+tumSaYt2bXuD7UCr7O9DBmhcgffUe8DnI6nBH1217QXtmyW+twblklEazRgYAPRn52gDGCQfXAGcQU0FFI8wyvIf0JIB6WC5P2ke1lc91IAYtLFuoGg+6bMSpKUaG2hAIVv1X3W8Oh6HwNMnT5xwZ4wR1Cq4/+urZYortBPBIhbB2sPeVgeqnHUengeartLooRbzEqAdiljyp/dJ6Z8j4iom4fFST8CpvlPuuuR6FZJndKzNFa4XVsb1IpHilLlcDHfuvBPXB3Dy8Ksjk1AW0kJWRu6y4eRFbA/aA2Y8MHpTkDKH2P9x8o2fAH8q7GTBcKXA4IDcYGPH5YP5VrDCmM1gkc31uq5qXO0e0FZMl7Jco1sUUPJ7p2ye8oPBJBAPwqy2uIIkb2hjEzuxO5Cq46AZ6cACmNTg2wzIF3tGN68Z6e8PrxS1pawOsmHdSJG5R2XO47h0OOhHhWa+KthxANDg85dL6efqp2mJ0N7W15J2ORZB3kUgPOQynP4imHUzoJY0O8cMMdfUVnxaSskxlaVSEGWd4xuHgMMu0jy8ajFb3luzPDcYLjBy8mcfEscVpNraxn5kF/IqDgxH3XW81p4W2A6PPnIHUJ6+p/Ksm8iaKX2pXxl9xZv2H8CfMHo3yqUljeoodCGVv2vaX6+WCDzUQmopyXdhx7quhyOfNRkc9KqV1Q+pi4b4XC2oPQqSKNrDcPF06lyLlQ4jK7AI2Q9UYDkevnnxrvTxHPTkVlwmW0IKxOXA2FXiYBl8AWXIBHnV/6SVHxcd0hPXbMN/0YCn0mMsdFaqBa4b6HVEtMb3j2TwJDBg3TkEVoS20t2TvIUx4wzfu+NZltqccjhLa0kQE8ysUfA+AY1ZcazbzSlYpjEN2QJAUYnzw2D8q0YsRpJRZkgUDoJG7hNmdYIAbYn3XK72UZ+XlS/tMh5KxH1MYzV2UuLZXMixu0nJwSG468CqfZpCMoUcdfdcH8OtXbgi4UStE++3yYYyY26YIGD8D51UJoWxutkxkZIZv512EECZcYPdHgjHQ5qnAHHgKRCbl71Mi1RQjdCnJ565zVcdrKZo1kiO1mAPOeKpV3TOxiueuDir7SR42llVj7kbHBPBPhkfOhCqkkM0rPyS7ZxUxav1lKqvjlhnHpVmY1X2qMcnhU8mx+VKsc8nk0JFZLL3jYUYRRhR/Gp2pERNyQD3eNvq3Qf18KozV9ud4Nu6ZUhmyeMHHFA1SqEsYUCSM5jbofI+RqvHl4VdAC8ckPPvKCPHkdT9KSkvbZeO+V3PRFOWY+QA6/lUUs8cDS57gPVOaxz9grZJEiQvKwVVGT/D8fClU1O8DlLdShJ5RV3H55woPxyfh0qpVmvZN5cKqHllwVjPQgebeGfDw9X40SFBFGuEHhn+s/PNZQkqMTfdjskQ+J8vBWbMhFn6npyCXaG5nkMrLHCT55c/HBwAfrTVtYQywyQu7vKSHUmQq3Gc4xjHXwxU44ZJThBnAyT0AFM29sokyJUleLLbBwPqfXrVuHDKdl7jMTuXaqJ1RIedgvK9tNRvOxfZrUNdgga7miRYba27za893I6x28G7k+/NIic9NxNZFl9q/ZsdndC1nXBd2N1rqSJFYW9lcXs/tMIPtMCpAjszxMsisMZ9xjjAONzt12OTt7daNY6lql3FpumXn6Qnt7S6mtpbmZIWEAWaF1eMLI/ee6clkTwyD811D7MO1PZztp2a/1D1BmsF1nU9TSTU/ar9bAzaftlE0rTd64km3yBi+4NKc5HFSxUMdMP9OLDpy9Ex0rpPeXt9L+07srrXaPTNB0k399Hq+ly6rbXtvYzmBkjdF2FigVW98g7iNrAIcOQp9V+lLa3jcLZ3bbxjczovH/ADV4jsr9lc3ZbVNAkXWbW6XT7TU7TVO+sSpupby6F20sP6wiEd+G9wh/cbGcjJ9t7FBA232aJCvHCAf1/XTpTKllY5w4D2tHldOYYQO+CqjrloM7LNBjn9ZOp/Jqut9UjlYKsKI8gKB4n3rxyc4zg4/Km7e3lUSfqWUGM4bbxWXfRY/2pCVKgByBk4z7reu1ufmapTjEKVvGLw4CxIAtcKZhgecgFk/DGrbpZchF6jrk+ArjyNJL3rY3dcgdPSqYtQa6Ahm4kUZIUZD/AN4ef5+dT8a1YJ46hgfGbgqs9hY7KUx7R35Mc+NrdD+6aoZWRijDkf1mufx4q4f7QmM/rY14/vLUqaqePOmGmkgCRxsUKjc2OMseefwquBFZ8sDtUFj8B/ngVF3Z3Z26sSTRZCjRRR4486LoVtqMzqR+wd+Phz/CqL2Vo7Iosc7SXrdwrRcGNWzlif2QMZz5jHiKti73vAsTsrNxwxHH1+FLtIL6/lukkuTHCDaIrgqjYOWcA8nJ4yfI44JyIU4YkgjSKIbURQq+JAH9fGpUZJAJ8Rmj6fWhB0RRRRQkGqKbgSOS0kjWQiRiPgR+7/H6Up5etWwjdFMv90Z+o8fnS7bpedlWwKlg/BBOR5Vz51fuF3GCWCzKoAJ4DDFZct9uwtuvBO0MecnyVfE/h61Tqa6Gmbneb8gFKyJ8h8FLUJZF7uJDneGO0NtZiBwvPQH3uflx1q3TFjt+7uQwfcoOVXaMY4C+QpeKzkky87MAeq5yzfFvDp0FOqqooRQAqgAADHArPpKeSoqXVk7LC1mg628fBTSvaxnCZvzTJjikdJEyFeTa2fDPjUJpWOYVGxFJG0ePxqVuV7qYSZ27QeOucjH5mq53WSaSRM4Ziwz15NbmyqXuVDkeNHyz/Q/lRRSIV9xicG6QHk/rF/dP8jVFN20g9mljVfeCkknxB9fSlPLHjQULjyMqnAL+maVe6fO0RhPKr2lQSCMtgmpMiM3KjI5oBQoQIw/WSnLH8BS0kkuohI1UbI1PJzt2k8ZA+954JAwRTdxKIYHmJHC8ep4wPyqvTVMFlLDnIaRQOeirGo/PNZFeTUVDKbMcpuXW6W09FYjOSN0g9ERWcUZDMTI6fdLcbf8ACB08uPrWVqcxuZpFR8bM28Z8O8bhm+Q4+RrUv7k2lu0qD9YSFjB8XJx9PH5GvPzju49itxHmJM/tMR7zH8v+JqyMaEbcmG0wsDq62mnj5/spmS8GN9VIdtvNas2s2dqqw2qb8AAAdFHgKoi1u8uZUgtrNWkkOFXOcmsbB6DPPPqa2reVdAijmeIte3A5U8d3HnkfEgD4VpR1Ej3Zjo0Lme1SzvzONgtPVGuDfzJDqlhGN33XLbgccg4HnSTx37Ah+0Fgo8gxGP8A05pOa60S9mkubm1u4JJGLN3UisCSck8geNR9o0S2w1tYzXDjkG4YBVP+FevzNPfO151OnmUOmzcxbzVyaRHLITLqqXDfe22ymVz0+AHUdaHk0WwlZEsZZpI2I3XD/dYeG1cD6mlZdZ1CRO6jm9niBJEcAEYB+Qz6/OmLu3k1W2h1O2jeScnubgLkncBw2MeIHWo87XA8LceCYHtIPDGqrm16/kXu4GS2j/dhQLTGma0UUxX0xOASrscn+NYo6DjFHI6HHn61WZUSxnMCoWVMrDmuvSw61aXEywKXG79phwaf5z0rxmSCGBIx4+Vb+l38z2893f7VtbZQGbadznwUeBrTpa4yEtl3WhT1pkJa9afP7rfQ0Un/AK12y+6NOVccYJ6fjRVrtkH94Uva6f8AuWOrI/KMCB1IPSu5HmK6zyPgyGObHTvYgSPgRg/jXPcPWOaP/wCXJvHzDYP4msXtlRF+dEbdQbqPskEusUmvjojocHj+NHUEHI/Gucfs3MLcdH/Vsfhnj8a14ZrK2jDSoLc4GTKMA/Buh+tTwV9NO7Lmynx0QMNn947LJZgFJxgAHP8AXyq6CZrS5Xaobu4UhkQ9HGMkH0975EfTkyxtdKqtuiZ87ucEAFiP/T+NVxrNN75U7pDvPmGY5xUJ/GxBobrwxf1O3yT2tdBTEc3G3wTF3bLGVmgJaCYFo2PX1B9RS3TrT+nRvLIbCVC0U2B05RvBx8Mjiq1tEVjlt2DxjpjwrYbC55VQU73nolADnOD6U3KryabbkA5SWRB8MKf50xDE8rrDEvvOdq8fjV11JGFW1tyGjTksB/aHxNWG02XS6sMo8u5VtgY0se4C4ZX3Mw/aPr8BgD41S9w8o2wInd8je43BvgufxOKrK3MdszqCqOMGQnAQDq3rj8z6GrLayheMS3FvGXbGA6hti+A5z0GMjzrKrnzyzdlpHZSBqenQBa1PHHFHnkFxtZJy3K2StLHHAsje6Nrbsk8AKvmTxz51Gw02XUXeOSVzsKPO6/7xyeE58APoAPWo3cnf3YhtUUbWMUQAGDJj3n+CjI+o8RW9p8a2WnywxDaRty3ixJOSfUmsOlpJcUrHCofnij08CfJXnOZSRfhizirRBZ2lsY4ACCShYDG8gg5znJ8sn6UuM4Gevj8atIBtB/dkI+GR/wDm1Vz1PWuxbGIxlYAAstxLjdxurrcFxJAOTIAVHqDkfx+tUkEEgg5BIOaMepHw/OmFIulIcfrkUlW/ex5+tOQlx4H1pp4pZ4YWK8nLFjxxS6IXdY16uQPmf6/GpXD95K2D7q+6vjwOBQhSCww+8zrKw6IvI+Z/hVUkjyNuduT+Fc5HQmpxJ3kqJ+820/DihClc8SBBxtRV+eOaqPOcVOZzJK7n9piaiAW91RknoPPwo3QrJ0RI3syuQ4KyHz9BWVG72lwyysSGI356N4K/5KfhWrdEG4fBzk8etZuoBmKhY1LgHGTwynhlPoR/Cs3EKZ7rVEHvs+Y5j1U0DwCWP2Kd9KzO1t9JaaPDaQTskt2xBRTy68jB8fAdK7a3rqypI7GJfd3N95fAbv59PnWd23kkgm0vUIHVGiBCkjIV1YEfmK2MBnirp2hm43B3BHIrNxbNS07j1+hKZsOzhsVjUSpFJGF72WIKZGY8su4j3QOnu9cZrX0nSobIzukjGOSUylZXZ8SbRwM5OOCTk+PHlVlpeQ3Fpb3ENsirLGrAHJK8cjnjggjpSzz6ncxx70tYiJMFclwI/ThcMfOpqqolkeRIdbpaSnhiYHRDTqtB4hKXme6TAOWwGOPLgio+z9DATICcHAxg1TZJcCacT3CyRy+7GoXaIwOQM558KkjSg7I2I3cYU4yen1qmraYlDxWhSSYs0rAbQ2cAZ/jilfGrrphvESEbYxtGB18z9c1TSnZCOP51fbhniljXGXwAucZqij449M8/P0pELpBU7W4I4Ncq6YmVFn5LAbG45z4fh+VZt3eqiMkJDFeHbdhF/wAR/h1qGepip25pjYJzI3SGzUtey95K2G4jTaD5M52g/i30qQG0BAMYGAKIbG6uNssYR8ncWDKCQAQqhc5xyTkim0sWizJfRPFCmMgj3nP7oqphjXSvlqXC2Yi3kNvipZyGhsYO26jbwJ3Zurk4gU4x4yH90fzqueeSd9z8AcKo6KPLFdubh7mTccBVGI1HRR5f51TmtlVQjpxVdwSkZnHLQ4kH/Cc/iMj51YCD41CcAx7T+2yp8csB/GqdeGmlkzbZSpYSQ8eajZqkd2InBMYn2cH9hMkfiV+lbvewYG21U+jOxrEZALqQDpGMD0ZiWP8A9P40wbiXG0NjFZXs9A4UYkee846+WwVitfeSw2C1hc94BC8SbM4GDgqfME81XdSwiXCSAog2g/n+Oayi7NyzE/Oo/St3Iqd1qwzRdxcIsg91Q+R6ED+NI3l6ZLpJRmXoypjB6YZPXpu+eKlCO7s5ZT1lIiUenU/kv1pR07wAbsNjKsOoPn/XnVOvpXVEIyGz2m48x1U0EmR+vNOLfxsFdAXyAwbp86tXVVk9y5jJBxiQffGPXxHpWQkmwtvARM5kXwRj0P8AhJ+hNMgHOPHNLQ1TaqO5Fnt0I6FNmjdGbjZaMkjwyLLI4kjkO5ZQOD6EfwrK1HToEjeWK3zA4xPEmMbT1YAcAjx/mK0bJWjVkuF3QufeTp8/j61oTR28cceIg0ZHDLxg58fPimV9BDXR5XDXkeYPVPgmdE7TY8uS+dabdT9mtVELh2sZEJSRWyq5bO4L6eA8iR4DPsZ7aO6UTR4RmHiMgjyI8R6eHnWP2g0S3ljNmm2WGYkwF1/s5c52ny8wQfAeIFHZC/vZ47nT9QcCa1k2opbLbMkA88+AHp8KhpZhidO6jrvzotD/ALhyd5jmoXRmhmzw6xu1HgeYWkk09oyxSKcHhVLZyPJW/wDpPPlmtG2uIb1Nm4q6HALggr6MDz8P5VW6JIhSQBlYcqR4H+v8+lZKZZw0Sz8oDGE96ZQfUg4HXhiRWbNNLgrgxpzsPI7q8GtqWku0IWzd3c9tburqsm0bUSQZBJ4UfP0payUYkkVQEL4XHkBjP4Gk57iSVR3s9w00S5UOi7l8CRtXkgE8Z4x4Vq2Hs7J3qAGKFRgZznyHr/3qWjnOIVnEIy8MaDxP2skkZ2eLKeaul/UxLbeLYd/p0+n51RjJ4yamFlncsFLljknw+tTMUMZ/XOX/ALqc/j4fKt21lSXLc5Pctko3GBztbzqT24gbFzJtPUKvJxUWuHxsjAQYxtQYJHqai08HclbiZEKDKMzD6ZprpGMHeIHmnta47KRuNg2wjuh+8CSx+f8ALFL3MpijLYyxIVcjjcSAPqTVMl/Eg3pHIyjqcbF/5mwD8qhAsmoygZKrGCwMQLgZ43ZOATjI4zWTV4jEWmOA5pOVuSmjhc12Z4sEWenQ3cZluGiaMnOyT9s+Z4wfTr4H0pltJGwiKYr7uABOCPo2R+Apn2aytwIVkcIigKAg4GOOp8qALTH9rMemDsA/I1LT4TTRwCJ7Aet97ofUvL7tKzZtLe3cx27oxTrg92S3j7ycfhUBJfwHce8OPEoH+hTBHzFbEvsk0rSid03MSQyDx+BrklnIgJRlkxyQvBHy4NI7CGMOancWeR0+CBUud77QUgmuQhT7REgmKFcxyKMg/vBiuKpGqRHpC3ykj/8AsqdIB909PhU7qOPvjuRPur+z/dFN7PiI0Ewt4tS8SHm1IfpFf/hpP+eP/wCypuG9hFqwlWVTKw4VQ5CjOT7pPHSuJawyyLGIo8uQOVFWSW+lpGqGyglYH3iYgDj49c+tLwsSGolafSyTNAdLH4qUdzp80JSOdyobcxAX3fiM8fOqWuLLO2G7WVhxtRGY59doOKputKUyI6SBo2G5e9QOVHjgnnr55rgsYSAJWkmHTDt7pH+Ee7+FIJcSf3MjR43+yXLA3UEquTUHViixBWBwVZ8n47V3E/hXAdRZgyiRcc52iJcfPLflWpE0TqIZcJt91HH7PofSui27kl51AVCCMD77eQpf6fPP/wBRMSOgFkcdrfdb8VnJo0soEl3JCsZIOZMyH5FifyqyTTY4neJ5ZXXy3bQVPThcfjmmJHMjFnAyeMDy+PhU5/eSGXxZSD64OKkZhNGw3Lbnx1TXVMh52VKqqqFUABRhQBgCu0VZFCZFZzIqKpAJbPU544+FaDWWAYNAFASSbkqdr92UsPcKYI8z4fjXZCluGhRP1hUBnJzg8EgDw5FThMQ7uON1dUzM5HQkdBz/AFzSrOXYuTnJySafohWWnEylR9wFs+oBI/KoIAWQMfdJwSfL+vPNcVypDK2COQw8KtnClFk2BGkByAeoz1pqFG5Dd/JuGCxLY9Cc5qxZoXVTcZLR9CBy444P1rqBbi2Kl2aSPlVx4fGowFY4nkdA/vAYI6ef8KELt9HtkV8kq43YP7J/d+XH4UvyOnBzn50yjm4SSOT75YyqPXxH9eQpbIzj8+tBQCQk7ixz71ug597YOAT5qfBvwP41Zb3qErHcqUYEIZMYwfDcPU8cZ58qYI8PXJpa+g71RJs3FMhsDkoR7w4+AI9QKxqujfSZqqj0PMcj/lWo5eJ+HLsn+6i/+KT6N/KgIikMl3HkEEcNwfpWXFc3hZIAjO593mCRST68fjQ13dKzIYSCpwf1MjDPxxUgxinI1a74FIaV99LLclh6RRDMk+GbaDgDPr5nBpHBxnB+lUR3OrKF7v7gIYAwEePTlhS5k1NiS0TZ/uRoP/rNBxiE+6x3wKQUruZCf+HNUNeQ7isZaUjr3a7sfMf96WNvd3BAm3Bc898Rj5Kv3vmajZ2BmAnvlkBw0fs7lWjUhjhwABgkY/zpvaq2r0p2ZQObv2S8OJnvuv5JufUooo2jsS5dlI798oEYjA2gjLHypOG5nt4o4mJk2KIxI8DqSR5nkAnx6U7FaQRNvClm8C7FsfDP9etWsocFXG4HjB5GPL4Uhpq+YFz5sh5Bo0RxIWaNbceO6X9uGB/s827xG3AB+LYFVfpRSSI1jDDqHlGfouactrSyDiJ7K3dWb9qPn61NlVWKKBtUkAY6Uop8ReLPlAHgNUcSBurWlIe23Un3UC/CGST8eKBqE0f9oiAebF4vzH8ae5PBoz50vYKoaioPqAgzxu95iROpmQYhWPLeJYOD8FUkt+FcFvd3BLysQMYzLn6bFIGPiTTwABLY5PU+J+fWu+lJ/TZJv+rlLh0GgRx2s0Y2ySTS41YPvVGzw0cKKV+GQaektooe6faC7xje58ccD4VzPn08TTCYugsJ92UKAn9741cgw+npzmjbqonSyP3KX+NHrXWVlLblIwSDkVYlu5Xe5EaeLMP6NW1GiH+yn/wr/wBQqqmVe2XMA3DvODIT08RgfGqJI2ico+Nw5OPH1/rzpTshRoJxyaCf+1MWTL3vd+7mThXxnHl8qRC5L+phWAHDPh39PT6UuzbFLfQCpOWdiXwWJyT51zBx93g9KEiXS2Lt3kx5POBV7ukSF5CFRRls+AoZ0jVnkYAKMkmkGae9nCoSoXleP7Pj7xH73kPDr14FCtrezAMYLvOw8/spooeLvsF0d7eTBmBRU5wR9wef+IjHw59RTqokaBFAVAuPlVncRRQxNCu1T7p5zhgOpPjnr86VvrlrW1aUKDIcBFP7TEjA+p+mfKoqeAUEZqpzd5vc+G9lI57p3hjNtln6hcPNdN3eCYT3UYPQyn7x+AH/ANVZVyyu4jjJMcf6tCepxySfU9fnTTYht2IcnaDBGx8XP33/ADHzNUabape30NvJuVJWCnaN2B1I/mfKudpGvqXOqnjvSHTwH8+yoYxPq2jj2G6b0yGKyg/Td2uVVsW8eP7Vz0PwBrPnnluZnnncvIxJZjTes3cs97JCSFit2aKNF4VVBxwPl1pCtCZwH4Tdh9VhSuHuDYIoooqv5qJFP6PfpYzyLLJIkU8Zjd0ODHnow+FIUH/saeyQxvzBOY4tOYJm/spLC4MTkMrDfG4PDr5/z+NLfCtnu4NWsbSzs2WOe2DAwP8AtgnJKt55xwcVktDOsvcvE4lzt2kYOfKpJo7ODm7H6p8rO8HDYq2wspb+6S2hByfvN4KviT6Ac0zq19HIyWVixW1tRtT++3i5881bckaRZfo1AfarlQ9yytzGvVUHr4n41lKruwRE3O3AUDqT5fOnHuM4Y3O/7JXnht4Y3O/7Lm4DgKMeHFFbf6AtU9yXXYEdeGXd0PiOlFL2aTqn9nkVVzayWrAMMg8gjxqnr5fSvRXMKhWiuVCg8nPl5isCVUWRhG+5AeDjr9K2JWBh0VipgEZ0UCN3BzgjzpiQd1b29xasYiytHII+AxByMjp0I8KXoySPQdB4Z8/yqtJBFM2z2gjyUccz4TdhsrIAiOLmS2jAjY5aMlMcYJK9DweenjXgPtY+1S4+yjWux1vFpkd9oWoPfntBOIn7+xtbdYc3KANgqhlDyAqxKIcAEGvotuoeJlPO4kf18c1gap2Nu9e+0DsprxNpJaaNb6tBfW8+4vObiKGJdo2lSMR+9kjgjryKgpqaPDapjoh3ZARbxGoXQRuNVT94ajVY+p/aVd6drPa+1g1DSrez0GTs1FYXwtJbsTHU7gRsGVZVDA7gqsu3bv3HdjBt1b7a/s90O+1O31iTXYLXR9TOkX+oRaJcT2lvdELsRpUUgli6KNufedQQNy58hZf6N+vdlbDthoUHajTptO1TVuzdzoEc8sgms7DTr9Ll7WQiM/cUNHEQTlVTdt5x6fVfsn1/UOyvauzt7/TDJrfbm17TQM7ybY7aG8sJ2V8JkSFbWUYUFdzJ7wBOOkAudFX05LdsPtc+z9dF1rUb691XS5dHnt7O+sr3SZor8PcFRbxxwAFnMxYKmwEkgjqCBFvtg7IW2lXOoxWmpQ3NpqcWjyabJp0j6kb2VA8US25GTvRg6uPc25JYAEjx/wBpX2Qan2u1jtXq9tqensL+70G90y3kubiLvH04yb4ZniAkiWQSEK8ZZgTuI4wUn+y7Uf8AVrUI07C9l7e9vdVtb6906/7Q6hed9bwxFUYX8i74LoM2UdIyFVQpPOVqVFXFB3XOGY8vupY43PGYDRfSez3amw7Y2n6XtJrwBbiSC5jvraS3mgmibBgkjkAKFSMnjByCMjrt32pwmIwWl1G0sn7asCEHi5Ph5jPU8eteH+z3Su1uj9mzo/aLVJ7q6lvLi4tYv0nPfyWlo7ZitzczBXm28kyyAn3sDIAY+yg0IMmbqU7jkmNcFM+bZHvHzJ/zrj+PWTOlgw9odm3fe3wPlotPJEwNfOdRsFdpNoIoxdNGV3rtjVuCsY5A+JPJ+VbDYgtxG+A02Gb0A6YrPttKZC0qyRxxx9BGhQk+A4bH4dKoml1DvyWeTL84ikVhj/iUcfOtSifJh8AhEDtOeh8yVXla2d5dnWsFYWjtINveFdoIxnrk/jVORknzJpSabUkVJJkKpjC5h3D6oxGflUP0kycSpGuPOVlY/JwPzq2MYpv1gt8wVD2V/wCk3T1Sjcxurr1BGKUW/RhkwSgeYAb/AKSahLqkCDglfWRSmfhnGasxYhSymzHhNdBI3cLWKCCaZ14CLlPi1KnqcedUXF7b+3uGuo8FEyN45BUEHFBvrfqC7f4Y2I+oFPlrKeP3nj4poie7YK+rIHWOZXfOOmR8/wDKk/bARlLedh/g2/8AViqn1SNMhoip8mljA+fvZqt/V6If/IE/s8vRPyxmJ9h8sj1FWW5Cbrj/AMvkf4scfn+ArOGsFoe7EcDqDlSJySp+AU8VP9IXyKi+zbNpLANBI4LefIWo3YzSjqfIFO7LJzsnUgIAaZiieHHvN8BVN2FnjEUMaKobPI5PxNJHUrjftuVSRj4cxsfgrHH0amYrmKZtgZg+PuuCrY9AevxGasQYnTzmzDY9DoU18D2jUX8lQ1g7tv7wKwGMgdR+6fMVk63LaQ6abfUI53EdwAO7kAMY287cqcrgj3T5YzW7NOsQwcEnBxnwrKu9MfWLIysoDSB2j977sh2lc/8ACB9TTTlp8Sp5ojlcT3rc221JUUwMtJJGddPnyWho1r7NpEdpvDG3kcZHjG5LI3wOTVs9wsK4Ud5KyFkhDKHfGM4yQPEDr41dA7w20cvjCgjdVXdvU44OOcDOenQmro7K0N0LgqJGfesRWMBkUhSY2bJPJAP7PGBzWrO7PIX9Sq8DeGwR9AqLZblXjvbkLDGY+ICv60SZ8WDYwOhAz8aYt2Ks9ywyYxkf4j0/iflS89z7/eSsBkeWAB6DyqxpQsSW2GDbRM48Rnp+GPqaitzU3gq/nmijpxUJpooBmZ9uegwck+QHU1G+RsbS55sE4NJNgp+p+Hz8qrmuI4CI2yZGGRGv3z8vL16UtJdXExZLeN12jJCjMn16J55PPpXYdPHIuCCCcsinIY/3m/aP4cVlvxCSp7lE29/1HYeSsNga3WU+ionuriZCqjcpYDYjEJu8NzdW8fdHHn51WuyZxIADHGNsXHH+IeXp6VfMWu7gW0TbVBaNCBwv77Y9BhR6k0ze2vdCN0QDcASg/YHgPpVLDaEz1j6iZ2cN0BOxPOw8FLPLw4g1otdJ84xTUBL2lxEWJ2bZVz4EHH5MaV+HNMWLKLgIzACRXjOfUYH411g02Wdsl+MYHhxU4l3yBa5JG8LmORSrL1H8aus1yWfwHSmk2CUbq57eNhtCgHHhSEqESRxHjMqfgc/wrU6nwz4UrqqrElrMTliXkPHRe7bH8D86y8Tly0cnlb4qxA28o+PySNpg26PjmRQzepI5q2rY7KVIkUEHCjr8Ktgtirb5VxjoM1dpWtigaxvIBRS3c8lUrBKwyEOKkbSYDdgZxinVYMMqVI6ZFW20YedQx90ZZvgBUufNqm2vqkr4NCIbUAjuo9zcftNyfwwKV5Bx4Ditj3bjvmdQWKlx8c5/LNI3EACb1UA+IFKHXSW6JGWMth1I3gEDIyCD1U+Y9KLS47hgCmUPC7uqkfsk/l5ip+uarljzlkXdkYZAfvj08mHgayq+mfE/tlN7w3H9w/forMTw8cKTb6LUSVJOVbOKYhm7rKuu6NvvLj8ax7G4RJV72QbCdokPAB8mHga2e7tuvtOefBP86tU9VHVszxn/AAo3xujNii406CaEid1a2k905JBI6446HOK8u8cmn300x2Lcd2Y2naDeShxiQAEE8gblBHTPqfVRvbxblLuyN95O7HPr1pbUNNiuY1mjdgqH3JU+8h8iPL8PhVDE6B8xbUU+krNvHwPgpaeZrLxv1aVRbXQmfuWG59gYsiHunBHVHxg8+HXzHNUWJEc7Ix+8rjknACPx09HFZ13Zy2yvFcHuo5CN0kZZY256nBzG2eQQevifGYv2S4Mky9xKzblxl8e6M+HvA7fiMA45rFnxYOlidMwskY7UeHMjqrjabRwabtK3khjmmjWRMtk7c9QwBPHlnp60hIlxaolskfujEkvdgJyyggrkgAdR16mmLaVrh0fDQ9yd8jdR4YwfHPOPXypbU7uS8dppNzxkn3Ac/qjjOB8OflWzWNM8HbaE98a36gclUi7ruFJsrH1iac4hSMLn7qnfj4hAc/M1XnUZvCQeR2rGp+O7cR9KZ0+7mMRQMAUwCQeGGMhh8RTftM4GNwOR4qP5VDT0slfG2WSdxBF7DT/Kc+VsJLWsGiz4dKubtW/WxgryVcvKv1yAPpXTpdvG36qUg9GKRoufhwSPqa1mu2jcIVBRkG9QMZyP5GlQFz1wB0HpVluEUjdSCfMlRmpkOxsqEsreMd53QLDozks31Jz9MVaCVPBI8eCQc+dSdgTx0qNXooY4RaJoCic9ztyr2u2kCiaKOTaMAkEH54NSItXiEpiZSDtba2efDg/1xS1WwN75jY4WQbCfI9QfjUqarY4kiia5iJk2kqMjG08c+vWlt7Bu83HdnOQefjmr5BJBHGvKuGY8HoDj+VR9pcMD3cOCef1Q5+dOuhdEyS4W5U7j0kUc/MeNTuIHNxhBgFFIY9Nu0c1BvYwxwHO7GQOAtWPco+bdyTDhQDjBUgAUXQoCWOBsRKHOPvt589PwpfpwW6nzzTXsRC7++Vk/+9gsfp4VWq2p9wPL7xxk4GPlSWQoxyIVMM33GOQQMlT511rd8bo8SL5rUWgm7woEckeQzViW1yre4uxj5kKfoaSyFQysDjBBI4yMc/OnJNsubMnmIe4c9W8QfnVsslxHAkk6q5DYIPII8/Ss/e4fvCffz1pfBCAMnZ5+6fT0qy5P60qOBGNg9PhUp/1ii6UcHG4fut4/WpCJ7tFdAN6naxPGR50WQl8EkBQT4DFXsgjENu7FSX3uR1XOAP4/Wud7HACtu25uhl8vRfL41QSOS3xJP4c0eSE3NG0W63itm/Wcbic7gD4D4iqjHFF/bPubwVD0+Jq2Z5o7WJd52kZfB8SeMn4UpyTjPI5pEJiE28sioIDgnDFnzgefSuSXKO+4W0fAwCScj8a4uYrcvj3pfdX/AAk8/l+dU+NCFcLllIZY4lPgdoJHrzVhdruHDqqmP3twGAx9ceNVxW+7aXdELkbQf2uealcSp70CRhQshPB60IVEbskiyqeQc1cz2j5ZkmTJ8GBH0qijFCFZNEIypjbcjjKnofhihLa4c5SF8cc4461KGeWNO7SZlAOQAa67/tOzOT+8c0l7IVtxd3CTyrkFSzLgrnK56ZqkTRA5NrHkdMEioOcoCAPlUKW6FJ3aRi7sSfOo4FSjXeeelSaMDlaLhFioDgZ8M/8Af+FKaSYjpdmYGmaMwRlGm++RtGC3r51beP3FpPO0ohEcbMZW6JgE7vljNXQQSiJFmk3uFAZgMbjjk48KA5FiufOirH7qFGklYKqgkljgADkmhY2mQSqUEbdGLgA/Dz+VCFAEjBU49RV0pEkAldB3hbaCD1+NLzSWdq8UV1fQxtM2xAcks3kOMZ9KtlvNPsY9t1dBUlYIok2oGfwAJPWhCr/L1opV73KzG3tJ5pIGClTGYw2eu1n2hsdeDXX1C2iM4uGMK24DPJINseCM5Dng/XPyoQmaACTgAk+A865G6TRrLC6yI4DKyHcGUjqCPCmLb9WJLg/sKAPiePyyaELkdpIxDSIUQHJY8DHzqz9IPlsRxOv3VJXoPKlmZ35d2Pnk5rhOeefmaVCuFwq+8lrArjo20kj6mq3keRt8jMxHiT0qNFIhGOpB6+lfOvt1+1nU/sm7P9ntctNGi1OC71+Gx1FXDGSHTxbXNxcSxbSMyLHbMVzkcHI5r6LXl+23Yz/W+97KTPPAsOga7+lbiGVCwuIvYrq3MY9SbkHywpFA8ULF7a/asdC+07sR2A0Cztr6HtHK51G7mdiLaF4pnte62EAtKba4IycbIH8xT+mfbP2Gnu7pmm1S3gttPvdWhu7nTZo4b60tcd/LbuV/W7S6cDBYMGUFTmvL9jPsCu+zsugST9qF1CfQ+1MWqrcTxsHGk22nXNjZ2YIPWNJwxYjlmlPUisfTfsA7ZEMNd7UaBcXP+rusaDcamPbJ7zU5LyNFW6nMhxHgxrmJMqAW2sAQqyd1C99a/bL2Bni1O7vbvUdNg0iwh1eVtR0yeBprGVmWOeFGXfKGdSoUDfkqNvvLm9ftn7H/AKP1S81JdU099IktIbnSr7TpYr4NdSCO02Q4LSCaQ7EK5G4MCQVbGT2w+xqbtPeX2q2/aaC0J7N6fpkEjQs/c3tlfe2RTOuV3xmRYwVyCQD55pC9+zftp20ue0es683ZV9V1ay07TE0xoJLnS1tbW4knKyNIFkeSR53w6qO62xkBipLV5ZmxODAe8eSc1pcCeQWnefa52Xms7e5ittc9puNSfSYdG/RUv6R9sSPvXUwEfsx/rN2dmzDbuRWl2T+0rsX2on03TdCvbprjVzqQt4rmxlgkZ7CZIroOJFBQrJKgwwHU46HHlNG+yj7QOzMGk6vaazpU2s6LrF7e2OnXtzd3FjBZXNqsD2a3MoabAZO9VynBZowAuMYnYDsV9oiey9srH9E2/aDRu03bGC4t9QhuILa4gvtSLtNFtDSY3W8TIGyGRsbhkNUUFFG2Qzu1cefQdAnPkLhl5L3l59uHYKLR9M1Kxl1XUoNRsZdWRbDTJp5Y7ON9klzKirmNA3ugH3mIO1WwcbU+ow6ube70q4juLeWONrSSM5WVpF3Bx5gI274M1fHpP9Hi+0TTOz0pm7Pa7f6boX+r95FqL3dtbyYuZZop4u5YtkGaUNG3BUj3125P0zS7ODQdH0/RbKGGODTbKLT7dbeIxRIkaKh7tSWKj3NqgklQpGTnNZGPTNmDKRjtzc+W6khkFKx1S4aAaeJTN6ytKttb5aKD9XGByWPn6knNPuRoVp7OjqL+4GJWHWGPGdufM+f8ganpli+n20ur3ccaukYe0EjhVY4JzjrnHQGseWR5ZHlkOXkYsxx1JphHAbmtYnTyC5uWRwJkfq4qHTgUUUVVKpoooopOV0c7Iq2CB7hiqeA5J4A+Of6+oqdtbGZt7+7GoyTjPGcDgcnngDz+dTuLshu7tzsRePBskeeOuPADpxjpzXlmcXcKLfn0H+VpQUrGRieqNm8h1QdPkPEMiSyA8hGGAPPqCD8q2bCfJD6lbia5t1At5RE2cnP3icBsYz1yPWvOBmAKKxA8QK2oNuhWomu0V7uVSIICB+rB/bbxz6eVT0zKxnuvFtb3CswzUZJOQj10Si2kM5lub7VEQEhw6Rlw5JOfyNNWxtbDedLEs94w2pK8YVUB6sq5JzjaOmPWlbSeNzDarncWCbmXKncxzlQQCOTUL+aSKe4slIEccjR7QMLgHH3Rx69Mjjmo4ZqtrAMouLjMfqE94oI/xmHQ8h181H9Gy+IRj5mJyT89tFVLdTKoUFQAMAYoqv8A6vq35qlnw3o/4r1GoX8NrCbGaP2liQxQuQsfxx4+lZnf6c5y1lKmfFJv4EUqxLMWLbjk5J8fWuV15kLjdRvmMhuU2U0uT3UnnhJPV0DKPjj+Vd/RV0JANoMZ5EqnKEfGk/r0x1/CnNMvpLKcKrYjk4Zce6flSNIJF0RljnAELQtdLZmCxsMJhmJHA881K8Y2RM9kSu/+0lYYOeMYB/ZOMEjnpxThvDsKCKHuvFSvuj1PjWZf6nYvGYwq2+Twxcr3uATtGfDjr64qvjE0MVPaQ2d+nz8F0VJGc3cGi61zbywZkZlmzgIoyx9RjOV9elWWs8z2RskiZWnlIDA7sEbeDjIx58jqPXGLNcuEW1iQhWGApQxjjoFQAsy+hGPWi4ur+YtZ3e+JQo3RiBggBA/YQZIPHDNjjpXNf+4qktyOda39o0PqdlodiYHXH89FOacwM0crO0kfDAyBmT1PJSPpgnk1T7LeXYF2dyxqPdkI3CNfNQeWHhk/ECtKzh7OrBme+jMsfKrKRGo5GCqYA8D5n1rRUghWXkEDGD1HnnxFS0+CjESZJpPIA3PqfskkquB3WN16kJTTvZo4zFEgR8BnySS/97ceSPXw6YzTnw8f6zSV1bCL9dCWVVOSF/ZP7y+R65HQj4nLVk7XeIzjvNwR9vTPHI8geo9DW9h87oHdimADgLjo4fuqU7c44rDvum2V2jgt0HvMO8I9T0z8sUvJCEnYtglSVwOlOXEirOUiPvEgMw8BnAX8OaXnBNw4AJJc4AGfGtg93QKr5LkUrwk7OjDBBwQR8MVC6lhijE0Q2nIHdnz9M54q0wJER7TIEz+yBlqou0WZQkCbcftMxJNGVrveCW5HNZ1wkdzK0ssEW5jnhRwatsrLv5v7aaNIxvkZZWwq+WM+OKl7JKP3fkafs7VvYiOAxkb/AI8AEL+dRSUdNJuwfBOEsg0BKWktIpJGdmmAJ4USsoUeQwa4LG28Vdv8cjN+ZNMEbSQfDzrlV24fSsN2xj4J5nk6lUewWWc+xwE+fdrn8qtWNIxhEUAdABipVOGF5nEajryT5DzqcU8Q2aPgEziP6rsUQcGR8bFGCfP0+PFcmlaaUyseSc/CpzsQREqlUXwPGT51SMeHPwqQADZNOu646rIpR1DKeoYZFJ3VmiJuh4UEfq26E/3SOVPwp3xx6ZpW6cMyxgnK5OQemRUE9FDVDLIPXmpGSvj2Pos79ZPmDfuLAb9x2yIvif73HQjnPgKb0yeGUSiR1EV2x3H/AMsn7h9CAMH4Hzrw1v8AaQt3qUFtL2T1e0sL3V73s7ZaoZrZopb2GaaEjuxKZVUvBLhtnkSAMkb9vr+gX95qNnY9pdIvLvRlLajHDqEXtFko69/sbMYGDxIB41jMhrKOrMmUyMaMo116/wA8FZzxyR5fdJ3W3f31/pyM0dv3skbjemfvR594A+HGefXNc0DWtPuoLj2a3nWTeJZJGKn3xhVJ8SSqjwxxWVZdsuy+uafY6hpnafSL+C6uDYQ3NvfwSLcTBWbu0aNiskoVGJRSTtUnHBrD7R6/2Z7N3Wna3P2i0mzjuL6SzIk1GCFJbhH7mSNdzgM0bbwyjJVlweeK6qgngr4CwAh3U7+IP2WPUMmppA+928x9wvbR/wC13kaSL7ryKpHoTjFTF93d9LcySLtZju3dAPAVk23aXs/a9qbXs3PrGnx6u47+LT5LyJLp0GTvEBYSEYUn7tZdj2u7O3c+mW912h0uzv8AVRm1tbjU7Xv5CWZf1KrIwflGG5S33SByDjMqK45bUozOOnh6lX2R83mwXp7i+aZ9trG8WR90DLE+gPCj/FzUYrBid8rFSeoVjuPoXPPyXFV9ndb7L9oLe4m7Ndo9I1KG1k7q4ksbyO47uTqVk7ssQ3o2DWt/syeEkh9PdH8c1UZhjpncSsdmPTYDyClM4aMsQsPmo20cdtDK0aKgC7QoGMk9fwz1zS13M0MZCnDudq+nr8hk/L1pbtFeTR2trHb7old5SyxkgthVx4+prMkmmjtS0s7SSSAgFjxjHOD45I6+S58aixCvFO3s8De8dB6/4VaKYPkdn2aLkrd02K3t4RcSAyOVASPOAFHTJ8/E+pq8lnYlm3M5JJx94+f+VeTgkv7iVLeCaZ3c4VVc8/wFeg025WwY2Elz311yxbOUj9Ax6n8ulS4dJHHGIWiwHPqVWbXCokzWsFZfCxtO69tubeBppEhj7yQJukf7iDOMs3gBzSl5JYWrXgl1SyC6cu68Z7hFFsmzfulyfcG33stjjnpXn/tlsLyf7M9a1S0haS60RItdtfe95prGZLkBfVu6K+Rz6mvi13Fe6tcx6jF381t9vV1HHKTuwtrBfoYeD0L6VJKcY57nB4q9LUujdYD+a/4+KiqaswSZAP5/zZfoldY0aWeDSrrWLI3FxcSWlrtuEd2nSMyPEADksI1ZivUAZx0ruo6tpHZwpBreq2lm8kM9ynfShO8ihUNK656qikEnwB+NfGZdf1S7+0PSpbgC7k037Qtdt7SIIq7kTQbgqnugZJJIycnnqeg8brWrtrek9mNavO391r+o6z2H7SXt5BJNDstp3sYy4ijRQ0ShyybGzju/MHMMlfcEfzl+6rOxGzNtb/t+6/Q6drdNQXOo32t6fb6VZW4vLy5eZNsFsy7lkYk+6GA4z1ycdDU012LtHCLu229xc25lidSRuWQALwwBHBHhXwXtVLqeq/Z92y0iTV57W202w7GSwC2WJT+scbgWKEkZ2sMngoMYGQdTtD2m+0ODtp2g0/StYeAdmb3TLa0W81Wztbe5ikS3eR7lHjzMZ2aSMMpXaygLhgc49bJLPAYjzI+v+ElLiT4ZWucNNT66j7L7Dq3bnQ9GiS41a/sNOjlcpHJf3kdurt4qC5AJHkOajF2nbUbaO8026tJ7Wdd0U1vIs0cinjIZSQRnjIr519pMeo/66dgl0TS9O1K4F/qojg1C5a3hK+xNli4ilYEKCQO7OTxx4Zc2n6r2SWOyuNVi0q87a9o5r5rLQ5kt7aALZKGQXdwqFBiDvXdIg8jkhUUbjUhqpnCxVSSuneSTsvr+i3d0LgWyRvKsvvYA5GTjPw55PhXo7G6tNQ02K+0S4ivbe8jWRLiBw6OpPBUjw9a+C/Z32k7RdsJuxsbdtrz2U2Oo317Lp7W+NVktdUjt4u9kEfvIUzu7vZvyegzWd9hvaDXb/T7LRu0ZfTRaaJA2jacBGY76z4El6ZfvO4kAQxgju1dCwYuGE8NX2doB1UsOIcIAEXuv0hbwypMJJEKICdxYYwD1/AmqnW2WNlXMpYYyRx/nXjheXQVFF1JhFAX3uAMcYFeptnMltE5JJZFJz8K0aWrbUXDQtSCpbPpZJOhRyh8OlR8eOn9c01eJ7okGMg4pXjwq+09FYsb6KEkW4lkIDkYORkMPJh4j+s1K2vJLc92ysyge9GeWX1XzHp1H41L51B41kxuzkchs8g+lZlXhuZ3aabuyfI+BH3ViKewySatWtbtBOgl9oUJ4Eckj0piNQpMlq5JA95GHLL/KvPJJPav3iOAxPLdFc+R8m9elPpqMAXeSY5Acd3+1u/jUMOIx3MdQMjx/NEr4C3vRm4KflhikiaWIe6B+sjb9keY9P66V5nUUtIFWW1kKwbst7wVRg5zHnr4HjK8YGKZvNUmuJM7FWReGVG91T/eP7TfgPWupIYmMtwhlLxYbI5kQ9D5AgnBA8wfDFYOLVH9SaAxtmA2zka69PC/NWqVzadxBdrzCp0+eUoFYR/7MVOxSdzfvHGec53A+uK0Hu7VFLWvdO/UDwj9W/d8RzycdK89HgBSjyRxx4JK/e7pTnHAzwPdJHRX8xx6jT7W3lmUicybeEDFW2SY8cdT065+vNQ4GK1sLqaEjQ6k7tvzHW6dUOgeWykaEaW2Stk72ckUhjHdEmLD8EgnIO3wAOAPIGtXu4ZARAxR8ZEbH8jSmpKtxbiY+5IMLIfHaeMg+GCQT8Ks05xOI5ZRjblpB5FfvfTBrfw5vYpnURN7WcD16/NVZjxWiVX3f/iZB+6dv04qn5V1ixYlupOT8a5Wwqt76oooooSoo+IziiihCCSxy3J8yaKKKEIHHTig0UUIXVdkOUYqfQ1d7TvGLiJZPDPQ/WqKKW6EySky7Yrp1x0WQn+f8Kh3MsMiNJG20EYPh186rQgNzjHqM1asxi/s3KH+6SM0XQuyyyJdSPncdxUjwK56UG2aXDWyFlPgOq+hrjXSuSXt43ycklcE/Sjv4kVu5t9jsNud3AHwx/GkQrILe4jfZJCe7k91gTj51ZMqyg2lszARj+yI+965HU0h4YycVJHeNg0bsrDoQaddCs2Rwcye/Jj7ucBfia57S3LGOIj/APzHNWLPbyRkXUeXzwyIB9ealBHDvM0Uu4IrNtce8DtPypEKRKpHIbt2UygYQDJGPHk0vi1B5MrjOcEAZ/GoM7OSzsSTySeTUaRCm7vM+4+WBjwFRZSpwSCalG20/GuScvQhRPPqMY5ooooQiiiuFlUbmOB0oQu0Zz1NZt1rKxOYYYjI48+lUGbU7nmWQQr6Dk0tkLY71EBDOoz5kVEzwj/erjzzWSulmc5MspB8San+gIuveN8zn+FFghawvbVeO9H0NBv7VeGkx8eKyk0ONHD94Tjw4wfwpiTT+9XY7KQfwosEXTN9K01jPHBbxXDvGVWKTlHyCMMPFTnkeVE+oJEWij2yXIiMqwLIu8qOp5IGM4GScc1mDQyEkjlcSxSKVePwZfI+BHoRTMI9kColsiKiiNdqYwg6AY6Ac8dOfDxSyLqQUXt8s9zp7o8VttVpCpGJDmRMDIJHdrnr1607arBBH7MsKpARjYoxjHQioRypIAVPIGMHw/ripfGhCItPsLS2cWMIRRJufaoAJbJLcc5yOuf8AJK2t7ZG7qCId1vMjEncWf94k5JNbFmkgR3VVAOMFjwSCOPxpVvvElAp/aGMYPlQhc6dOD5+P4V3Oeufr0Hl6D4VyihCoksrSSc3T20ZnMZi70Lh9v7u4c48QPA9MUwqrZ20enmSaR1Hes0uSSGyFBboTgHxzjBPUZstWVbhCwznjP7p/epPUIpgwn3XLSWxdxFC3M/ukBSDwck5A45A5FCFeep58aKqiu7adlSOVe8aNZe7JAcK3QlfDofTNW0IRRR/3o6UIRiugEkKAST0GK7HG8p2IOTznwA86uWZbfiABj+058fQelCFF8Qxd1uwzcuQenkKrVHkbCISepxTJtowonVZJFc5CrgY8wT8arV5JnECjulJwQq7cDxJ/GiyEXTrYWDgqsktxhAucjrjB/rwrNsr57O474QlFnJwAc7x13DPAboceI9eK7qszSzLDCQoRRswOjN7qH8WNO3Foj2UQZPcCCMjphQeD/Cufmjlrqx0kLspi2PInfX6K4wtijDH/AKlx7mK4InjfemPcYjGfjkdeuc+PhVNzcR20XeTsdo90D9pj6c9TxSckM1nIZUkIDtguPH0cePgN3B5HHjSEs5v9QCzyd0qhhw3IRAdxU+BLEDOOgNMqMbkgHAc202wHLXnfonMpWuJeD3Bqqbu6lui1zcHCKSmFPj+4vz6sPIj1HNKslvr9Y5iqxpmSZuBhB16dPj60vPN38g2qsaINkaL0RfIY8PSn4tthohm/32okxJxgrEPvY+J/CqlHThjzI83O7iefgufrK41kpFrMbsP5zSupXp1C9lu8YEjcAeCgYHXPhSvwruCxAAyWPujpknwH4fWrEtpnGVUYBIzuHgcUskoLrvKzxHNUEuAJVVFXG1mAy2wY65dRj8aZigW0QyzgM37K+Hz9P4emRUEk7GaDUqzBh80riZBlb1KQ8cfLjn8qsjikldI1UkueOOvl+RHlTHtlvIA01qhKH3FUEAf+rHyxQdQyC3crv6ZzjjgEcenGeuOKhdPUaZWKxHS0bTd81x0H85ou5BGgtoMBQclgch/A59PL59c8KKrOyogLMxwAOST4fGuEkkuwXJPUDHNa1my6Zpp1NY1N1NIYoWY52KBywHn1H9HNukpmtGUnzKqVE5rZS/ZvToFIrHoCAuFfUnHAOCLcdf8Am/r45Us0s8jTTOXdzlmPj/KuM7yOZXYlmOSTyT8a58KnkkzjKNuirvkzaN0CvsP/AB1v/wDOT86lqn/tS8//AAiT/qNQsTi+tyf/ADUP0Ip680q/u9Q1CSG3YiOZ2weC3JIA8zjn4U+NhdFZvVOa0ujsOqyqKkyOpKsrAg4IIPFFVLO6Kvw3LSmhlt5GinAV1+95D1HpVdPQ41CFbQ4E8QPct++o/wB2f4UkQQdpGCMAgnBHx+h+ldE6wGZXchd7guuUzBAiRG8uiVhj5x4sfIUtwAGfhQQSSMcUwhuNcu0trXCxrgrgZCD98+p/Z8hz41Rq6w07Q2MXedh49fILTw/DXzEvlBDW6m6rutRvrpHSKN1QI2VjA4AxlS7dOo6Dxp6y7PBR7ReT92pHSInc48t55I+GKv1GBLaW3tYogscIC7SOW3yICSPXaaceUzHcx48B5Vn0OGCqqnmucZCyw121Fz8Fuy1BiY0QDKD8bckJZWccJksbWOLaMSKo5P8AeJ6k+pqu6sLK4t0kuLdXeRsb8ANtHTkc9atjlMT7wMjHvA+I8qtvNpaMxriMp7g9Ov55rpjTQuZwi0ZfIfRZzZHg3usl9IttpZJZ4zjPErMB8mJFJo91pDor/rIJuUA+4/nt/db+6eCehrfW2LIHuD3aEePU/AVQsOmbHsLl3mimPAaMKA+OOc5HHHSs6bBovzKP8N42I+hCsR1j/cl7zfp5Is3i1CIyQuO65VyeNp64I656cdaoaX9GziK0B2uArEnlxySobpxnp4jpnpWTPHc6XdNJH7u04AYnbj91v7p/ZbqD44rXt57fUIOVyAdjIw+4R+yfXy/A1WEslYeBJ3J2beI6jwPMKRzREM7NWHl+6r/SGSTAVIQ4yOPh16fPmuxXVwZ1PeMCxwccZNVXFg6kSxbnIHBH9oo8gejD0PPrUbSeNX3TsuAcBx90HyYfsmr0GJZHcCsbkfyPI+vVQOpx70RuFrm1uMn9WefHINHstx4Qt8hmqsnwyPHqRR1/71pXvqoFb7JcdTCwHmeB+NXxRDuHR51Gxg42HcR4H0pPp0q6zI78KeO8BQ/McfjShClI1pKwYNKpIGWCDB+Waj3CvxBKHb90+6f5VTjoDngYxR49KQoQeMgggjqCORV7E28QjBxJIAWIPIXyqUMgkVpLhd4jGVbODnwHr4/Sl2ZnYu2MtySKEKYubheFmfHluJFdN1KQd4jfA/aQGqvlRyeB9POhCvuNipEDEiOw3HbwAKqW2ilRpJ1yq4Ax1JP9ZpmJZ1TM5RU8DIOfkOtckuoxgIneFfuluAp8wopwPNIV8L0b7JNdsu18WqDsv2e0yaDtXfa0/aNNRb2q4s5r24m9n7sRAEvFMkTBpCoAJGSFFZ2ifYt2t0TRJNITUbe5vtN0i807S9RvNXe4t7gzyIzFrV7XagcRqzEtJiRVIV+tfc9UEtyveMzsQpVgvBCHyHTggH5VmmSX3tsm7PAAtm5x/wAXwrLOJdkmeydhtoQQL3CscDiNGV2vivlNp9mX2hrf3Ha+aKwubmDtHY65FYXeuTXDTImmzWbxvctACr/rQwGwjCYyDg1GLsT2v7LQS9otQ0vs5qkt9b61aX9jc6lMtrbreapPeK8bdwTKhSbbIpVSwVMdK+xSSyJbR2wVJWY984XCs2cFfdJ6AHPXxrJ1qVWs40jeNZDdW4IkGPd7wZ4P0A6H4c1bp6uir5QM3e5g6H4KCojlhiJtdfOtT+z/ALban2usbi3l0qLSLfX9M1WPubt7RBDBFEkkLWqwFZJf1b4keVjsKKMAACzSPsp1mOPUIb6+toFvuxt12bF5ZsZZreaa6uHLrgAkBZkOR1ZeRwK+pyqZVZGzk9D0KnwIz+dVWqQPcK88cY3EkttACSAe906ZHvAZ4rNq5KvD52xscA12xI2I5FWo2x1DbuGoXkfsk7E3fZm9ur/tAxW/On2mlKU1tr7fFAZGGEaCHukBf3B7xw7g46H6Zi1ABIlPHjgViXAilCxW8kjRnA9/Eocj90MCxPrkD1q0wXMKtMid2oOdqSHKgdcrnafM9MetQR4xO55D4swbuWm4TjSstobX5FM61HZyW9uHicYLtnvMFACpLYA5OBgeWfHNY7X9gSwudMaVwdufaGUL6ADjgf1zU9SnuDEsu9SX53p0VRgqAPM5yR8/CqNMt4AJNSvFX2e2PCMcCSTqE6fAn5VRiqf6hVmobtsPALNxEmANgbz1JWob7T9Gto2j0kR3N0vvoZmJVPD3uoOMHpWemtiB+8g0mxXacglCWA+JNIXE8t3O9xK295CScnx8vSoqrMcKPTngfD41ZkrHN93QBZHFe94bEF6mfUbaW1E91IjxyJgowByPLH1Fedvu2vZzRNV0u1v7afcYrmaygs9Iub24EUKxxyOiW0T90q+0Rr4ffwCalHp1w7BH2xsfuBjgn4D734Vlaz2I12+7WaFrmn3+q6ba6fpmrW9xPZww973s82nNEm24ikypFvIxZVBBjHIyMvjxQVL7NF7LQkiqiwOc23nv/wAJrT1g1azttc0dIb6zuh7bbXlvDuWTem3vFOMhihIJ4bqD04IOzEMElxPbdmLeOW6Z2uJI9PRXmLDDF2CgsW6En514ftZ9mWrpq+h/6uaGkNnpP6LOnXr3dsZohDe97dd9LcKbgFlLEdyUD7mEhOQoYtPs90zT9P0z9IdjdJ1yI6lrF5rOlH2XF9JcXMjWly7S4imaOMhcM25VlyOUClxhBdZxI/gWVwrvLXD+af8AK93ea/2W0nSRp3aqSx02TU7u10q1mmhAWe5bcbeF8KRwUIUtgeHBxlddO0bVNQnuG0u11DWdBkS2eWSwElxYSvEZVCOyblBWSNvcbAJxnORSOu/Z6vanQezGk3elW11p9rdWx1a2jvWuUSBbCeF0WV8SSFWkQBiBIfvdc48dc/Z32+9h1G27UWtnrtlea7DOLt5LR576yi05IYbgx3amASbgve70Yg72ReVISWPjsaZL3ad/X+fEq6ziROBDc1xb5fZe/ESy38liqo97ZRR3MkBTMsEM5ljR+mVDGGVeD+yc+Z0v0Bp9xorR9oOzsOrw3UiutpPaiREK5/WEOGAbng44r5Np32UdpNO0gXs/Z/TbjWH7MdnLaS9N1b94bvTbx5ZYWnOCWmjMCK4BU9yu4qFWtqw7H3mqdvR2t7WaDaWlumqanqNtFczQXclnNJBp8drKUVmXer20p4J2lBhuhL4GxtFwR/yfsqrWPh7z2kHx8f20Xv8AVE7MdnorG7u9PvbMXdxbWiC2jQLHNdXCqFztGB3jBm9Tnk1UI+y6iMLbXg7gERYWId2CMELge6OmcY4GDXynsr9mOt6NaabJeNcJqFvd6Q+qyy3tgbfUJLe7SWa6XuYllkfarNvnbvT3jAq33q+jHOeST60k8gaQQAkdKTqWj4LTP+rZP/8AUsH/AOXWlaatoyJFbK90AFAy6rx8SDXm/rn4UYJ4IJHlio46t0ZzMA+CI6l0R0aF7Rns5Yj3W9wejbuM1myQvEfeBI86w7a9ubNiYJNoPVSOD8RXorC+jv4srgMow65ya2KavZKcrtCtSnqmTHKd0t1o9aauIYIozKZ44uQMMwHXPTPwpKVgTtVyqj9pvdZuccZ+6v8AeNPqsSp6VmZxudgBufBXmQueegXJZR7yJtYge8W+6o9fP4daEt7gw8QzbNuO9+7LjOfdB52+nXFSW90eyHvs11KrErHFxGh88nkn+9j4UtP2j1CTK22y1U5z3QG4/Fjzn1zXPVLBX/i1Ztp3WjcefikdiMFGMkRv1UnjQ4kdljAwAVQlWPpxwfQ+OfjVcN1JeSiAgqnd90CD0BGM/EsVPypNLy4RmfvWYv8AeLHdn454PzzV8cltPIHCiGUHggFlzxj3fA9MAZ+A6VQqqid0BgkGYW3Gl7bXCipn081QJoTldfUHmqIQUuULD3AVODg8N7oGf+MH5Vo9ktyWl0pneSSO7ZS5wCCFXjgDOOnType+spRcyvDFv7olzsYZ3A7sEdRg448hTWjXoF1PZtJCI5Atxb4+86sMyH152+vpUuCVbW4hlH626jxCu9nLafvbNcbeIK35IUvY3X3VJXbIucArgjP9eZrNguZLCWWB2VlfG98fDDfA459R86cAx148ABz/AN6puYO/T3cd4gO1sfUEeIPiK6GvpnOtU0/vt+Y5j1TIZALtfsVcceHTw9RRSdncFWEEgI8Eyc4PXb/LzFOc+NWaSqbWR8QevmmyxmI2KKKKKsqNA5OKreZEOByx8BRMrumEYg1XbQbf1kg58BQhMDOPeABoorhzg4ODQhd+BoxSa3FwzbQQefKmo94HvkE0IUqKK4zbFLFc48KELvWjAzmlDcySOqqMDNN0IRRRR/GhCKKKKEIq634SZjjATA+bAVTirrd03NE/3ZBtP14/GhCp+vzorroyMUbqDg1yhCDnjFHU1CWVYl3MefAUmDLI25QcmhCfJ29ahLIsS7mHXwquJJgd0uSB0FUyrPK+WjPpS6IVntgH7GD8aiI5rk5dmRSMcHpVkVqqe8/Jq/50iEtHp9pEPciwfFs5Jqa2sStnkjyNXUUt0IHHAooopEIooooQj40cYx4eVFFCFExITuAwfSpUdOvHx4qSRSSHEaFvgKEKyEd4jwt6yL6EY/hn6US5miWdj7yna/HXjrVkdvJHC7jbuYhR7wyB1P8AD8agiPASs6OiONuSp+R/ryoQqKKseCRF3gBkH7SnIFRijMkqx+fnx8fwoshWoqQxrPINztzGvl/eNVO7O5d2JJOTg45+NSuJBJKzL91fdXHgBxVdCEtfqyot3G0CtCw3ySrwIcgyDIHB2jI6jKgHjoyDkbtwOecg5z68VwqJB3bKHDArhhnPpjyPiKNOtLhYkhu44rVUkMaKp6x7jswOuduM+ufDmiyFdEg2maT7qn3fHc3lQbmTJKqin0RePnjP41yaQl9oXaqZULnpVdCFct1NnDuXU8FSeoqMkIAEsWTGeD/dPkarqccrxtuHIPBU9GFCFO3k6ws21XOQ2cYNSNzPEzRyHfgYOepHx+H51CWNSvexHK9GHitV3cjNZNIP7VCI0z+0W4Hz/gKjll4MTpD+kFOYMzgEvBbi71R2iXbHEzN14UDMan/lDn50+8hSc7oiExt2f3PCk9PQQ2ZmVjm5IEZz/u14H1Iz86cgdJSkMyhhn3D4g+XwqjhcRZTh7veecx9f8KWoOZ+UckvqCQ2dlLPMBIm3ESn9tjgD8SB8684irZ2huSdxd+7VT0ZVzuf47i3I55FaWvXs0rw2WAWDd6B5MTsQfU5/4ay9SKCeKyjYmK2RY8ryW8zjzNYeIiOtrHl3uxi3/kf2CWaZ9LSjJ7zyLK6C00+eYTTOVjzjYGCs5AHugnGRyDnOefOp3yPfSo8kIt4UjEUaAt0GSRyMk9DkDHrUWubWF/Z721eUAbd0cu0oed5Xz5JGCP2RUXh0DIkOo3DR8fqUgAk+Z6Hn+VV6aOplgAbIMp6jW3JVKqSlY83bd3PWwuqRNbW3uwp3jscFjwD/AMI4P/ETz4VS99dSHInkQDoquQMeAwMCnHsLG9haTSpJjKmS8M5G9165GOPWszxx4/DFPdQMZq/vX66rMmr5xpHZo6DZMR3twjZeWSQY6NK4x9GBqmR2kcuxOSc9T/H+v4xopWQxRasaAqklXPK3K9xLel0elHypuwsDed68kywwQgGSUjOM9AB4k01+krDTxt0e1zIMj2mb3m/4R0FW2Q2F3Gw+aa2LS8hVcGiTmL2m+dbODrvf7xHPRevhUdTuraUwW1lu9ntkKqWGCWLEsfy/GlLi4uLuXvrmZpHznLHkfDyquh0rWtyQjTxSukaBlaEUUUelQgKAI+FaulzX2p6haW81xI6QP3gyckY5PlzwMfMVlf11rU7Pu6XzxRErNNAyRPjhX6gn6fjVimcRM1vJTQkhwN+aoutQvnuZn3Tx7pGOzf8Ad56fdopVwS7GbdvJO7dLg58c0Uwz67KwWO/tKeVmUhlJUjoR146fjX54/wBInT7ntX9reg6PZJi51HTrW34PHePcTLvOOQOQT4Dmv0PyM4yePHzr519o32WXfbDtZYdqtE7Wy6VdWlmtkohte8bfukPuvvXBKyEEY4AyevFuvqY6aHNKbahdT7FTspsQ4jzYBrtSL68l84u/sd7H2XbubRp7m7Wxvra2l0mC4vIrOaYyTrDN+skUgtHh3EY5YFQM85n/AKOFrNo32t67ptjdNL7LYXduJY9o3qtzCN2CeAcA8Yx9a9fpf+jT2rs9NtzYfa7c20EMcsECwWbqUWU/rVVu+BAYqp9etej+yf7B2+zHtJc9oG7UjU/aLJ7Mw+wmD70iMWLGRs/cxjHjThTmqa17QRfW/MX6LuavGKMUk0Lpg9xAAFrbfuPmvqCW1zcSG/usgM3vZG1i3gMeAHgOc9aZwc8jx8KsikCsRINyMPeyPxqxrVYTvuHCxnlcfeYelaNJSMpY8jTe9ySdyV53JIZCqUjeVgiKWPPA+tMNKlvEsY2yyKeGxwn867Dcnvo4o17uMuAVB5Yevn1pTGDg9atpik7u7Fnck+Zqqa2M8TOCAVIB+BNTq2L+ynH9zP8A6l/zoBshKz27XlsTIgeWIFWBGRImPzH8Kww02m3CSxNuVgFUseGHgjfwb5eGa9GjtE4dOort5p9jdRMZnWOOdT7oHIzwR8PL4VnYnRNrI87dJG6td9lPTTGJ9uR3S9vcRXcIlhJx4hvvKw6g+Rqd7axSyZTMb7R7wweoGQfP4Hj86xbK4ktbtkflpCUk3dDImB/6hzW1HIkg908+R60ygkbilKOMLkEhw6FOmb2eS7NkgDcWLAFVEecAEnu/kf2D6Hj1p2G4jnyFyHHVW6irCAQVYZBGMH+v6/Ckp7EgBrcn3c4XOCpx+y3h8MY9Kr8Kow7vw9+P+07jyPNLmZUaP0cnfXwoDFSGXqpBB+FLWVy026N2BcBWBxjKnI59cgjjx8s0z/CtSmqG1MYkaq72FjspV10g70ypykpLKfj4VTg5GKYtyJQbSQnD8of3W8PlUbdcEzuvEY3fFvAf15VYtzTUTEIqwDjb7zf4j/IcfM1T16eeMevlXWLMxY5JJyfjV4xaqCQGmboP3B5/Gk3Qo+zrGN1zKEH7oGWP8q77QsQxbxKn95veY/yqgkkksSSfHPNHHgKELrMztudiT5k5P18K5RU4oTM+0EADliegHrQhEcTSHKsFCjLE9B61w20NzcKi7lUHO7POB41OWVSvdQ/2Y+rHzrseI7eSQ9XPdr/H+vjS7aovZZl9D38zyyxKVJyOMhR4D5dKzbvKy2tosZmFy7ZEo3KiKuS3OD12gYIxkmtq5uIbaIyzuAuenUsT0AHUkmsjRtJnluTr2sxsL2WMxpAzZWCPcSFwDgMRtyR0I8aa+ipqmMvnb67G/mm8aVjwyPU8+llOK3mlbYtrnqcC5cbcdeig1bLaPbKcpF75ADMTJtfwPvZ48PmPhWraIkEyEdCcE+h4P4GozQq4eGVcj7rVi1OBwyRuDSb8rklXGVjmkXtY+iotFh7sTIG3svvF+X9QT6EYwMVTqFwn9hkEYBcZxkdQvzxz6ClpZLu2YxxMS+8bwD95jwD/AMQzn1Wq3sr3UA3dACAZaSeb3Ucnq3PJB8MDp8azjVmaAUULMrtnW5Ab/FLKeATO7Xp5/wCEil/L3rO53I594lc5GehHz6U/Ja3EumriFoYGkMxLDJyRjIJONvHQ4Oc81BbzS9NA9hiF7cD/AN4mX3B/hXx+fjSM99d3UxuJrh2kxgNnGB5DyFRupWRd6N1neG3qsRuIEAtqe+Dy/wA/ZWiOzgyZZe8IAVgPeXp5kdPgpx51Fr9lDLbqI/AMhIOPjnP4jjw8KU5z5Y5yOtFQilbe8hzHx/ZQvxJzRlgaGDw3+Km8jvkMxIJ3EeZ8/L8KtGo36jC304HHSRv58f1x0wvR/X5/yqyw5NG6KiZpHG5cSl/tA7T3ej6R2QLapptqdX1ibTri91WKaeO3i9jurjO1JYiWLW0aA7sAMeDjjx0v2xdn9I0HTNU7Qz20Fxdd9eyvAkcUc2lxXEiLeRR3M6SFZ40DIimZwGJVXG0n6NqdtZzWvZy7n3NcaJfXF7bhJB7k5gmtzvGDnEd1IdvBBC58j5q17I6HprQvpN1q2mNBHLbZsr1Y91rJK0vs3vIxWJWdzHtIeMMQrgcVoyOYRY2vYfQKSVxPPkPoFEfaHpWmairW1prRtmu73TbXVY7eB7Oe5tLa5mmVR7QsrKvskqcooLIQDjLLtN9rdtcJZQxNqRjjNjbajqsVlEtnbXd4kTwRyK0xlUkTwE7BIqCdN74yR5e6+z271DtQNQN00PZu2vr/AFUWUF3K+65u7SeCbELQARFmu5ZGYzSDcPcVd7itufsV2XWO1ube4vXjNxbtfafFfK1tPd2IjWCS4AUsZFWODcoZQ3dR7gQoFSsfla4N2Sskka02K7pf2q6fqkbEdn9QtUl0681S2uLiytl9ugtZUinKd3OdrB5Yx+tEasH3A4UkZ+jfaNo3anVtJj0BV9ma51K01GNxbylJYbSOdAskMksR4lRtyMeuCAQQGLnsH2dv9N07Sbm0uxBDZ3uk2ebwRu4up4bmTDEe/IHtEKjBGA+QwzUdJ7NaFY3R7QWd5f6jd3c8mpe3XF6kwneezgty4KIFKGGCIjZ7oJJHBAqnLHC/vka9VKa2oDchdcafHS69M0tk64MkY3c5jwD5ghu7z+Pzqru9MH+8lx6OB/8ATSp4PXxxk/1/XHhXOo9azHUkbjcE/FTHFHH9Dfgm8aUP2rk/NT/CgtpQ/wB3cH/hX+dKfnRTeynk8/FJ/U//AOMfBacVtZNatfxGQLG4jZZMADIJB4B44rm5UsW1CK3VB3vc4LkhjjPQYHIqejgSWWp2zKwVrcSlx4MjZUfPmq9PPfadf2hXLCNblQeilD73zwT9KtNw+NwaSSSQefNTtxGRtsjQDY8lOylM8d13KiKSOESqqAKpw3vcgAjg+dZju8pDyOXPm5zx/XnWjpIEMd7eSMO6jhaIjwcvwKzQPDB/l6UdmihDXtHeVSorJ5WAPcUdfvZ+tFGaettKklj9pvJBa2oyTLJ44/dXqxp8bC82aqTGFxyhJxxySuI4o2dz0VRkn5Vr29rDorrd6hMpukBMVqo3EN+yWI6Dxx8PhVcuqw2SvbaNB3Wcq1w3MreoP7NZbMzMzM2SxySec/Hzqb8OLlmP0Uvci21PyU5biW4ZnllZizEk5yMk5zjzzzQYh3AkjlMQR+8Vl/3Ln9oeSk4BAHiMc5qurLaYxXKq0feJICpXru81x6g/XFZVbCZGcWPR7TcH6rRwqtMdRklN2u0t4pjSdd1iCWGx1e3FwpkZJbreq7PIsoxkYxyMcEHHNeitbqC9iWa0mWVPu5Q55HBBHUEeI6jxrzU0TRMbcSd4AMIx5LoOQPjzkEYwSV8apSee2ZZYZGZo8sqh2CMx/eUHB+fTnpgmtnDceNcRHM0Ndztz8Veq43Ye7Nuw7Hp4L0t7bhwZ4+WA94BgMjwI/vDwNEF8gQC5fHHD491vXPQHzz45xnrWLpna5zJFY63bGO5kfZvhRmj9Nw5K8YGeRnxHSt57W3c71PdsT99Gxkjzxw3HxrQq8OqKabtNNa53HJ37FSU1ZDVR5TqPorwQwDKQQecg8UVnI01lLsMZw3JTGN/mVHgw8vHnGafjkSVRJEwZGGQR5U6jrRU3jcMrxuP5yUk0PCGcahSoooq+NVCiiiihIuKiISVHJrtFFCVFHNFFCFR7OFnWReh8PWr6M4ooQioSuI0LE1Olrre5WNVJoQmFO5QfMV2oQ7hGAwwfKp0IQSQOBnFUxTMXMcg2tnIq6ouiyAbuoPB8aUITF3kyhj+0iH/0iqauZe/iR0OWiUB18cefwqmkKFwqpOSASOldzjx/Cgc9KtFtIBukxGvm/B+nWhCq8c/nR9PqKYC2yxPIN0pBA54Ukg/Xp6VD2jdxJDEw8sbcfMY/HNCFVR8j9MUzFDFc5EUUq7euMMB5dcf0K5JbwQMBI8hJG4bVxn6miyEvR5c9at3245FuzHzZv5DP4132llH6pFiz129T8zmhC57OUG6dhGD4HqflXXth3YuICzx8g56jHpVJ67vGrlZltg6NtZJDz8R/kaEKn5+uaKYCpdEmMCOYckDowHX8Oa49lcIxUKrf4WBoshUdePHyqyCPvpFj2sQTyV/n4VattFHg3suzPRMHPxz1FddJJF7uGWEp+6j7c/HPWiyELJDDP3aRR4zgsfeP41VO85kaOSVmCnjJ6Dw6YrjW1yikmFsfvAZH1FdlxJEk2clPcbHj5fh+RoQhgRaKTzmRuvwH86ik0sfMcrL57SfxqT59miHXlycfL+VdgVVU3D8qhwo/ealQr0kMBD3DJuxwqrhvmRiotfAEtHbIGPG5uT+QpZ2Z2LMeScn09KicZ8PrRdCZjuYT/b28eP3lXBH86JSYwGWKB0bgMFPXy+NLAZPjjxwM0xCMW8vfHEbD3R47vMflSIUPaXAIjVI8+KryfgfCkLi0cyT3lnIsd5LGiGRwzAhCSMruH7zcjHXxxTWc9TQOo884pboXNQvIbaV5rplgh7tZTM5Cx5JIIyT1yD9RVMd7byzrbxl2ZoxMCI2KFT4hgME89Ac+lOS4CQp/cJPngnOPypCZ9uoW4a8CK8ciiArne2VKsCehUBh6hqRCaoo4HAGMeHlRRshSjkeJg6HB8+o+lJ391NcypZhwAGGCFxh2BGf+Fct86ZZ1jQyMQAmSxPlj8qRsUZ5mmlByvUHqGbw+IXC/WsjFHGUso2/qOvkNSrFOMt5TsNloOUJAjXbGoARem1R0H0qLSCJWlZwgQFiT4Y5z+dckkjhjaWZ1RV+8WOAKx7q5n1GRIYIjsbmONuN/99/JR4Dr548JcQxCPD4xGwXfs0BEEBmNzsNyue0Lc6jLqUq7ERTOFI6ADbHn/wBZ+LUnaFzK95KAe7y5B8XBBAz4ckVbfTxW8TWEDmR2O6aU/tnyx4AYzj5VXKfZ7VYlUK0vvNyNwUe6P8XO459RXLzMfDCIXHvvJLiPE6/AaKvNUMnqDIPciHzSkjbnY7y4zgEjBI8z61w8/wAPSuZyT5+I8j5UVcDcrcrVzL3l7y881Zb3EtrPHcQ8PE28H+v64pzV4EZk1K2XFvdgtweEf9pfrk/Cs/8Ar4VpaXKLiKXR53VVuRuiZuAsv7HPqcj5VPEcwMZ57eafH3hwzz+qzufHrVtpaTX9wtrAuXbx6ADxJ+FQeKRJmgZCJFYqVzyCDjHxzWrcY0Wz9iTZ7ZdD9e2c92nguPXx+dEUepLtgiOO5JOwS+p3UQQabZMPZ4DncvWSTxbPl4Cs/wCWPTyo6AeHHQmu4Pl1pj5OIb8kxzjIVyg/14fnV8VnPKfdQkdcjkE+WRwD8cUy0K2MYuGiLljtDEHYhx0yMZPwNU31AHdj1d0CvQYdLIM0ndYOZ+yTjgllYJGpYnBwOTg+OBzV4sVTJuZgnGCB7zD1wufxxUZL6dhsB2ICMKOAPTHAI+INLHJADc44wRwKblnl3OX6qTiUMGrQXnx2WjbWVpKwtxJ3pc53BkT82/hTL2y6JMkzmWF5NwRtyMQOATkKcdcZBzWNx/n/AN81o57zQMAlmgu88nJVWX8BkVNFRiRpDnuJGo1UseIt/RG0W8FqLokxUGNtPKEe6SWbI8Odwz8cUV5tQ4UBYyRjjg0U7s9D/YfiUn9bl6fJbF6tpZxgQuZHlXeCQT3SnxIHJPgB4nmhtKeysI7mdCksqSCNN3KjYTz6knJPp1xU9LiggUapduHPBt4s+9I/TcR5Y4A8AAeKZlFxq0kk8oG0gxuy8qg8VHmxHU+Hhmq0zTiQ4jtXO0Y3oOp810cEbaNojaNvePUrUFxEiCOGBDCcEBhndxwfTjyrn+yy8YaJv+Yfj0qnOec+Gc1OKJ5ZFQA4zlvQeea7hosAFmndX+zrbZefDLn3FH+8Pn8KiJvaWMUxwTyh8FPl8K7JdK7Mkid5CPdHgVA44PhUHgwveQvvTzHVfiKckRbxstwN6kFPePpjn+H5VTknk+PNMiUNbPIy/rDiPdnqOv8A9NLeFIhFW2/LsvnG/wCAzVVW2n/iYgejNtPz4oQqqukybWHn99fxB/jVI6D4Crm5s0/uyN+S/wAqOeqRYGrQFbolRj2gCRG8pU8foR8lNOWMaXEEdyrMN3BXyYdV+RpuezW8t54idrqu+NxztYMMH+vDI8aytMuTFdNFImzvySVByElHUfMcjxNc23NheI2P5cvyd/n+bLQNqmn/ANzfotejJ8ODxQeCQTjHnRXSanUKh4hIXCG2uBOhCKzZBIyoY/eU+QOFPxHrV4u3Qfr7ZwB4xDvB8scn6UwQCpB6Yw3jx5H0pc2NtjG118gkrKPltNYr6GqppS+jfo7WxH83Vps8b22kGqYsb60N5CvtEe5nACs2G+h5onvLdI44oZA4XDHByCx8CfhxSFxC0BU29xMnH7+7n50o1sGkSNwj96WTc8agj3TgjAHOcU59XX00RkljBA1uD9vBI1kJPcd8ls290YohdMAWZzGo6hOMkn15rpJJJ3ZyeSfGk7Zmn0h5WBALI4J8yp/mKjFcSRscnINbTSHtD281WcC0kJ6iopIrjIPyqVNshFWp/wCFlJ8WRflyaq/70yIWNovKrucn3mAyOMfxoQlvDPpV117hW2UD9WP/AFdT/H6VZb24WQO7xssY3EA5zj+ZrE7TXVxb6HfXNu2ZxESgJA3yc8Z8/wCdSRM4jw3qo5X8Nhd0CSsJ4O0moyXw7uWwsinsv7W+Xk97joMcbevOT6VvdfDHp5elZPZa1js9DtYo7dYcLgrtx0JA/CtbwqSqsJSxuw0UdNcxh53OqsgQSTojfdLAH4eNYGtTXNtqHtkUpT2gbmxyCfH8xXoIMqJZB+ymB8WOPyJpO92CDHdq5J2xqR+0RgH6flWZW2EDnXtbVSPhdUAMbpcrKtLoxvHeajIzh3CEMcjYSC3HQgAY/wCI1Vrs12L+W0uJt0cDjZGOEC9QAvGDgiq9QidUgkH9kRtTHkP2vnyfmKt1VO/tNP1JA36yLuZCVzl14yT8B+Fc9SseY3vcO84g+iqYhI4/6cH3R/ysz08uKKMjnkcdeaPP06/1/DrSLGRRXSMdfPHz/r+utGD0wc+WOfpRtohcrJ7WahdaX2fe+tLxrBfbbOC71BLdJ3sLSSZVmnCOrJwpxuZSqBi5BCkVreGfD8/h5/KpJJLFIHikZZAuAVPI8/66U6Nwa65QF8lHabtPp9vJa6L2ktotMvtY1y4HaDURDAt1cRm3WCNm9kljPeK0jBUjQy7B3bDBVvWad2j7QN29TQ9Y1GJhMGibTLO0VUt1XT++aWRJYY7lYzOrBLhXeNiyxmNGOV+hale3sMNhGt7LuNv3gcOwZtzN155AAA6eOazjdXJjMBuJinUpvIHOc59ev/fmrksrWnUdFK9uU6+C+d9tb3Wl7U/6w6d2d1W+tOwaQyrNbNCIpZJlWXUVaNpFeUixaJU7tHIeRwORyXXaEWGvmxvO3J7NaPqes9obqW+W2tpt5jW0MO1p4pFCnvGxge+SqjkrX0Lv5iUYzP7gO33iCoHlg5Hyp6/itnttI1udWfVLdbuC3uTIwaNJGTvAMHaSTGngcbcAjnJFKCHA8rH5hDRfNr0+v8C+ZaBqXaLXNd7LX+v6TDa3smp6Fc3ISxSFlkfR7tpAxC7uHYgBmO3dtBAJzjdi9b7a22k9gez9nNpelQx9l+zZtoNQfYdUMkSLOgX2SWR2VV27Y5IjGTvcFWGPrgvLzJxdTe8x/bPPievWuC9vFRv9snCsuX/WtyMfhnHXnp5Uw1DSLWTL7Ak815DsVr+ra1req6dqOpm/McEsyRw2caR2WLkqsTjuo5reQxvjuZhIWCF1fCnd61oZQeV/Guy3NzKO6nuJJFQ8Kz5APljOPh5efjVWQBwwHzH/AGqGWQPOgskzDZSKMOq4qNHzo4Jx4H+VRDUpOYW9Elhb6HFbXcssDX7NI8ioCAFOFB8cePjUtH0gi/jmtryC6t2UpJsbDbWX9pTyKS14d1c29szAvbWscbejdT+YrNDMpDqcMpyp8vh5VdfM1jgHN2/n1Vt0zWOyuGy3LnSNSgsYNMis3eSSRppNq5UY91Ru6YxzzSv6CmiAN9e2ltg5IkfL4+AzzS0mp6jNGIpL64ZQMAGQkY/jSvl+fU0ySWFx7rT6nRMfJGdhdagl0fT8tCf0jMeVaRNsaDB6r4nNJ3l9c38pluZS3Pur+yo9B9KX+NHzzUTpnEWGg6BMdKXCw0C7XKKKiUSKY0+CK4vI45VyM8ehx1+maXprTsi6WX9lFYsfIbGwfrVepdkiNldw1uapbfqr+8N9blvd7xVBx4KDkAeHQk4ORgMfGl57eaGQpdRSQyKPeyvRR1ceBxwCR6EZ5FcikNrdZKjCOVYEfIjHnjjxp+SS7dGikkaWC0CzRl+oQtsPveI2sx+K+VZr4RFe3vN1afqCulimZWNLZBcXykdOhWNLCkqFJEGD4Dw+B9K5YXN7ozrHayN7KX7x0RV5Pjnjx8+OgPhzfNH3UhQn7h2n4DGD9CM+uar+X1rpcPxaSOMWN2Hl/NlylTC+jqHNabEH4rdtta07UYMXRit903cxq7j3mP3Sp8Pgce8CB4FrgZ7KYftBznqB3nmT/fxzjjPJ8wPMsjhg8ErRMDyV8v6/rnh3Toe0McUk/fJe2s0xkkimdi3XnYf2cE5A+71wB1GgaaLExxYH5JW7eXQ9Vp0WLPJEcrbg9F6aOaKZd8T7genn8x4H0NT486zEiMskhhMqPFIYyZg0bHHQiQcMMePPrjpVvfX0Qw+/A/fh3H6qefpUIxGWAZauIjxbqFsGBr/y3X809mikRf3I/wBzn1McqD/pNSW/k2mR4ogq4DETHgnp94Cntxil6keYKb2WQJyilY78SjcLaXB8QUb8jUjepjKwzHHXKbP+rFS/1ai//IE3s8o5Jj6fWj50idTUttRYg3k8yg/Rc11dUVebgRKoGeJSD/6lFMOMUnJ2nWyUU0qdo5PAGSfLmq11O3xuWwmx4MzBx9EP5139Lx4z7R3CnrlDF/AZqaPEaSU2ZIE0wSN3CuaGZBueJlHqKhj15/rxrsNyH96CYOPHa2RVoeCXiSPYT+0gyPmKtNkY/wB0gqMtI3VNFWvbuo3piRP3l6CqvHFPskRRXUR5G2IhZuuAM8VebTu13zyqg6YHJz5UWRuqFd42DqSpHIPrTfdW0iLPM3dFycKcgEjGcHwzmoj2WGIzLEzsThN54PrgVGZ2lt4ndsnew44/dpdkKbC4jGYI1VfBoveP1GT+VKElmywJI8T1+vhXVZkO5GIPmOPyq32uRuJkSUDk7xkj5ikQuHK2q5GN8jeHkv8AnVWP2ONxOOvNNytad3EriSP3S2FOep8T4VBZreEkxwuW8Cz8Z+GKXRCmJBbslsufHvD6kYx8ufnXYp3RmtJ2DKGKguNwBH5ClFJLjccknk+dTucG5lPgWYfjRdCsc2xYpLAY2H7h4+ODXPZ1fmCdHHkTtP4/wrhJktyze80RABxztOf5flVPjkGkQpOjo21lII8xipp/4ab+7tb8xQtywURzKJU6gN1HwPUUzashEjR2iICp94nOT1H5ChCoT9VAXyN0h2KeuAPvH59K5L70UM44O0qxHHTGPw/I10SG5XuZiAw+4cYGfKuID3MyOuNm0j4g4x9CaddC7E3ffqJBludjjqD5etUfIfnXUco6uCMoQR8RU50CTOqjAzkfA8ikuhRSR42yjlT5ZPNOQd3cRyNNiPd+rLLjBPhx5/zNKQxmWRUzgH7x8h4mpTyiQhUBVEGFHl/nSIV8i7FWMWTsY8jLg4yfQVXLHdzY3oq46KSqj41VHPNEwaOQrjjqSMfCplI7ge4dknXaeQx9PKhCO6iX790nwXJNH+yL0aZ/kFFVEMp2sMEdR5VyhCtMsC8i1Vsc++xP8qld5MgcH3CoZfIDHP41R6/Kr49s8QgLYkQ+5npjyzQhUfPNdRS7hR1Y4oZWRijAgg9DXMkHIOCOh8jQEKy4YPM5XpnaPgOBSlyJjNamJISveMJS4yVTu25X13BR8MmnbrG5CyjftG8+ppO4to7gRsyjvIG72Jj+y+CM/QnigoVxySSeDnkeR8qPzpaC6cPDaXkfd3MibtqB3Q464cqAT6dfSmSRtDHoTyfIUhOXVCW1FikChhlG95hxyqnp82wPmastomihCvyxyXPmxOT/AF8KUtyby57442jEmfL/AMsfm30zVeqXiyMbKN9sagd+c8qp/Y+JHX+Z45ztjYnSYjJ/2tHW3TzKviIvy048yl7y7N7IJEVnhB2woBnvW/eI8uOM8DkmoXM/sSPDG4e5mH66Qfsj90elKT3s8cxSFBHcx93u7yIlUhYHKo3hJhQSfDIGDzSjybBJJICdm3GxWcuSQMYAJzk8+AwecVn0lPK4mrmP4juX9oWdiuIZW9mptuZTFqrSToAwU53FiRgeOefBcE/D51g6V22XtRPYSWXZfXINI1VT+itRlSFoZ0EZdCypI0kKvGhZGkVQ3GdpYA+iijjS1nM+HjlDQMFbrkHcOM4IXx/vDyrwnZ/s32x0+/7JWV3fQw2XZdY7SW/ttcu1GpWccLxxpJYBRCJCTE7MzNtKe6WGALdEyGoe579Mun3VMx8GlbE7d+p8uS0tQ7fdjbPQp+0EHanQb62SRLZGi1m1WKSd8bIu9MgUEhgx5yF5xWtfavomn6rbaLe69pkGoX3NpaT3sUdxcjzjjZg0mf7oOa+eW/2Z9otP7Ndhba0vY2vey+izaVe20GpPZpK0wh3SJL3MmeYWDBk94P4YwzMH2W67aadqXY3s9Bpk+n6/DpkBurm+kkuNOFnBFFtjXuf120Rb4nLJh2ZiFrQFNTu7ubVUODE7QFe8bUdLSPvm1fTxH381sHN3HtM0QkaWMHdjeiwyll6qI3zjaaa03Wora6aTS9Ss5ZkhjnZY5kl/Uy57tyFOQj7G2twGCnB4JryFn2N7V6B2htI5oNFuNN03tRq/aQSJqTi4nF1BfBICnc7EKyXaqzFz0yAelR7Ddh7zsrot7ot5eKFub2LVku9JvJ7SVJzCUktAVIJt4tqiIE47sqCoKZY7PDEb59U/gxx65l7K37cdlI9Hk7aa3eaTor/pS/0i3hvb+OOOW4tbya2Eis5UFmEO8KM4yRk43FS51nSjrY0S413ThrF0DKli15ELmVTk7li3byOCeBXjdV+zHtVMsHaCK8WaJZu0ULWq6q9iHi1DU3uY3SQQSlsoyrImMYxgnZ73Iuxer6L2gsH0wafHpcU+miaZ76Sd5vZoI7dN0EsLk3A2AR3EbxEe4zA7SGlqIYngNDtN/VWHxwyNAe6y9LrOuX+l6tZ6FpvZfU9Xvbu0nvtltLBCI4onjQkmd0BOZBwPnimNO7ZdjZdI0LW5NcsLVe0sMc2mwX1zHby3AkAIQKze+w3AFUz8feGfJdouwa3uqaVeydlbHtXZ2mn3tnLba9rUjsjyywuCsrxSMy7YyuOMZ4x0rK7VfZ9241Xsh/qlFrWk3FzJ2WTSRcNfyWjpcRO5ZmZYHluowskSoruNpVmI98kVnUEFQwMc+3lzU0Bp6c5mankTyX0bUO1ukWKzz61rmmaZFaXLWpN9qFtEhKIj5x3nu4WRfcbawGCQAQS2nbOys7iwin7WaVG2sY9ihuNRgVb5Tg/qVZv1gII+5ngjBrzNv2bA7e2na6G4066sLftFqGqbml3kxy6fHbIAMbdwkjcnngAHnpXmZOwfadrPT7bSzozyRWS6bcztdOIhEl1LOsc1s8MkNxCBJlQBG6sWAcDBFiPDoIW5oza3w8rqvLLmf+LIb+a+y6tp2nJbNd200MUsZCywwtvTJzjDeHAJwOmKxOnGMVsWMUerwXOmxP3TGQ3aO2MEAYwfL7w58iayGUqxVsZB5x51RqQHkPbsVTqADZ42XK0tIUXUV3phlSNrpEKM543qwwPxrNqyCVoJY7hMboXEi5/eFQwuyP8ANRxOyuun5dN02GV4n1hFZGKkdy3BFFacmndm7uR7p9RIaZjIR3uME8+VFXuCxXMkatk0qJAjLcSsjoCeEGT0IyFz4dc9Kcttq/qOAjDaAOinwNdlz7PED/fYfPj+FdjjjRBNOMg/cQftHPWtKno6el/JYBfdbb5Hye8dEJbtkvM3dxoSC3r5AeNckmyvcxrtiznHmfM1yaeWeTfI2SOAPL4VXVkqMaI/o+tdR3jbeh2n08fj5/CuUdOTQlTLuJbclI1RlcF9vj4Zx8/xparIHCyYb7jgo2PI/wAf5VySN43ZWXGDj0oQoVKNtkiv+6Qfx/yqOR5j61NIJpMMiEjz6D60oQiddk0igcK5H41bHG8tqUjRmPerwB6H+VSuO4SdpCVlduVAOQvxP8K5HLJcJJFI5Pu7lGcAEc4GPTNIUKKRtDDKZGQF0AA3DOcg/wAK8L9qWvN2K7LX3bKGy9q9jMJeHvu6LMZURXDYbBUt5c9K9nnxHX8a+cf6ROR9juvkLkD2QkeH/i4fGqdfTR1UGSQbajwI2WjhOV1dE1+ziAfK4uvAQ/6VOs/oldYf7Mnez9o9kNyuoERd/t3d3nucBtpBx61o3n+kZ2wsNStdGvPsdvIr++YJb27aid8jZxgDufPivldn9onY617AR9gjZ3+EtFuhfqyf+0xMJARGV/dHd7933f2a04/tb7E6b2ssO0kGiTahebpvbdUW2hsJgJbgOT3ce5XcR7kZ/dZwzDI61UZM4MA4mq76bB6IPcG03N1td+h35819g+yz7cbj7Se1V52Wn7IHSp7O0kuWdrzvmDpIiFCvdrj7/XP7NfXFtZiQW2xg/dLsBgfPmvyr/o861aT/AGydoNX0+C4jtryyu5IkyGdQ1xERk8eH9eNfppNVsZW966Cv5S5Vj/zCpabEYD3JHjN0XJe0WHMpKstpW2bYeOttVoz2lk6hTdZx14J+gx/GkruDT7eMSKZmKurDaoXnPGcnpVwZSu5WBHmDmqbxHa1njA9/YwAPg3h+NW6r8ame1uoIP0WBH3XgFKC4aSNYlASOEtGiKOAFJGfXpUfnVlkYhPIC2BI26LP7XmB65zxTkkSOD7oBpmG1LZqZljsAD5pZ4y2QpBWKnKkim4boN7snB86UZSp2nrXK0S26huVrworsS5JRRvOPH0qMkhlcuwx4D0FIwXckG5c5Vxj8Qf4U0jq4905qItIS3TEHuxzNwBsC8jzYfyrxvbeQX0tjoUdtJJJNKs+5eFQLnGfPJAGOvIr2SHZaSv5uo6eQJP8ACvH6FANc1iftObqZohIIoEfwVehA6BTuLeZ3eFXaDLG4zv5D5qlX5pGiFvMj4c16rGOMYxxjy9K6ql22qMk1wDAHpxVyYihaXHvOdic+Hn/CqJJcdVdAAFghlMVsQ4Ks78g+Sj/M/Ssm53XVyLYHAXMQPkf2z8h7vxY03d3TxRhdxaQghAx4+J9Ouap0+AKplySpGEJGCV8WP+I8/Ssavd2uVlGzbd3gBy9VbhHCYZD6I1O19osnjVcFQHUeXpXm+y+p6q/bLtB2b3BrWHQdLvbe2lQFDPJcaismR1O5IIh1/wB2PWvX4HJGAB45rzt/2H7P9oe0Y1l9V1myv5baGxlfTNXntO8hieR4wyxMASpnlOTyA1aJgjEmY9LLNkia6TOTqvn6/aro2p9sp+zmm6DM9umo3OkAwXMktwbmBX3Huu52LEZIzGH74tuZfcCnIc7F9rrjtbFdm50WLTJbVYHaFL/vpIe93fqp4WiilhlXZyChQ5912IOPRah2W7MWN/PqNiLsyX8kktxbDU7g2ckjqUkke3Ends7qTklepLfeJaodkeyXZ/ThdWlit4by4git7ee8v57sxwxbilupldisY3vgeZyckDFKobTEmJgsVRlbDm4Y3C+c6R2j7TydpLWe5vu0SWd12v1LR55by3tG0j2ZLy6hhhj2J36ye5EiltoLA5ODhrtT+2ay0mPV5Z9BilSx0rUNVsjban3ouFtGjVkkcQd3Gx7xSDG8wABBIOAfUwdh+z9jqo1PuNRaSHUptTjtbjUp5LSC8lkeR5FgZu7B7yR2HBAJyACAaUi+zXsRGJI30m5uIGsrvTltp9TupoYbS52d7DEjyMIlOwY2YI4wRgUx8tM4/iBQmSI6EK7tR2zteyc+uPfaTJJp/Z5LC41G6E4DRW1y8yvIsZQ7u77oEoGBKsxHKqrVal29sNE7Ox6xrmlXlreyWKXqaaqySf2jbYIzcmMQq7Fow3ve6SRhgNxvg7C9mLeWWee2vr2See2uZ2v9SuLnvnt9/c953rsSqlywUnbuCkg4Fb1j2N0SPss3Z++tTD2eEBtBbNI5LwkkiJDu3AAHCnPugKAQFFRjs77BjdkDhutYLwrfap2g7H6r2sse2dtBDNNNoml6XYJqks1nFLNDcySMZvZw6JshYsRCTlcAHiuat9o8Vz9nfaDWNNS703WLTQ9XuLdPZJ5Yklt4ZwJY52iWNkJiV1LhWIK5UE4r1sf2adj72zvJ7G21SS9ne3nuWuNYupbsNbq6wyxTmTvEZQ7L7pGQcEEHloWdpJ2avOxt97VfaRqNpPZXUV1eTTSyRTBu8/XSOX3EO3IPHGOgFWZpaYlpI22U0roiRmHqvn972u1nsquoa5p47V9otCtbFTIuv6edKdb17y3htxDJJaxSEMksxcd26jYmGBJr0Ws/aDqthBd2l32Tga27IiBNflh1gs8LzokxFsjQL7QEiljZixi6kKHI59lrnZ7s3rWkTyays1xY6g6uLTcY3Z45FkGXU52h0B44I4xyc+b13svoPaPVpta1azmknu2he6iS8njtrsxEGLv4FcJLsIGNwOQoByBTXTQMb+IN/pokc6Ng7/NYWq/afpei215NqWjTiTSo9Um1OGO4RjapaSokZ5UBu/MsJTO3CuSSdppGx+1ia+ktdOtOy0UupXeqwaaiJqki2v662uZkfv3tVckG1ZHQRHbkEF+FPr5uzmgXF3rl9caTFLN2lgjttW7xmZbuONGjVWGcL7jEErgnC5PuiqrfsvosC2W/9JXb6dffpC2kvtUubp45hDJCMGV290JNINn3cnJy3vVXEtJzCgD4OixrLt1qmsSR6boXY9bvVYYb2bULSXVe6jh9mvJLNkilELd87ywybAVjXaoLFM0t/wDbX05+2P8Aqxb6RM0aajBpE0rXDe1R3Mqqc9wkTIYlaRUd++BB3EKQATt3vYfsxfgd5ZXULB7x2e11C4t3lW7uGnuIpHjcF43kcttOcfs45pqPs3o9vq763aR3dtcSssksVvf3ENrM6oqK726SCNmCKoyVOdi5GQCAyUtiLIL4eQWzZ2kt9dLaQFd7k4LHA8f5fWtROyt6JVSae1CbvexKMgeP4VjwvMk6PAx71WBj4yd3h+X407r8cUWsXKxDau4MQP3iATz8SarxiEMMjgbgjmmx5AzORzTGv27XFzPq1tIk9tJJtJj52kcYYeHT4VjnI60xZ3txYy97A+OfeU/dceTDxFaD6bHqsEuoaTDIjRnMkGw4zjnYfH4dfTpSuaKgl0e55Ic0TkvZv0WPRXWUozK42lThgeMHyo6cGqu2irnfVcooooQiiiu+uaEIVSzAD9o4/r8604kso09lubswF0JZghY4PQcfHPnkClbSJMNcTJuVMYUn7x8Bj16/AHzqmWUyyNIXLbvE8Z9SPA1UJ404B91v1WtEf6fT8Y++/QeAT0ek29zIFstXtHJ4AkzG27wwpHwq23Mqm5spU3NEskTqgJyp91vx5A9D51lxLJJNGkW4yFgFxng5GMVt6vqcR1UwpBCscUmZXxy7YKsxPpkgCrVXE2WndKzRzSPVPwyoayUOOgOiypVNwkEhB7ySMqQP3l29fhl/rS7KVbYSCR+6Q35U5FFMJltot3eRTNtAIBbchwT/AInzUTqd3jCSbfq2f+bNYeFyTiBwjGgP+VqY3BScZr5SQSOQv5JZo3QAshGemeM16LQj/sKkA5DHNYqXxx+uijlbOctGuPoAPzrSs7p1j76JMRknIYEqP4qPXkevhW7SVb6aTNOzTqNbeaoUdNA914JL+B0WlPbW9yix3MEUyKQyiRQ2COh+P41S4vrVZZED3gZgRH7qtGh+8FOAD54OD61fb3drIgNxN7OxAwGGQ3wboRTQt1cgpNE48Ov8RXUQ1EVSM0br+SuOY5hs4WSkV3bXEssEdxG8sDBZUByyEjIyPDPOPOm/ditDuADSkYGOig9cfHiqpNKkvk7gu6hsZkgnIYYOeqnPy+oNRvRqkTXF37MJ7dQq20EabJMDqpJbafMcKOalygjUfdNBI2JUHtbaUnvbWFjnBLIDz/X51RNHpVogmuY7aFT0Zwo5xnFSaa8kdo4rcQjudyTSlWCyHgLsU+94594eOM5yIfou3e4iurpnnnijEeWYqnByWEedob1IJx41GKeAnM9o+AQXyAWaVnNrV5qFvE/Z2x72CbePaGIVYyvjzxj4Z+FJ+zfaGEGdRsjJvycoMbfp19T9K9TgY6AeHHl5etGQeeBmrsc7IRlZG23iFVfTOl1dIfQrCs7fXdsy6lpmlzsozDJv2F28mwhwfUUzKJYbqGNtPuBE0LSSTxTsyxuuMoB1bOeODnHhW1HhIWlKBiWCruH411Zo3J7yJE3DAZQc+PXHrVKempqh15I2/BWojJE3KHn4rHS0t76JbmOfvVIyO9iQgeHOVBHPHnUjYXEfKupx4Kzx4HwBbj5UzfaDY6k0VzMqTyWrfqnTcske7jg44/rrWYez9/CBDa65dW8Kyd4ilS7A+W5ycj0qt/Q6KQXb3fK4T3Vk7DoLptRqkB3q0pbwMbIwI+YBps6tAzfrrR2mIwI1O0v5nB6/LNZbabrw754+02XflBLYxsqH0C7SR8Sa4bfV4JBJqOoxXVkkRaZBbDezD91ADkccDOfAZppwp9O3NTT69DqjtXENnx+uy2U1XvSI4pRCQchAuw5+fWnFVbxAsWEcvudR8OSKxvY4LmBJbeTMcgBTI7xDkAjg9OCMYIoja7so5O7UPvG3Oe8VR/hzkfWoBW1VNpVRXHVuvyUvBjl9w69CtCdtz7cFQg2qMdB8PxqR4sl8cSE8HPgKTt9Y3jubuAyovjGSWUfDAYfQ08ktjdQd3ZXOcOGIk6jjxI4HzxVynrqep0Y8X6c1G6F7NwlzxwSKtiiUqZZuI1PX94+QqckUUBVZO8YlQ3ukAHjnnx5qqSQysD0UDCgeAq1a26jVj3IkP62FSBwMcED41zuonP6mYAn9lxiqaD8BQhXLazhxujwBznIx9a7cwyrLI5Q7S7YPh1qgehx86ZkaUXbCBnDSHICnGc8+H8aEKu357yPIyyEj4jn+FVojSHbGpY+Q6009y0GBhGlzgttHHp+dR9qV02PGY/MxHGfj5/Wl0QoLHBGQZ5NxzykZyfmavTc88c0RDojD3VGCoPp40s8I2d7GxdOh4wQfUCoAsjB1LBhyCDyKRC7IpSRlJ5Q4yPPzq8yme3wg2yIdz46sAOD+JrsyRSCOSSURSSAk56HHH41COCVXEkMkbkeTDkeWDRZCXwCPiMVdMd8UcnoVJ9R0/AipXMDR/rQhCMfEdD5V23jEsMqPJ3YTD7j4DnI/KiyFyL9XbvJ+0/6sfmf6+NUZzz581bNKrhUiXCIMrzyc+Jqr0oQij5/L+NFHgR86EK649/ZKP21wx9Rx/CqfCrbj3VjhHRVyfUt/liquvJoQiuEZ6/1/Ou0UIV6TB1EdxkqOA/7S/wAx6VKO0Peqzcw8tv8AA+lLfOr7VgO9WXmIxneB8sH45xShCJIZZJGkLxEsST+tX+dQNtMNo2ghjjKkMPwrslvhe9ibfHn7w42/EVBJHj5jYrnyPWkQpzWttKrQmVTlSrI/AYeOCP64+mVfW8lgsdol3EbUxHeCzvMqgjJ35O4MPdI65OcnmtEZyecc5zWTLcxmVrqZjs4YBc5IziNRyActkjoemfXJxip4UIhabF+l+g3JVqlYXHNuApSXRtrNTA6Nc3I3qwO5RnHveqqMAeeAKxtVLwadHOksixzXCQxMBuLFyd0rY54xkHy5HO3D0QF5dqLoMyTSbHKgsCQGbuwQPuqByeAS2PEgJ6lerqNwLiNpVjVdixvwF2sfex1GeuDzgLnHSsiiDJ3trJW/hM9xp2Pifqm4lUCkgLGnvHfqlER0QI8rysvBeQ5Zj5k9Mn4VPGfdB5OcE9RnjPoceVc/rpR40ry55LidVyANnXOut07qQUwezGPMTIQQeVKtnK4IwVxxzn7h44pEIiqiRxqgiG1ABjYBjA+HAGBT0DrdReyyqWZclfex8vn4eo9TU7fRb6dTM5jhhU8yynap+A6/1iq1AHtvCNx8/Fa+IB8xbURatOnlZZTKYAP1qiIb2laaQlueQys2cc5yCeOPKtsztpGnxrAoS6vELySA8pFn3QuOmepwf4Y4k+jaaN8CPf3Ayd8gIjQjPO0cnHH8DmkLu6ur2U3N46M5YqMDAAHQbfAevTOfhWppGzM095UBaNlwe8qcAE8Dyzgf1/3rU0C0tby7K3BDNGu6ONs4cj94gHAGPxrLz51p6HcRrLNZTNsW9iMAkCnKsenI8KhpiOIL+Kjp7cQApW9v5r+RZJdqqgwiR8Kg8gKWMxt1aZJRCY1JD5ICHBwTzyAcfnVtxbyWs728y7XjbaR0HypZwtymA0UkW5oplYZwcEbcfHr5Ywec4LvMmZ3K6QF5cS5WdeQMV0FlBCsQG4PPXHIz580MSSScZPXFcqK55FR31Wdqlw/6Qsopp52jlYqU3koXPO5snggKQD45xWgqKqhVQAAY4GP+1ZmsQ3c7otukyKuGaVUyCAfuj18/RvmIRSXsoIhZ2CjwNdiML/qOHwvZKG5Qc1z46Km6YxP1F16TR5JF1GFUQP3jd26HoyNwQfTGasn0XUGvZobXT5ygkZUOwhSoOB7x4/GvPKdUtpImiuXVzkqUYgqceNarXd7JH3c95NLwA29yQSPPNY9ZQRUcLW8QPzE2t4aK5DO2VuV7SE7/AKu6uOWtQo8S0qDH40foUjG7VtNXB5BuAcfSs3nOfHzo+HFZeeI6ht/MqTNGP0/NbC6NYYG7X7TOOcMf5UVj/T6H+dFWBIz+wfFTZ2dPmve3qALCyABACoIOR4nOaruOBCB4RfTJz/GrNPaUy9xGeJAchuVB9R8gPnXJri2lkLey5HABDEHAGK31vJbOaMeh+lXZs26iZPmG/lQFs194vK3kAoX8cml0QqRkkAAnPAxzV+yO25lUPKei54X410XQhO6C3RWAzub3mHzqFyoEpZeA4DcD05/GkQrhdz+zs6lFO8BdqAY4JP8ACiWeV09pimkAJw67uFPgcetUuMWyL5szfkP4GuQzd1ITtypG1h+8p8P40IU1vJkfc4RiODuUZ+vWuu0U5Ld+6N5OSR9efype9khssM75VhmP+8P8qotruO6BK5BHgR9KM1jZMztzZb6p0xw9Ddrj0U/yqUXcQyLL7TnaQfuHnw/LNL5PU5q8EQRBwqtI5yCwBwo6eHzoT12aCCKUo07Db/d8PD8KrkgKLu4dOu4Dgfhn+s1bJvnhS4C7imY3IGOPAkfD8q5ZMgZw5JVo+RnoMjn6Uc7FICRqslre8a5SSRVEat0Q8YrTjSNIpJmQZ+4vxP8AlUJI2icp1wBjjr5Vbc+4Et8f2YyfieT/AA/GmtjDBsnMc9l+8T6pKWxs5v7e1jk/xKM/Wl30e0YYjaWPjorZX/lbIHyFPUVXnoaaq1lYCfJStqJWm+Y3WGobRbvOCYmHJCgbl65wMDcpycDwrcUhgHU5GBgg5z5c+PFU3lqt5D3Zbay+9Gw/ZbwP8/McVnaXeezN7HcgRhSQmTxG37mfI5yPjWPD/wDR6nsr/wAp/unkD08lZI7VHnb77d/EJ24sFkDGEBWIyytyjfEeB8mH41XDdvC3c3IYhRuO4ZdB4Ej9pcjqPmBTxGM8Hjw8qovYz3DSBcvF76Y67h/Pp/CrlXRmImqpTldzHIqGKXPaKTULk8QlQTR8nGeDnNKU3Ykd00SsMRuVGOm0+8uPTBFVXMWw7lGAfwrSop+PA2TqFXlbkcWqn5VJWKNuU4rlFXLXUa52k1A2nZO5uO8MTMHUSL1XO1QR8NxPypPsXj9FSnrmdjnz91Ka1+2e77OtDFLHFmJmZ5PuhVkVmz/wilexnGlzZ4xOx/8AStXmZRQvtvcLNkzGuZrpYr0USGWRYx+0SD6DxP0/Ko3dxGuXOdiAIoA59PmTViHu4ZpcgEYXPl1/gDWRLIbmXPebYl5BJxtX97/EfDyHPjXM11Z2WMMZq87D9/ALbijz6v2GqlFG93K0twBgH3yen+H4efmfhVN3ryRsY7WMPjjcx4+VJX2p98gt7QFLcDAxwWHmfT0rP6cflWVG/sgyMN3nVzup/wALJr8TMr8kWwTFxfXdyf1szEE4CjgU52cjkbVI5xGWjgyZG4AQEEZJOP6Fd0rR1u2S4vXMVqziME8GVicbVHjz41DV9QldpdNt1WG0hYxiKM8HB+8T4+dSNzNaJ5SVSbm/NlKa1AaDpc5shYTXLpgvI1wUByMgjHUYP4Uuuo6SjrImh7XQhlPtT5BHjxXZXXU9H79v7XTyqM2R78bHC/MYx8KyhnHJyfOlmmLXZm2sfBJJM4OzNtY+C17jV9Mu52ubjRA0j4yRcsM8YrscnZiaQGeK9t1H3sSBl+ByNxrI+R+lcB8dw49RwPj4VCKhwNyAfRRidw1NvgvRy2lvFH7XpejWt2inIYTNJtHqnFYd5e3F9Mbi7fLYx5BB5D046VC3luYJAbSWRJD02Nhvp4+FensrptkUuv2FtJNLKkUHeRAStk4JPHQA/wBdastIqtAco+Smb/qBYafReYhmltZlmgkKPGdykcc/1/Xnqyaa2rS2l3AojN5u74BcojJ1I8sjn48VoTIrSSRaXa6RcyRsyGFrcRyZBwcAn3vrUpdSgsWttJurO3RZ1/2sRJ3YQvjaODwfPmpGUzWDLI648lJHThoIebj7rB1a9W7uQsAC29uO6gXP7I8fnSWOdoyc9K2Ly5XTrmSzOjWAVCShZGO5SeDnd41bZXlneQXSXGjWe6KLvwIwU4B97LZPNVnMa+Qgv18lA6MSPOuvksLI8+vTwzUnRon2Sgow6hhg/jWgusi1BXSrKK03DBckvJ8mPTw4xUY9e1eNO7F6zL/98AfP1FR5I26F2vkmZYxu75LP+Nd+Y+taP6Wt5eLvR7Rx1/VAxHPnkH+Fdi/QN3IE9nvopJCFVI5EdQx6Y3YNIImnRjr/ACTRG1x7jlDQoO+1a3Rt21XEp58F5/MUpczG4uZbgjBldnIznqc1p6hPBpHe6VpqhmwUnuGA3NkcqMdAOnxFY44GP6FLMOG0Q8wdU6XuN4d/NFaWkXah1064QtDPICrLw8cnQMp8CP66Vm10MyMHQ4YfdPkabG8seCEyJ5a4W5rYubmzuLmWz1YlZYZHQXkYALEHADqByPhVA0Q8D9LabnA/3+PzFc7QKE1m62DGWDceqg/xrO9PD06VJJI3OQ5o0UsjxmIc0LR/QV67FbaS2ucdTFcIcenXNKXFndWjbbmB4j/fGM/Pxqnwx/D8MU5b6vf2y92s++LoY5AHQjyAPSmXidyt81H+G7lb5pP+vKpxRtI+xFYscDGPWtD2rSLxSLuye1kY/wBpbDKfNT0+RqVvp8cUyTQajbzxElRsJVxngEqemDjxqKoYY4jJGb/bxVmlphLM1pNwSlr2VVQQRkMF5J8GOPH8PkD50mevJJ8ifGpOzM29lI3Yb4A8irbOzmv51t4Blm6noAPEk+FQ0kQDA1upP1S1srp6g3HgB0snNGXuGn1RwQtpGdhPQytwox4nnPyrO719/es26QHeSefez/OndSu4DssLEFbe3Y85yZH4y58+hx6UgBgA9DjkVblsAGXva9/FV3PLLNHL6p5yUlNzHneIklGfvExNkE+pBWmdTs2u4k1i2icd8/dTRqh4k6ZXHUEj6mkLWQpJG5BZQ3dtnphyB+YHyp611l9PFpbIriCBJIZVBwzgscsD8ApHTmsfCS2KpmpJTodR4fy66bECyroop3fw/wACz5rS6t1DT20sYY4BdCufrWt2emBjlt8cA94D55GD+QqFzLq2n3whtL6aZLjBgZ23iQNjHGccdK9HCLe0Hci3ghmIHeOkYK7/AB4HrXUUlO3iEg6DqsalhIlzt0skhpffZNvFJHn7xQYUn1B4NU/o+4tAT38Xu+9tibdn/gOR9CPhT9wbjd+vcsDyCScH4VUMfHnJ58v+9TzYXTyO4jBlf1Gi3G1DxodR4rketKi9wsIt+cd5u3At0wScYPocVosWmgRo5NswXcT4MTwM5+A+tZ1/ZpPdSOg2PIxwQOGz4EdD169aqkmudPumSRWe3wIRx7pAGMK3QHpwcdOtRCrqKE2q+83+4fcJTFHLrHoeica4nBKsq5A6NGpx5eFcM/gYIiPgR+RqqDUO9jALhtowySqPdPwPT5UzHFHcDKwvGP3hyv8A6j+Wa0opGTNzxm4UDmlps7dV97EetrGP8LMP40F7Yg5gkz44kH8RVi2aNIE9rhznAxn+VR7u3DGMzSMQSCEQGnpFOYWqhIiZQqruBBBJ3fSq9lq3Imfd4/qx/A0zJbw91G029QFxln2Y5PgM1U8tinEVsZD5uePwpyFKFVSKVY7oj7pztIxz8PWoq0mMPdRyqequTz9RxUBdbQdkEK58kznn1rntc37Hdr8IwMfxouhWPaK4Dwypn9wuPwqDWdzGoOw8nGEOfrjrnkH0/C+GS8EiE3iK37jEjj6VbdSPGygXSxk5ZlfJ/KhCxbm1vbEyahFb3c4cIrQ7gAoBwWUsODg9MgHGcZJNXB1flXU8ke646g4IB+OR8q0I+7JyZEUkDO18qfipP9daTudGMZMukSwRB5u+uo1XeHBGGPBBzwOfToaLADRJudVRLbwzAd7ECR0JGCP41RJp+XDo4JXGO8GSBn9lhgjx86kt8iNtvYzaO83cxiZkHfMeQUwfHnjjoeBTaI0jbEG45Ixj8/KqM9BT1BzPbr1Gh+SlZO9mgVMt/dW91Ja3itPGzZCt98Z5BT97jwzmuy3FrGFk9pQxvkK7cDPkc9D8avvkhnCxOBJsQIx8CR5eWKzpbW5QN3MhcE5GDiQfPo3/ABDPqetZ83bsOZ+EOIzl1H7qdvCm0d3SnfDOD9KAQehB+BzWIDNA+2OPJPOIgI39SYzlW+Ipq31N5G28TFcBhgq4JOAMdD9aipfaKCR/CmBY7oUslE5rczTcLSRGk91ByeKvuJkB2w8NtCuw/awMYrkmLZTCp/WHh2HgP3aoroVTOm6PhRRRR4pFKOR4m3p16EeY8qseJXCNCMK7bSviDxn86p+f+VMmQWskUYGQjK7H16/lQlVd02ZyFOBH7g8eBx/CquPEA/EZqc0ZilaPrtOKIopJmKxgccsx6KKW6RSgldXCqGYN7pXJOfSmpLUN/s0bKqr7xG7LE/D06fKlzLHCpjt8kkYaQ9SPIeQquF9koYjIPDfClSqwtBESBE7sOvecD/lrm6CTPeRd2T4p0PxWpSSMjmKZVkUHjPBA6gg1HuVcZgbceuxuGApu6FzuYvC7ix67v5Udwn/xUP8A6v5VVz1NHNG6EzJCZVRo5EdwuGwfp1pcqytsYEMOoNcwDycZFWrOGQRzjeg6HPvL8DQhVUVa8WVMkUgkQDJORkfEVV8eOM/KhCkiNI4Repq5o2ggbJB71gFI6EDn88VEfqYSejy8f4V/z/L41Vk4Az0PHOcUtkK6zJ9oA8CDu8sYqjgZPQDn5Zq6HMdvJJjlv1a/Pr+Q+tJ3MrRRjYQHdtqk+BxyfkBmoZp2QRmR+wCcxmdwaFTf3CgNbDJJ4kI6qp8PiemPX4VlzxSvfrbFtspKFce93btu3HHTIjUD0znoedO0hQR+1ynaoG5S3gD1c+pGflx0zWHcS2t3ct7dfNaRzrJK2w7WwwCquecHbnPx+JrlKmCXE5ohL70h0HRg1PqVoMkbTxvc39I321Utf1zT7GMaBaJdK2F7ySDgQrnOCxIJOM525PXGGway31CBTKXE4WI8kQO274BVyfpXqdP7P6RYRRrbWiPsGVcj3sdQfIfHAp+SaKBN0kgUdBk4z9MEmuvq4MPa0XvZunQD0XOupp6t2aQ79NV4ZNRtHkaJWfeqqxUxsCA2duePHB+lWpcxSMFQsSenukD8a3tRaGUiSTdAqhmkWRkxKu3qVwxIGAeMEY60i/6PiJbBmzzgEKCM+HBPHrj41zE9VQs7tO0uPW6ZJhEjCHPeA3x3VVlBJcXCRjeiscLIvTI5OD5gU62tAKimwt5wAGU3CswCnBACk4XilhfzB8QRqp6EKoy+Pu5Jyeox1qOoIFuXKlmDEnd4HOCMH4EVnQyyMqs7hlOWysScOGhIpnXs7XRMjXJye7e0tvZz9+COJVVvXOM59fQcVKay0mazmuNLWRpIWiV5JcZKMWwuB1wxz4ck1l+nlx8Kb03UG0+ZpO6EquhjZc7fdOOh8Og+n01opy8kSrKbMc1pNkiJWZ49kLtHKneCRSCuDyOc85HIPQg5qxNr7GBKFmUMJOGUZOT7uc9AcetaL6ZHdRm40qZp+ctDJgTL6nH3vl51ncg4PGfKmO/CdoNEjhwjstWa3j7QQxyx3ajUIwO8RW2d+B0PTJOMZ5HTrjg5bKyOVcMrKxUhuoPiPQULI6sHRirA7gR4Hz+NaiXtrqqpBqrmOccR3SgfRx4j1p+dtQLHR3yKUuEumxWTRTN7p9zYSBJ04YExspyrjzBpaq7mlhyu3UDmlpylBAbaGJ2hgxAAO4DwOc8eg+OQcERDhV/WnYS5VQed2ASCD8AevirdQMmVdU7WVwBlGDKSM4Pn6/183tlNshPdQHA+8FUku/8AWkqkLKvLcHdu8vhjjr1NTVg/IPJ613A933VO0grkZwR0PxBAI8QQCDxVCwzNJEP1S54lk3kAeoXHPmQTx5nqQ2cNDYj+BPsHbaK/0oqm3meWCO42krKiuOMHkZ5HhVwIPQ1Fa2ijOm6KK7g+VFLlci692++ziVVBDyAOx8h5fGq7lQsx2jhveHwPNQk1GGOQ+0zRATHJR3A6+VWzNbSQxyWs3eqCyZXkYHOMj411ImjccocL+a6nKRyVFBz4UfT5UU9Iu+HPjVkp3W8bj9nch+XP8arAzx5/1/OrJ8IFtx0TlvVj/WPlQhSGJodnRoQSPIrnn581Rz4f0Kutj7z58UfP/L/OqaEIeFLyA2Up25YGNv3G/lS1lbSWsZWZNkjnLLjpTkULzMQgGQM9cYq+S4imkdJgSmcJIvDAeHxoDLm5UfDGbPzVMUe9iXOEQbifyHz6VK5951lXhHX3R5Y4I+VWz93bKLWWPK/eLqcFienx/nRHCssbRRSB8e+gbhg3iD8aFIoWrsiyhCQQof5g8j6E10qsct0QPdQMv1OMfiaqgYQ3EaSZUOdjbhjqMc/Wi4u4C8sasPekyc+g6fUmnW0ukurrfbIoaTn2fL/EDoPrx86Xdi7s5OSxJNWKVFrlT/btgY/dHP54+lU5yNxGPP0oKVH/AHqaRSSEhEJxyTjAA889KkqJGnf3G4IP2R1YfCvIz9oNT1SWK7jlNnCoYC3jbKnJPJ4+9jg53DPTzprnNYM8h0H1VeoqGwe+vVTSWFtJFFdalBFJM22NC2C7eS5+8fhmkb620a9WWZdQjEiHunYqpXg8o+Tzz8wa8rbQR2QYWm6IMGBCuwHvHJ8cHmrZGaVWV2LBjkg8gn4eNY9ZWUtSzhObmafqq0eKmM3aDdbFrr9zo3fW0kHtLW43PCjK0pGMhVJIBBHTnIp6HWYWs7e+n02SOOWHe4hdpHjbHTaqnj1znJAANZmlaNLqRM8lwsCHKxSMRuc9Sq+I4HJHhxTOkztDdNY94jK7kAocL3gHh6MDkdOdw69KdHVPoXtppe9E/RpO48D9lrseMQZxmjK4a26+KlbytCivabTA6gI330ZR90ll5XgYyRjINNC9gmTEw7sNyGJyh/4un1rt3pMypO9s8trNLHsWRRuRSOjBGymfl6HIxSM9lqkMccsMkN1IqYnKp3Lyv+/uyUX4FT8qvMw+opP+if3f7XbfFKZ45NZm69QrnUqSPDwNcVSxwKTjW+QQLe2IhlnLgeztvVCOfeJG3kZOfdGQR5Z0rC4jimWG5QALlnIyHxjoVPPXA4z9Kmbi3COSsYWO67j4pOBmbmjN01eafGdFltZ07zerB48Z++v3fXIUfWvGdibuWC8ls71GhdiyCPkjcrfh7oBr21rem/huZ8jDbZFw2D1PGT4+leP7RW40nX7bW7KIf7TlZpFHuh16bhnqVby6L5102HyNljfTn9Y0PjusWvidG9lR/adR8l7C5t5bqzjt4gjF7gb1ZiA4A6Ej1IPyx41n2bkStbSx7g5YvvADDpkN1BHIGfDGKcgu5JZY4EC7S5YMDkDoSfhgVXYS2xme47oyMdzozcKquxbGPE/drkK6ny18LmGzzceg1K3YXgwlrtQuXXZ2wkBd5kgcjcdgbPTPTFZIfR9O96IjUZs+7vUrGv8AiHjW9cNJMJDuG9gRn1xXnJNEv1/YVx/dfg/Wp6uMsOaFixKqMs1jarU7S6sk5lMysvURFRsHXGB4dfA+FVm70q5ObvT2ibOWe1YDP/C3Hx5qdnok0jbromNAegPLfCtSXSbGVRGYAuOAV61BHBUyt1+BUMUE8gzH4FU2tjZyaNfex6ipSd4gWnUoEIJOCefDyrPOjDPOsad/+OP/ANjWpJorDRjbxTAg3XeFnHAAQisl9Cv0Huqj/wCF/wDtSVET7C8fLr5omhcLdzl18VL9GWdv+su9XtinlBl3b4ZAAqav2cdGV4rtNjAq28GSUeIx0FIvYXsRy1rIPVRn8apKsvDAr6HjP8qqucWbM+OqrklmzFonWTAoXTLOKz495gN8hz194jikvaZjOLl5neUMDudi3Toaq4xnIx8c0VE6aRxGvoozK91rr0Sx6c19c65b3Uc8USmbueQ5k9Rj7uSDnnB+FZw1u7kXu79IryMnOJV5Gc52sOVJzjPOPCu9nsnWIIs+7LuRh4MpB4PmP6xSNxGsNxLChJVHZQT4gHFWHyu4YfHoL6+PVSvkOQPZ1W5M+m65ZwW1vL3F5ANqLOeCn7m4dQPAnms6MXWiXq+2W7KpyrIRxIhGCAfHg+HiKQPIxjPoen9dK0LXV5ok9mu0W7tiTmKTw/wnqKOOyQhztD/N0GVshDnaHqq9RsBaOkkMolt5gWifxIHUH1FJ16Wwt9Lv4ZLKzdpIZDua2kx3sLHjep/a8P64rCvbK5sLl7a6Qh1PJ67h+8PSmVEOQCRux6JJosozjZL5x1rW0dVsoJ9amGe4HdwKRkNIw48fDrSthpdxflnUiOFDh5mOFUYzkeZ9Kfu7jRLmGGzivJ4YLQMQpiz3rE8sOevXGR406CMtPEdolgYW/iFYrM7MS5LOeW8ST4mjB8j8+K0xrEVmndaVZJb54758PIR4HpgGofpu5k9y/t4LxemJYxuA9GUAg/WoxHGTbPc+SZlbtm+Sz+tN6XaQ3MzTXR22sC75mJwCPBfiTjitaFHij9pGmWGnwDBEl1ukcnn7oJz8qY1C706TTbeK7v7uVLl2IljRV4Xj7vHu5JPieKsR0rWXcTtrrop2U43J+y83eXUl7dSXUgOZGzjyHgPpVNaf6N02bItdbhLDp3sTRqfnXf8AV2/dQ1o9tcr4mGZSB9cVXdBITcBVzE5xzBZdFNy6TqcJIk0+4GPERkj6jilDx1B44PHSonMczcJhY5u4R8RV1oWFyhBIAYM2McgEH+H4VVjw8fKpQxzXDiK2DM78DaMnof51DM0vjIHMEKakeI6hjj1Csulka7ZFQkliiKAeQDtGPPpimL6dNMtm0u2ZvaJMe1vkZAx/Z5HTHjjxzWotvMqy6lYWcs06uRGcAqilQ24L1Le+ceFeXm7zvH77cXyd4brnxzUsBMdM143cPkp8RbwJnuG5J1UQSPE1ISkdeajg+p9fCr7Cyn1C5W2tlDMTyc5CjzPkKa1rnGwWY1ribBXWMRuxMoOEWMtIc4wvC7vluNMQ2k+pTEJ3UZKiWVnOApA2uCfIFV/5q2dOj02ytbm3054b682MkgkO0OvOQgx73QenrXnZ1JJJOTHLKAfjK2eP+EfSqNbAKethfe+YEELqqZrf6ZIyTUN1XodLvdK08QWklwbudJC8bquFhYrggE4yPKtaNLIAk3Acnja2V49SM14QFgQwP3eQD6dK9baTi5to5QSdw5+PjXV0FTxQ5llSoagyXYtNWRFMSxwujdVMw/j0PrXJYVVe9htEdBjI3nK/Q80l/GrrZPfMzse7j5bBxk+ArTuOSvJx0wXl2wxyd2NmXIbJAyev9YpOUQyBhc3BmB6qo3A+hzVcsjTyNLIBuY5PFR58D+FNcA4ZSN0oNjcJZ4XtpRPYocKMBWO50HmpPX4HipQahPdnu53LMAWBzgHBGcr4HkVf4dPHmkpUeHUVDRkF5A/PXayEfnGKw6iL+nSMkgNmucAW8tenRW43cZpY/lzTo4IKnHPBHgaajnuHG+SbYi8M+Bk+nxqqONdvfTkhP2R4t6VGSUyEcbVHCqPCt07qorndbiJ0WPb3WWTPJx4/PxpY9attciZcdAfe+GDn8M1W2Nxx0yaL6IXKui2xxNORllYKvkCc8/hVOfrVy/8AhnGOkifk1IhVEljuJJJ5zQzMxyTk9MmuDOBnyopboRgeVdVirKysVIJII6jiuVfb2puMe8qqSByevnj4CkBQr5U78A3METR7FZ2cAc9c9OT0+lJSW8sMMraI/fGSbfIt1KxKxnqEPJUdT49SMAdJ3ExnfOSUHCA+A9PKoKzIwdGIYdD5fzp1whUQ3UUzSIqyKYm2nehUHyIJGDn0z5dauPHBA64OTgfOp3Fna6qndzQIzZB2MAQxHiPI/wBZpKRdQtBPIneXmWXbB7qMi9GAPQ58j15582nwSc7q+WKKZds0auM9GHIPp5fn60tLZSYxE/egENtdsHI6YYeX94GmEubeWeW2jmVpYCBIgPKZHGfQ+FWE+BI48yKpVOH09ZbO0X681LHM9h0KXi1WaIC2vITPg4G8BZQPTHDfWuve2ysSO87scl2jKhfQ56fHp61c6LIhjlQMp/ZYcfSoQ6ZbSByved6o/V4kbcPhuJGPTp6VTNPiNPpC8OH+7fyups0Ehu4WKsBDAMGBB6HwPwPjR44HOfKkjpk8Tnudu8kkjaY2Y+rL/KvhHbH7VtY0Ttd9oelXX20ab2dvOzU1smh9n7qzsp3vy2mW1xt7raLqfdLK6juznwBBBFWqermLi2ePL47pj427scv0Jnr08etMKomELNnIbunz8cj8Ca+OXX+kRo+j3cdjr3Z64tnsF06LtBJ7bbp+jLq7jhYRCF3Es4i79GkKqdqkAb2BA52w+3TtToej6tqvZP7Mr28g0rtFaaCb68u7UQzy/pKO1mKRiZZCDvKIxwA7gkFVarrXtIvdQ2IX2WSINI9xcNtRmJAH3m58BVcs7OO7VdiKeI1Hj5nzrwWo/bPpkeka/qN3pF/G/Z7tBZdnriJu7eT2i5ayUYKsF7tTfx5O4E7GxkYzhT/bVb6Wslr7Bdate3XabU9CtY7mW20+LfbEsw7xiExgYQHLseowGYRdoYXW1+CdkcvqvXxz60f1g1i6Rr9zrGlWeqNo15pzXcKTNa3sD+0QMRkpIqgqGByDgkHqCRg04ZdQf3Qj4/uRBT/6m/hVKTFYWOLWNcSPAqUUzzqSFqSYkgV85aP3D4kr4VQ0gjAld9gU53E4waSEeosCjSMVYYIabaQPgij86F0z3hI8ihx0ZUBb/mbcTTe31cukMJ/8tEvCY33n/BNy6hYygSRyM7ZwwjjZx+ANVPehRkW8pHmdq/8AURR7DAeJN8nmHdiPpnH4VJLOzjOUtIVPpGB+QFGTE5dSWt9LovA3kSl/0pGxOwRg/wB+ZR/05rn6QnI4gjby2u5/JKewB0A+ld/rwo7HWv8Afmt5BHFiGzEnHqN2jh1jII84ZWyPLoKlDqASUrPbd5nlUUGNj/wtyw+Gaa+J4qMkUcq7JI1ZScYPiaHUNWzvsnJPQgWRxY3aFgHkui6S7JdX3EcFccr8R1FdPA6Yyaye7imnEP6pl3t3bTIHwi4Bxnn727x6A9K5A9pIkc9tqlkyyttVon4dgeQCr9cj1qrBitQ8EujuQbXBGvxUjqZmhB3W7ce6I4FB/Vrk/wCI8nPyx+NZephn2KAdrJIox13EDp67d2K5Jc3sTl5jnJJO7LKD44YDK/MGqr3UozbjevdjcDncCSfDZzyfD4GocRxalqKaSN5LHdDvp9U+CmeyQOGoXNUvImiW3Q/qiglmK9BH4KPjyMeWfOvK6pHPPqYsnjCSggMSCeWAPTGTgEAY8q2o45C6RkqJHkE02Bu977wQDxwcfIc1r29g+e8nbaWGDgkuR6vn8Fx8TUHs/i1RJVvrmRZn2ytue63qVHilCyaBsDnWbe56lR9pm2pbwxlSgA5Tc5wOoXoPmflU4rGRm3zuyn0fLn4v4fAY+NNRQxQp3cUaovoMflU6124c6d/FrHZj02b8FHxhGMkIsElf2oGnXEFnbQHvFw6uuVZSQGyPE7c49cV5rHO3AB6MAcfIHyHTivZeX515XUbJNOdYUtkt7UNHBB+u3bvdGBzyGGMYxz18afXUwyDhC1uiyMQY6YA3JS+fEnHqOorQSe0k7reR7gCFQQRt88Mp5xis/J944PuMFc4yASM4J6Z9KBjx5HX+f8P6FYFRTh9nPuDyVSmrH0N7junkVZcQNbOUYggeIH9eYPwI+VVOn/abRWx78QwcA5K+ePEjOPLDDnikuBx08AKZTyOe3I73hoUYhA2J4fH7rtQpxySQuJIpGRx0ZTyP6/jWpPCutw+12gPtqhUniHV+gDj8M/OsipxTSwsXhleNiNpKNgkeWfCrscgbdp2VSN4YMp1Csu7K7spBHdwOjMeMjIb4EcfjVBx0P/f+dO2mqSW8RtbiJbq3OSYn8Cf2lPgaY2dn4B3wmnucgbIANpXj9ph1+VP4THi7HaeOieI2u1YbBFgzXul3OmkbnhxcQKT0x94D5eHxrKPHB+Fem0WXTr29W7EK2c1qHd1QEJJFjHPqM1mzXOi2rt7BYtO4Y4e4PujnwUHkfGpZImljXFw6fzyUr4w5gJcsvNGf6zWl+m2//Vem/wD5MKBrjg5/Rem//kwqARx/3/JQ5Gf3/JZvyNdI45/oY/oVpNZw6pHJdaYgjmj96S1HOB4svmPSsz4f0f4UxzDEc24Ka5pjIdyXWzna0xkcDa74A3OOGOBwDuB48K58qigKA70H6242KI42O/dkgkAHDZzk9OnOSAZKQRwQccHBHXFLINS7kkeDmJXf+I0UAZGc/gaKZlcmXXqI9PWPO2ZlDdVjAQfhz+NcESWOpKki7z7odjgMFYH3Scc4ZR+VaMKbHaRwCIT08Cw6D5/lWXqZYS+0dWKlv8TKwcD8Gq7iFDBRxCeBti0gnyuu2hmfI7hvNwVozJ3chQHcPA+Y86hVwPfW/u8tEBg+a/0R9RUYkRgZJDiNep8SfIVvA5tQqR03UoR3Y79+g+4PM/5fmKpJySfOpzSGVskYA+6PKoUqFcD3VuzftS4Uf4RnP44qmrZeYIW8gyfQ5/jVVGyFKN+7cP12848/MVOVBFIJI8Fcb19B8P66VV4gDqeAPOvIfbHaaRqP2c3FnrusppVkb6zMl1PatcWilbiN1S7jBANszIEkLMq7GbLDrTghe7gkt7+EBJVzIS0ZDAru8drdD/WKVIMUpRhteMbiCOVGcA/DOefHBr892nbvSOz9lqGk9nr3ROzDXWuwWc2p9nLy0GjTv7E8m6KS6UwWj7Y1Eid3KzMEAJL7lgv2wdsb/sfbdr4Lyyi1l+z9uPbUsIJXdhrYttxYoNytHk7RhcuSoB6I4sAuSixOwX6B1C5kndSuWI97AOT8RjryKhfQ7riW5aSOKA4keaRgqLvAPJ+Jr47r2odoLTtHY6dq/wBoupra6F24tLP2+eGygeWG40szKs+yARnbIzImFXPeYILhSHe3l/NqHabsxN9rGh6VYaEi6sIodQv0n0w6gVtzZtcPJEqxsUN8qhlOGAIycCgTxhwYTukyO3svrdzcW0FusrzxxQQw798jBFCAbmYk9AOvPhUbLUdKu+8a11G1upIhGzJDOj7VkG5GbB+6w5HgRz0r4Tput2U/ZqwsdD0PSNN0/Ham1iisLxdRtdqW5fNpctDGyw7y4CxhVwNvIAFLX/a3X+yOn3Fx2emFt7c3ZmxvL4ywxexW8mnOTKHuA0KMXVIwzqVBl6NUmTMUl19q7VXDS262M0RZbzI3q2NrKVKrgckHnjp7vPWsQAAAA8Y69Mjz56/j86+R9qPtF7YwaHo2pa1230q3EVrqdwJrKbTrie+SOfbE/wCtjFvckKu2SK3eGQuMrgOAPulrDpqWq3M9ubmS4O4lmMKIpGR6k+OBkjODzWNi7mNDMzrDX/lZ81HNVzdxY+fOtGw0+MxHUdRJS0Q4A/alb91f41KaaxRMJbR+oQMPxYl/ptqmTUd52mKOVANqmRSxA9NxOPKsBlWc3cYXDkdhdKKGGA3mlAPgrLnUr9ruK9MbwRwkGGNchFUdAPD41ZeexXcL6nbuUZ+ZYPvEc5LqR4BssAcePnSnt0iOGt1WIYxtCJgfRQajLf3Ug4ldWAySrNz5cZwcYqOZ1VVxujeBc8+h6hWKWppKOTO15d4WXodN1wJJF7W0sZBUO65ZG55OV6D/ABYq/wDS+nvzPLEx/fQhWH4Y/CqbSw0i5MV6tskUcyFlEeQAQMEccnDefmKv/RemNxEVz/eyM/PJrcpm4oyMAua7x1C1C6ml7zLqua402aJ0j1GLDKVPv7HGf6zxznHlWXazOkL6dIntcNtCDDcrOpklYfsnOCGAA97ODySc1qS6XDEPetyvkSzEfnWdNpwLgYKkn3cncAfQ5yPDoQeKnkNeYy17GuHgTf0umtEAeHAkKNpq9xYXsSRaa9xDeRI08qSKoQEHLYPJyV8PL1qjX9Mv30W8s7a3eWaS4S4LRyAd4u9XLgHz2kFfiK+G9mPtWe6+2b28dvrW60PtBqV52RsNDGoLI1tJaIGgvO4Db0M08N8m8qTiS35IxnU7Z9v+2Xajsf2mb9G6bpulaB2x0zRbG5tryRr26aPXrKNi6bAqRMjEYDkk7ugq3hMwo4o4n6OHM89dB6KrVw8cuJOn+F9p0fEGhQyM22S4Tu1yeQg+8fwx9au0lhsKY6xxSEAZxkbfzQV8Z1T/AEiLLTu01xoaQaILDRNdh7MXNu+ouuqTt3iRSXUUATYIo5JCSrNuZEkbI91Tt9l/tT1vU/tLuexbaRoluttqV7YPYT6m0GsJbRbymoLbyoFlgcgELESVSVG3HBULiTHPrY6huwJv6p1GeHTmN29gvrQ6UYz0z8hXOFAHQAfSjvrAIwnAlLDBQjjH9eGKsho2TQbDRY3aHX10xPZ7cq1y/GCM7B5/HkVr6WGk021urskl4ULDGC52jI+tUF7UcRl414G2FjGABnwUj0qTXu4jIZsDALNk1ckdHwmxsbr1VaNkglMjzp0WlFO0ne5UEiMlF8AB1GPhmlQcDAx8hUrKZTNG/wCzkBvgeD+Ga46FHZD+ySKpm/NWRZcyfPFcZEYbWRSPVRXefI0U0tB3CMoO4Cz9Q0mG4iLQII5R5Dg151lZGKOCGHBBr2EsohiaZjgIM15KaR55Xmfq5LHg1jYjG1pDm7rKr42sILd0/wBm/wD23a/4j/0ms53aR2kc5LHJrQ7Nj/7t2v8AiP8A0ms2qbtIBbqfsqTu7EB4n7Irv9fjXK0dNs7Ca2ury+acJbmMYi25O4kePyqKNhkdZuiYxpebNWeCysrKxVlPukcEH869HYTXN5axz64lpJZcgTXA/WYA6KRyTwazR/q3+9qQ48o+tQ1W8t7t4FtRIIYIViUSgZyM5bjjJyKtxOEBLs1/DkrMbuFdxdfwWnf3+j6vssYppbSOIbYnbBjYnjJX4Dg+tY99p13pzf7VEVU8rID7h+Dfw60r9OgrU0TUmt7lLW6IktJXw8bjcFJ6MMnjnrTDKKp1pNCen3TC9s5AkVNlpFzdR+0OyW9uDzNKcL1xx5/Lir/b7LTCV0qPvpcf+JlXkcfsr4Cqdalvvb5IL2YsYGwvQKB4YHgDgUgMDjP40j3NiOVg16oc5sRytGvVXTT3N3P3k0ryyseCeSD6Z+J/Cm9bYJdpaK2RZxJBuB6kDk/Un6VHQoUm1e1SQ+6JA/05H4gUnNM9xK88mN0rF2x5nk00utFd2tz9Ewk8PMTqSoHk5IHz5P1o+fjyPOigkCoAS3morlvNMxalqMG3ub6ddvQCQ4+hyKaXtFqZyLhobhT+zLCpH5VmUVIJpG7Ep4leOa0zqtjKP9q0S2LA+73LNEPwzV9rd9nIbmO6a0vN6EMqFg6qRz1yDjPPNYtSQBmwcgH7xA5C85P0p3anN1db4KaKV5eGjcr0CWsOpXUKR6rJbzCMSRL3WDzwSMHAPHTmpTQaJqw9kvdSU3u4gTi3MZ+DjoemKzr+2njt4r7ftMTiEkHBDhd24HzGW+lSk3a5GZkQe3QrmVV6zp5j+8KWgk/0wD2i5v6haWIPHaHMI1/wpXdpo2lXBhm027uJQQf10gVcHxGzORS82rSSQSW1rbQW0T/e7oe8w8ASeo/rpWho0V5e2wi1GMS6cDndKTuVh02eOc/KtKOwg09BFbbijjIYnJb/ALVoR0z5Rdlmjy1VaOnMo7ug8l5OBO8kAJYcMQRnghTjB8OQKnN92UknIfPXPV5K9HfBRBkKuS8ag482AP4GszRESaacuisDErDI83krAq6XLi0EF9wfof2W3TUmTD5WNO5Cz7axuLttsKZA4LEcCvRWFmbGHuu9L5Oc+R9KYVVUYUADyAxXa6mmpGwHNzVCnpGwHNzR/EfjTjxxvaxKkoQEkEMOCw8z86TP8KZkQtHCsSF4wCf+LnOfpV0aK0uRWc7yhHicKf2h0+vSo5tev6xvTj88124d0uSdxwhyo5Ax4cUPb77h1U4Qe/k9Ap5pEKUTySOfZ0WJVHvMDyo/xdR8qyp5Io9UWWRu9RGUknpja4B+GTWjLKpURRZEY+rHzpaaBZgCTh1+64HI/wAvSs/Ead9RGOFu0gi/UKane2Nxzc9Fa0jTHvN3B5GOmPDHpXKz45JrKQROgwfuqGxn1Qnp/hP405FcRS5CN7w6qw2sPkaKbEI5zkf3X9CkkgLBduoTVt0lA+8Yzj65P4Z/GqR0FTik7qRZAQSMEeOf6/jRNH3UrRqOAePh4fhWid1CiJDJIqBsZPJ8h5/CuyyZwiLtRfDzPr+NSj/VwPJ4yDu1+Hif4fWqc8+dIlQOKOPOpIplYRr1J+lWu9sG7tkwq8b1+96/GhHJLxlZJRCjqXJxjP1/DmnN4KzbOkUZRcdck4J/E1jS2slhDLeREP3zFVdFOETPLHyORj61o2Eok2sRgSqVbPHOP50MdfRQxyFxIKhnJzjGaK6yNGxjYEEcVz5GhTI6dM/1400iG+VgygSquA3gfQ+uKWCszBVHvN7oHrV0sndD2eI4UDDkftHzoQlLu0S5ie1uO8VThf1btGygHIwykEfLr41VJLe2puJmHfQoqtHHED3i+BzlsMPofStFXW5URzMFkAwkh8R5Gg2dwp2gKSDkDeD8wOtCEpHNDKcRuM4DFP2lB6ZHUVPBzyD8D5/wqi4sopWkYKYp2Tuu+VR3gGemSDx6HIrNuLXtJbXKT2WoR3kKoQ0E6BHZgOoZRj5YHNSRMD3WJsopHlgva63Rcz7MCTPkfH6+FYGgdloOz+v9p+0NrfTSTdqL63vp42AVYmis4LYKCOSCsAbJ8T5Cp2HaSK4nt7G/sbuyvJwSIpIyw4z+2uRzjOTjPxrWilhnTfDIkinoUYEE/Lx4ofG+O4ebX5pzJGvN2L5lqv2UW1923vu09nq9tY/pq7t7jVLe40W3vJDLGiRq8Esue57yOFFbKuMgsoRiSWu0P2YWV52V1XslBrEsDapq769Fdm2R3t7r9Ix3kY25AZBKqjblcgHkda9zqEQZBOGIUYDsPBT0b5EAj51Qkj3NwgdcMGSNh5FMsfkTtrkqqplgkNO8967cp8CftstOJrXDONua8JrP2L3er32p/wD6dXFtpWuavp3aDU7CLTYd09/aezYZJiS0cUhs4SyAEgj3WAJBbv8A7I3bTNQ0/SO1HcrqWtahq9zb6hpUN/ZXAu2DPFLbuVD7CAUbcCDnIIJB+h4xx5cUV1DG5Ghtgs/yWL2K7LWnYfslpHZCxu57q30e0S0jmuMb3VRgZxgADoF6AADwra+IzRRSgWKLdUUUUUJEUUUUJUVxnVFLMcAV2uEbhjGc8YoRZLy3aFWVR4daRvNZkjPcWoXcQELbSxZ/3VUYz15OeM1PUpI7NCI5FMkg9w54Repf4AYx64FGh2ipD7YyFTICIweqpnkn1bqcelYGI1MtVOKCldlNrud0H7q7BGyJnaJR5BKxaNd3GFnRUBG3dcneAB09wcZHPj4+NTn7O3cLbP8AY5CvIzHjHwzn+FbfC+A6Yxjwq674uGGB7uF+gxSN9mqJrcpzHxvqldiEpN9PgvMPosoJBhRPMi1RvwBz+Fdg0O7YNLZLFuTCn/ZgpH97kAjHzr0H9eNSR2jYPGcEefIx5YqsfZSle8Evdb+c0/8AqUltAk7LT4bFOG3ufvSHq38qaq/dZyMGffGWPIUAj4/CqpY2ico4x6+nnXRwU8VLGI4m2A5KhI8zHM9RoooqZNRXGCtgsoJB4yM12pwJHJMqSMQDwPjR5I12SOrSWiWMi3iRSK/urHMAVkYAsBj5Z+WfCvL+9gbypYABioIDHxOCTjPXGfGt7tHFDPH3lvIJPZJQkyHBaFyuQSBnGQ3j5jw64XyxWLiDy9+UDZY9c8l+QDRW206wP76blfhhxyPHPyJ/A+FduoO4faGJDdOB49Mf15/GoC3uDEZxBJ3QBJfadvGfH5U1EhvLQxJ/axZIwRnbkZHw5PPqfIVhTsdDIJraHQ/YqalBq4DTu94at+4SNFMSWF1HjMLHPJ2qSFHmT0xTCaHelVkme3t4mGVklmUKfhgmrEThUflm6ovo54tHtIWefz6cUxaWF5fM0drA0pQc87QPmeKaW30qyJe6uheOMgwwAhCfAlz1Hwqi81K5u17jiG3H3YYl2oB6j9r61Z4TWayH0TOG1urz6J6GzudJ07UJ7u27qSRFgTd0YN97HPPFY3p5cVrzO952dhYMWNjMVcbsja3IJHx4rI/rPnS1BAADdrXCdOQLBu1rooooqvsoCLKyGeW3lSeCQpIhyrDwrSEcGub5IlSDUANxjHCTjxIHg3H8aya6rtGyujbSDkHyPn6VLE8junVp5fspI3Ed3cHkhlaNyroVdSVIIwR5g/lUVUp91/dDZKkk4B6lR+yM9QMcnPPJrT7REfpi4YdG2MPmoNZvdQySxNNnEbbuvTgg/gx/oU4jI8sKXRrixcLKDguoI4ILDj8KKuiVO7TvZmR9o3KmCoPiASMkUVH2f/ejhL213Mz7UYYOAz+pI/lWfeqCiPjPdyL9D7pP0Y01LIZZGkP7ZJqqeLv4ZIRjLoQDmugrIuPTvZ1BC6aJ2R4cuaXIUhhJ97aO7YHoce6efWmrl8yGJDhIiQoHp41kpcT2Z3vHsQtkhwQuc5OHGQOc9RTTahDJIzyq0O8lh3mMf8w4/GqVFiUWRsMzi14AGumqnlgeXF7NQrqKByMjkYzxzx51XLPDAMyyqmemT1+HnWo6RjG5nkAKsGlxsAmR71qR+7IPoQf5VSWVBudgBjJPgKXbVUiR0WM++PdZztGR/d+8fHwqgW11dENOSBwf1i/iE6Z9Tn4VnS4o15yUgzu8Nvip205AvIbBWS6gMEQgYP7b9D8F6t8uK5HDdy++zsq+PeZJIIxjaCABj49cHypmK3igyUBLE5Lk5b6+HyxVnzxTG0E1Sc1Y/wD8RoP3S8ZkYyxD4pNdNiWAW28iEYPcoiJGDnPAC8c8586t9gs8MrW6MrZ4bkYLbuhyOvPxq+ir0VHBD7jVC6V594/BVm1tiHTuI9rkMw2jBIIxx6YBHliovp8d4xh3FVl9xlb30YdeVbj6YPqeMXVbag98H8EBZj5cHrUkkDJ25HfzySNc5huFld9caeQrpGU2mJAw3xgY5Vf2l90dORilZ7jV7svBYw2tukrKrO6d4JI+hBxhR1wAcnnpjNKXU8ms6oILSaVoiO7VCMKGVmDN5kHz6YAI9e6lLApW0tXMqxAiWTOO9fz+AyQPTx8awpmVFGS2CTu+Op9CoJMQhcSJG7cxz8EzcRSCC5dkObJ43CyrnYxyFaNTwhA8eTz1zWbLdTzSd48hJPU7j+eenp09K2NN1GfWIn0S+kaRplAhmxllZefe8xx19ayZLG6S5ktBA7yREhgik9PH+NV30rQ1sjSXHXU73VCrrZakZo9G9B90uR5Y+QxRR0qccUsziKKJ3duiqpJ+lNym9gFl2PqofI/SgHjOeM9c8CtJdIW3IbVrqO1BP3B78jfAL0+dH6StLQ40yyXI/wB9cDfJ8vBfxqXg21kNlLw7fmFWaPqV9AnsyWTXkIbdsCsSvntI6Z6/KvRx2/fQiaNXiDf7u4ARuOPHrXlZtc1aZQrX0gA59zCc/IUmzTTyZdmeRznJJJPwOc+X4VcirRAMu4VqKrEQDRqvZyyi0hLPdLsPAVcuSeuBgGsq9NzqVvPZ28s9oZY2j72B1EkLEEbg5BXcuQygA8gZyOKr032tjDJMWcx4YF/eCoT/APUBgHnjJ8aa7RSQaVpk5iXajoywhABjcMDp68fLrUlLx8YkBjJZHcDTdx5+i3XyMpYTI4d61/JeGl+yzsGew1j9nWlQSRW+jixW2vrYxrd2slpLHJFN3pQjvS8QJJU7zuDcGuS/ZboOo6NqPZ0XGotb6vrn+tE5MsW8XPtsV2FRu7wqF7dAVKn3SRnOGHrtI0620vSmnDF3mjEsrN4naT+GeKa0yHuy+4AbCsSnwGFHGPjmrGKsj7XHRwk5Rcnrpt80lG97oXTy+8bLxdh2KfRO0N3rGmdsu0Oj2V/qa6vf6NA1uLW6uTgsxdommiWUoC6LIEY7sY3MDA/ZXYDtPpmr3PbHtBqek6frE2u6ZpV3JA8Vtdyxy5xJ3QuGjXvH2xmQqAw52qqj6Hd2tnqFsO/LLPGpVGUZJz5+BHoc1n21y+lv7NeQCaCRjjPn4bT1H+Hr8RVCaeto5GRzu/Dv7/PyP7q0xkcgLm+90Vs85clUPueBx1HnVXvDqCKf763uAW0yK0k2/ei2bpF+RP8AD5VQL+5H3O4XnHuRIPxAroo5I3i8ZBHhqqLmlps7dLgFjhQSfQVatpdOPctpW+CHmptqF+wwbuYDwAbAqp553OHnlYnjkk5+tPum8rpiKz1CE7/ZnUdffG0fjT9ysbOJXuIU3gZBcHBxz0zWZdRr3NvOqBS6FWIA5YMfTyxS5A69eeKC0FLdaiyaeW2m8yfSM4/HFW9zbkZF4vzQ/wAKx+KkssifdY00tRey1jaoy49ogYeRJGfqKh+j1IKqLchuCA68/jSC3b599QfhVy3cZ6jb8ajdGHCzhdBAIs5VWGg3FjrMNzGgNuCxbDqdp2n19aw49Jv3OBBgdMlgP869TZXUAu4gZM5YDj14qZkgXjuCT475CapPw+OS19NT9lUfRxv0/nJePurG5s2AnTAPRh0+tOaYneaXqsKsobu45MHjhWB/nXoneORTG1rAUPJUrkfHnNWxcW0gkVRCymMKEUbs+AwBxUTcOa19wdLH6KMUIa64PX6LwnmB4UV6SfRLGblUMR/u9KxL2wlspNje8p+6w8azZqOWLU6hUJqWSEXOyWoO3B3Y8j6CitDStN9rfvpeIkPP97/KoYozK8MbuooozI4NatKKw/TNjFeXAeKSD9USD99ONrfmK4NAsxwZJjjj71bFnsWZYjgKwKHyx4fQ81UVZSVYHcvBHrXQNpIsozN1W42misMzblJ2eiW0V3BNBJIjRSByS2QQOoPyFY+o6bcwzzSpAe5LsVK8jGeK9Sv6uAt4ynZx+74n8MUje39tp8Bnum2jP3R1Y+WPGo56SEx2PdCZNTQmP+0LymcdaqKbp+fLNbGnRxa6s9zInckSbUCeAx4jxqq40W8gzIid4g/aXyrFfSuLc7NQsh9M7LnZqEj8qK7jHHl19KOhGfKoTpuojoimdPjDzh2yFQjLZ8OSQfQgEUjFLuYoennWtpdt3vuhlUzER7jyMZJYEfBP/VVeoJdGWN3OnxWhhUYkqATy1+CtsO91D2zSmAEsoMsalgSJVOSAD55antN0ZLCSO7u5Wa5X3hFG2FU+O4jr8OlO28NvYxdxZRlFYguzElnPiT5fAetd56k8101JQthDc+pCviDM4vfvdTlleZ97YHkPBfQeVWRfrYTD1aP30/iPpzVFSjdo3WVTgqwI/r+ulX2jRWLjklb8ZtmPgrK5+CsCfwz9KzdA2q8kefeMMeB54Z8/ia3b2OIgk4EU6n5HxH9edeY72awuY7oKGDKJgAfvHGJEHxwGHqK5PG3dhxKCsO232+61KQcWB8Q5r0nr580VxGV1DIQQ3TFGfEc8cV1TXBzcw2WaW5TZWwwvMSFIVQMsx6Cr4iiwyww3DszLuBAwOOTj5Zqu5PdhbZeAoDHHixGc/jUYAB3smeVRufU8fxpyaq2ZnJL5JPmavaRp7fYrYMfJHiw8/lS/WrkPdQNJjmQtHnyGAT+YoslVI6UUUUIXHVZEZHUMrDBUjIPx/rHpSkun5x3D/d5COSQPgfvKfUHHpTlHpVWoooKrSRt/qpGSvj2PokEup4HCXO4j9oPjcFJA3Bh1G7HJxWq476OF1Pvf2Z48fD8KTu4GljBRNzIdwBGdwPBHwIz+HlU7K5lsIgk8Lyxsv6phy4I6bh+HGaz4ZX4dIYKhx4Z2P2P2U72iZuZo16Jic++I1+7ENo9TnmuqPZ071gN7cICOg8/jRbNFIu+0/wBpkHBZRuCH1Hn8ak0BDb7m4RSevO5vwrZD2yDM06FVXCxsVA3MzArvHIwSFANRgi7x9vgvLHyFT32qfdhaQ+btgfQUe1zgYQiNfJBtpUi41xJ3pkRivgMfu+Xl613ME3DFYnJ4bHuk/wAK6Lu4JA3Kf8SKf4VZNcshEYji3Ae+e7Xr9KUABJbouyqqW6G6JZ8nZtPJXyJ8qq79JEaGYhF+8oUDj0qY/wBtTllSWNeDjAK/zokQWg2vEHduTknb8sUiVQUxW4LrIXcj3fdIwT41Rx0BH1FXd7b+Noo/wuR/OjNmf2Zl+DA/yoQqcdOKtWRWXu5vdAOA46qaNloek7r/AIo/86mlrHKwWO7hJPHIIx+FCFJjuxHdAk9FkUHp5nzqmWGSLB4Kk+66nINWm4jjQQxxrIo8ZOT8sHirlljkhZYLdORl4yT9Rz/nSpFnFYy4comRxuK5x6f1+NKvplsluIreF0KOJVCTuhdx4synJ+efnWvHJZMADAI3PALM20/Hmu3MVvCFWa3MZIyzI3A+ZpwOtyUmUWsvOSTazb2t1c3VulxIzDu7cNu4P3l3BMgfEE1G2v7O2SO6vriKBVgZ/wBY4BKk9cdSQqityZYIo3m9qUBF3cq2QBzyFH8a8t3Tai8MMUCSRpGvdDlWKbcbmcfdXxxyT5VzeOVkcNXTuMeZ1zoN1do4XujeA7TxXobW7tb6BLmzuI54nAKyRNuDfDHj6datOBwSB868zddlRDMt8dOkR0yBPaybxg9euHAPkKnBqN7YJBbR3UbpGTvEpfvmTOcAO4OfDczHjHWpxjkDe7O10Z8R99k0UUrtWkHyXo+AMkjijxxWFca/MY39le2hkLe40xUhR6hZASfnWedR1+SaQJrVoImHuqsQ3q3nkBs/DH161M3G8PdtJ8imupahuzPmvW0eledivdXBgaSeWVogQ+IDtmJ8WxECMf3SK4X1wwALeXh2SiQyexjJX9w+5jHrt3etQnHqS9gHH/xKkFFKddPivRjnz+lGQehB8uetYb6zforExwIWOQZg6hR6AqPxaoHW7i4meNjG1s0G0iGVe8356hzIABj0yPOnjHaG2Zzi3zCQ0U36dVsXN/Y2brHdXkMLurMqu4VmA6kA8nGR8M0hdazMJDFBEuzaAHYEkMfvIUwMkYHugnOTnbjlAXE0xZLJJTtjEZKyM3ugk4eVvDk5x4+NMWOm7sOAjhRjdtxGg/dAHLD04HiSax6vHn1zuBhrSSdC79lYipGxfiVB16KqC1lvpi1xIWMrY3sQzN4sWxxjpwOAxHlXogFAAVdqgcDyHlVUNskPvhmZyBlmIzjyGOAOnHpVvHwArVwbDDhzHPkN3u3/AGUFXUcY93YckAZYDrk4/wAvxq26ObmX/GfzrqAW696499gNin8Wqk5PJOT51tFVEUUUDk4HWhCPP16+tXLJHJF3cz7Nn3H649DVPnnjHnVU13BbyxQyuRJM+xFVCzH1wB09elCE37JK3Me2QdfcP8OtcFtOThoyoAyWbgAeeelL2VxeCeOR7MRATbGDyZJj6EjbnnPrUJ7K4LXMFxfTNG5CKqHu9gHkw94565J+Q60uiEy8EyP3bRsG8BjkjoMedHcybgjKULceR5/l1qqJXgyIbmfb3fd7S+RxkbhkHDcnnqc85quKK+hjgjTWr39SSWJ7vMo8Fb3emOPdx0pELGvdTubfVry6swtvJK7RyAFX3bDtVjjgkhV88Zxx0qJ7Q6v4Xh+SKP4VXqmnGymZ1Z3imdnG5iSCST1PxpGudqXyNlIusGofIJSCVp2mu3cby+2vLdxTRmNo2mKjBxkjHw/GntFl0ee7MEdvcxSXMbRMhkDpyp8Tz4D5mvPVr6FpweaHUruYwW8cqiM9DJJkYA8xRTyySPaw2KKeV73ADWyzo5p7dioJQh8kdDn49fxq83NpON1zE28k8pjk9eRx9RUNUAXU7sDOBPJjP+I0rWfNTNzEDQjmFNFiE0BLHajodU69taSbXFwsSkdNgJ/6yaiLawyFW5LsfAIR/wDSaUHHQUeI4zUPAkv+aU/t8N9YGrc061UR3lmcbLmLAySCjr7yFiQCMkHwrD8cYPzFWQzzQSLJEx3A8Y654x8eRV9/GquJUBCPyPQ+I9MEEeVSNmkY5sEhvvY/ZOnjjrIOLALW3CUoo+WPSipgRyWTfmiug/w+lcooSkFaUWowXcXsur5OABHcKBvT0PmvpS19YyWM/cyMrAqHRl6MD0I/H6Utz4da0zE2o6TGYIpHns2KMVGW7s8g48cHy8DVkHjMs7dTg8Vve3WZlf3KK6F3e9g888UVBZ39pUOV3Qr2XHh0xkfCu7TjdtOD448a4ACBxwaamnAdonj3IAAFzjBx1rrBqunS6Ha6tzwRnHx5qM+lq88pgjaP3296L3FPPj4H41b34H9nBGpHiRuP4/wqdwzzBbjvGKk7WGejYqKWniqG5ZGgjxTmPdGbtNlmnR7mM+7NAFJzxKYyPUhM5PrgGpx6XbxHdLenJ69xFtz8ScMfjmpT3EFqhmuJERQM5bGf51YsiMNySKwPk3FUW4LTM75YSPG5HwUhrXk5c2qsgSytNzW0D72BG5m5PB6+P41AYHgOnhxzRz86Bz4Hy6VoRxNj0Y0DyUTnki7yijHQ+XNQinhnBMMivtJU4OcEVPAqRzS02KYCHjulJWlw5uJYpQcMdykjpTvWjPTgcUU0CyRjSwWOqKU7R3y6dp/saXZt7m6Pdxuq7iHIJGB5gDOTxnHXApvBb3QM5IHzpTULhzrabniazsIWlnCv75mBXYD5DOMedBHdLkkrsrSszf8AoezKLIBfXeGlI57pMZwD4Mc9azYo+8eOLIG4hck9P8q7PNLPK80zl3c5Zj4/y+FdtSPaoTkDDpnnGMHrmuZmkMr9dlz8khcRbkvN9j/tX0LUrLTdVXQ+0Wn2vahBbaPf31rGlvPJIu9U3RSOUZlU7d4XJ4zkgV69u0V1cRSWcV1AZ7QKt08ci98niqyYOUGP3sevlXzn7KvsuvtO+zfsNP237Ra/PJoi2k0Oi3ZtY7S1ukiwD+phWR+7ydveSsAQCSSBXgNN7K9qLiKSZewl9p15N2T1/TryKLTEt4IbqdI2jgWdnaW73OjHvGZgWOcgsVErnvjaGXtdRmaaFjWnmv0LL2isZrcTaz7DPGJvZxcm5SEmT9zf90tnjb1rG7bfaPp3YHs5Prus95pumW88MEvscBaUNLIEXdzuwCQTjnGcA8CvD6h2P0Ts/rWkTTfZ3+k+z1v2el01LHT9KjuVtr1pEZ2aAY5lQbTLjAMZDsNwJ1O1PZ66v+yHZrRNO0SSP2LV+zry2Mk/tDWttBdW7SK8jMe87tEYM5LFtpOTmmumeRodevNOM8jgbbr0T61YSdobXs4sz3F7qGnzapA6BXjkt45YYyQwOSS1xGRjIIyc9M16n2h0DRtIm1/U9ZtItOt5VgluVfvUWVnVBH+r3HduYcY4GSeAa+Xy9ie2mgdo9Y07Ruzy632bs+xer2ugRSTsgBuZrZ10tyrK3umKQIwZcxlFypXNZ1/2B1DWdF7axx9hL2eG6sNAnsluNAhse9uLa6uTcdzbDLBxDIEGffK5AJXBaE2Op0/4UDXySOsBrr9F9yKFSw3KQpwSGBA6Y5H+JT6hgfGrrRbdp3jmmh3xRmSSEyLvCg9cZ4GSQT0xnpwa+Tdr9D1mNe2uiaR2L1mVO1F/oeo6WLew2W8VtDDZJIkjHCwtH7M+Y2AfDLtB5xb2u7AXl32a7XTaZoECapqvalL2d0tIpLm/0yO4gcxDfgSrtRmELHD7Cp+8ahe3jNLG6Dr+3mrsEnZXmRwu4a2+K+pal20tNGsOz7pL7R/rTrTWFrPbOskasLaaTJbOCuIHXjOMj1pu/urjWNBubd13XFqVnUKvWLOGHwGc18i0jsZqlpcdntQsLLV/Zn7bDV7mO70hNNWKMaVcQtNHbhtyIXMancFJcMwUhgx+qafdex3STMAyD3ZF6hkOQwPgeDWtQVnYZ4yBYC30RLUy1JcJDof2W7pc9vqGlRdyMxmIRsCMYxxj8K5byG3maCZgFJCkn94DhvmBn4g1m2t6mgak+jXPFq7d7bS+SNyM+nh8jW1NbJc++srK2NoZcMCM9CCCDjHHzrTxqhk4zKiD3txroWnldbmG1UcsXDfuNCr856E+eB1FceNJFKSIGUjDAjgj1Hj+NJfo51H6lowB0wrIfmVI+uKiJ57Nj32SqjcRuLe74srY6jyrOdiL4hariIadzuFeEAveN2qx+3ivpHYzXNa0ud7e6sNNubm3cYYK6RMykAg45HSvhGgdoP8ASA7S6Fo3aC07bQtaavey2O97KBmgZASC/wCqJ2kggHnHAPUZ/QfbvTbvWOxWv6RYRCW7vtNu7a3jLKheVomCrkkAEkjxxzXwDst2Z/0g+yFnpNlp3YS1eDSxeqUlvrcpcLcmMkSASj7rRqQRg5A5xxT30sdPJeFuUHpoupwGWJ1K/ilhcHfrttY7X8bLIf7QPtpjtuz9432j6QI+0Yl7iQw22yDYFyJT3OFbL42jJzx1pq27X/bVdXnaDTU+0fTkvNAlu4ngNlEe9FsHaR9wgKopCEKXK5bA6msef7KPtkfStD0eTsdbqmhzTzQMdQtQ0jSsrHd+t8Cvhjr8637HsZ9t9nfa7qsH2Z6e15rlxd3DTnUIv1ftAYMhVZwsiAMSFkDAHB86jZI9zrXK6WQ4aG/hmK+v9vXT0tuvpf2A9ru0XbbsFfar2lvzeXNrq8kEbmKOPEZhiIUBAo6k8+tfQ8Y9PLPFfOPsF7F9uuwPZG80/XLA2FxcX8lytuZopQ6NHEoYhSV5KsPvA8V9JOoQFtl/YNC5ON8PUn/A2AT6KTVmLEo4gIqgFp6n91wGMwRurpHUxBZfSyjRTEVp7UC1hPHcAdQGCuPQqeRUWs7xBlrSYDzKECtVkjJG5mG4WIWlpylU0V0gjIIxjrnjFVe0wE4WQOfJPeP0HNJJLHCLyOA80rWOd7oVoJBDA4wetaE7Os5m7tu6nAkzjoSAT+JNJWcg77c9tIVCPgsu0btpI6+vyqTa280GRexxTocjFwFDJ64J6dKovxaiAsXgqUU8h5LShiWUlnbESj3j6eVcmlMrDAARRhV9Kyzrs+zFxd2sig5GLncfhwOaq/Tdzz3emPIT0w7Ln6qMVRfj9BEcpf8AJTNo5nbBatQmgjuIzHLHuU+n8azf0vf4y2mxL44NzyB/ymg6vdjrZ23zuf8A82oXe0WHOFi6/olOHyu0cAq7js8OTbT4Pgr1p2cAtrZIAfujnHnWcdZugeILMehuT/8AY1FtbuwfuWA+Nyf5VDHjWGxuztJv5KOPCHxuzsAB81s+uSOlMTRma4Rhx3w3E+A/ePw4NebOuXY6vpg9Dcn+VTPaa7S2MQfSw/vAMbo9DjI6f1mp/wD3JQja/wD/AFU3YJvD4rM7S6vfLq80MF3LFFEFRFViMDaPI+eaxJ7m4uGD3FxJIw6M75I9BWhe2d1e3Ul000GZGz7ocj/pquPSrlHDb48g/wDluw/6a5ufFhLIXWdlPgdlhzYFXSyE5hl/7lqdkbmaNpLY2791Id6uF4DdDzXp+BwAPLrXn01TV4owqQQYHGFglwfoKkNX1c9IIv8A8mmNbNLj1LBGIy15/wDArVp8KmhjDSQfVat3ptrecyph/B14I/nXle7vWmeOOxncKxAIQ4Na41XWD/usc8Ys5zz9Kok7QXccncyTxLJnaU9llzn4VDU4zQykEB4/8CoajBuI4HM1vqFCy0q5lYi50q4x4BXVcDzwTmnbOxXTbtYAJVHeiRllOWUmNx/CvC/anp+u9prHRNJtbjTriVdUF0+gX1xJZR6/ClvN3ltuUM77d6zbdrIe698beR5HR+1yaDpv+qXY+PWezurv2jeyuNBvLYatdaYwsxOYdPSM933LKyTBpJDGglkwASEWYthqYo3xA3a4HUWT6ahFC5wJuSLL9Abh3gjZh3jAsE/awCATt68EgdOpFdGT0B5r8zH7VNfhu9M+03U7G3n1jTfs67TvJEkfdQPPbatZRB2UMzRoTGruNzbQWwTjNex7T9vftN7Ayazoep6ppGtagugx61ZXf6N9mW3k9sjt5I5I1kbdGe9VozuDYVwc4BrouMBsEGNfaOOucjrkAnjz4rjOke0SOqlmCAMwBLHgKPM+gr5bpPbX7RNL7Sdreymp6XcdsbjQpdOeKTR7G1tJhHdQyu4dbi7jjKo0WARIX/WYIO1mrx3avXu2na2bQe0N1rOnw6ND9p9vpNvpEemnvY0tNRkthK0xkyZGaJ32FSAsijzYgqG5rOuPRGQnYr79c3Cdw9szDDjMTEZAl8Bn14zSb2Ru9NdoIf1ltOY4WK9Qox1+Kn/mr4h2C+1P7Tu2Mmna8ex2q32i67BeSSWtto8dt7AEV2tgl1NOqTO2zu373YN7ZGxQQedoY9P7U/bNfza/9iGt6+3+pOlumn+1aYsunSNqOpDfI7XiopfauGheQjbkgEYqjLTDEKmzx3MpHqT+yljkMTO6dbr7l2flSRDaSHYkQ3rnqFzgp6kHj4Y8612vZxkxuY0AwoU4yPD6818A7O332mdizp+hazq9nJD2U7IprmqxGF727um765C2guWccCOGNDJsZmdVYYDGtKz7afa2lloYj1XQNZ1Ltv2ZvtW0uKCxa3jsb6GCKaOJW7wmaBu9EZdsMGCnndtEuHRy08fZ5TdzdvLkknLZDxWi119nd2ZizsS3iS2T/X5+GakHKo0WPvOo+JGcj8voa+C6r9v2u6zpC9oewlismlaxqmkaBpkq2DXU0NzPavd3chjDrvMaNFAsZKgTLIGJ5WndH7Zfazr1zoPZq+SLQb+/1PUrQ6hqGj7Jp7S3t45op1tjKUjdjIUbJKbkLBSMLWlkvqq919qHhz1Gc1aPftD/AHXBA9CD/KviPYb7R/tJ+0aHQuz2mano2jam+i3mp32ovpZnF1LDfPZokcLSARoTGXkwSRuVVIyTSuufa/8Aa/PrWq6d2e0BNQl7OWmlPc2ej6Q17Z6pcXFvHcXGy6Z0MUW2QLCwXOVy+R7tGVAN19zxn1/r8KnHDJL/AGa5HifAVaz28TEJH3rAnl/u/IVXJPJLw7EjwUHAFM8Eql3EanEl0g9FUk/lRstByZpW+CAfxqn50UWQrs2QI/Vyt67gP4UzB7FKDbqqkPzsmXIyOR6dcc4pCrbbmYcngMfwoLWuGUhF7bLPnnu7O5KXEztGmXKngFPHAAxkHHQZx5nNNjgDaR06jj8fGuXssU8URuCQ8T5RvPIIwfLqcGqrEhrWIAjKqEPoQORWRR/6aqkpQe77w9eSsS2fEJLK6j08fKir8i2xgZlYZyf2P8/WtjnZVyhVW2HeSDMn7Knw+P51QeTknJPj50ZJbcxJPiTRSIV1pzMI/wDzAyc+oOPxxUIpnj4BymfeUngj+FEL93NG/kyn5Z/yomQRyvH4BiKELsyBWDKQUflf5VX06/lVkc7RqU2qyHkq3TNSKRSozwpsdOSoPBHjxQhU+lXWf/iox5nFU1banF1CfKQfTNKEKqgEqQysQQc5HgfOusNrMvkSK5SITcbxT7pJE9+IbiR0fHn61SlzMjMQ3DHJXqp+INdTK2sr/vMqj8SfyFU/ChCW12WEaXcPGe5lI91edpPXjy4zxUNCsZDaSSxx5WSUqAMHhBsHHX9mqddbFqy+KxSSj1IUgfi4q3R2IhlVTjZO/I9Tn+NcyJGy48GEe63/ACtFoLaPu8ytFJJ7d/dBRvEMD+XWusbOYETWp8yFcY+h5/Gq5dRmtkGZHbdwqZzk+Q3cUqZ7zUULRKo7kklo/dQg8Y3bTk/AD41rVVbDGeCQXHoBdVIonOGbYJ5IbAcIzpj/AO9A/kf4VGX2OL+01CCMHoJSVrN9gncDvJI8eKuXlH4kD8KnFpyxcpKyZ6hERR/05/GqrZqp/wCXTgedh9FKWsHvSXTyiJ1LQ3UEoH7kgqn9ILCsoe3lIYAHkAZBBHJI8qgLKDHvh39GkYg/InFdWztEIZLWFSPFUAqYtxGS1i1vzTAYQdblVRyX11GZbWBXXON0QMmT8RgfiaqewuLhh7bHxnnvTkj/AIFwD8MmtaP3oJEA5T9YuTnkcH8PyrouSfdnQSqOASfeA+NRHBmVBzVTy49NAE4VJYLRiyS/RcMG0Oe9XqhKgIPULjA+mfWrvLk8dPT4U5CkcimNH3xtztbh1PmPOq3sZlPVD8WwfocVpwUsVM3JE0AKu+R8hu4perYUTBlkHuIc/E+VSNnMo3PsVeeS4x+dRlZVRIFdWwdxI6E/9v41NayaoSO0khduG6fLyqNFFCEVVdXCW0YeVWOXWMKo3EljgcfE/TnpS+q93LFDZvdtA9xMqJtUkvj3mXjBGVVveyNvXjHN0VqYZlkWeXYkSxJEXLAEHO4sclieBkknjPUnIhQiTVMxGWS3QIzGULGx3DJ2BSSNpwRng89POrba1gtIRBCrBMkkMxYsT1JJ5J+Oat9Og8hRQhAJyCeviauuPe7ubH305+I4P5fjVNXAb7Rh4xvuHwOAf4UIVI6A+dFA5IUA5PhirhauBumZYl/vHOfkKELG19M2iNgZWTnnwxWJDaXVwC1vbSygHBKITj6V7OW7tLKGSUd++F++u0Ff8IPFZM1xJqG17PtOy9MJOe5IyPNeCayqyna9+bn0WXVwNe/MTr0SNrpBgT27WkeC2TojDDyn90DqKrl1Ce/1G3cRAKjqIYVOAoyPdHr6+dSvdM1tSrXMU8yjO11cyj6gkijQ1VbtruQEx2cbTFduckcLn1z09VNVAC0hjW2bz8VVsQQxosAudoWV9au2QgjfjjpnAyPrWdUpHaSRndgWclifMmo8+IxVWVwdISOqglOZ5KKKKPDPh60xMQQPLPGD609BIs8Bikb3lGAxOM8Djnjpg4zyVNLw2l1cDdBbTSD+4hbH0p2LQNb4kjtHjyByzhcfUgjqelMlpZJ2ZQOdwVeoZnQP927SLEeCz5YZIMLIoBxkAEHI6ZyOPA+Pgajj8PGty6lj0yNY2srW6mVQpeRTIBgHdyPUr9TSv6cP7Ok6aPI+z5P4mnU9nx3ldqL30S19PDDMWsNgQCNFmVJEeRtsaMxPQAEmtJu0mrlsxzxxDwVIlAH4VE9otabg3rD4KB+QqwWwtPvFViIr7lUxaRqczBI7Cc58TGQPqeKbg02402Rbi51OCxbxw++QY5A2rkEZ8P8AtSMmo6hKCsl/csp6gymlgMc45xx4UB8UWrQfigOYw90fNek/SGlft3to7eLHTzlj5nmivNFQSTuPPr/nRUnbHf2/VP47ui913UcXM7gsB/Zr1+Z8KhK5lkZ8dTnHpUOfSoTSLDE8rAsEUuQOvHhXSBpeQ0Lec4NFyo3N1b2kJuLmVY414LHz8qUtu1Oji6NubrKsq5JU7Tk9B614zWNYutVm7yQskSn9XHjAA8SfWs/HXHQnkHnPrXTUuBMMWaRxufkuYqcde2TLG0WC3+2Fje2+oi4llM1vMP1DA8AA8j4itnQtBvNLy1xfvkkFooz7p+JIrP7Fd3dTS2d2A8aYliLHPdyZxuHx4HyB6gV611KOUYYI/H4VVxOqkp2iiHLc9RysreHU0c7jWHnsOh5rN1nWINJtzK4DSNnu4wOp9fSvC32pXupSB7uYvtJ2joF+GK3O3PM9qB17tvzrzO7x861cHpImwCW1yeqysXq5XTGMGwavR9i7tILuS0fdmcAqfDjJP4V7HpXzOz9oFzG9tFI8iNuATOeOfx5FfSLeR5YIpZY+7eRFZl/dJGSKy8dgayYTN57rVwSd0kJhduDoVZRR8jXVDOwVeSeBWAFulDXMFjC17dTJEqEIjMcAueFA9c8jxPTFefuJ510n2qaHubjU5e8dF6CNOFHIB8ufED5Vv6tYw3+n+x5HdrIBJlQ27xDc9CCOPLgjBrGubR7+BBG0Xt9hCkU1tEx24A6oDzjkHB58OeMwVlxCcm6p1WfKbLFwBwBgDgVfYwrcX1vBIMpJKisOnBOP4n61SqliFUEk8ADkmtWy072C4gvNUuVtVjkSRY2GXODnJH7I4PWufhhcXgkaBZEMbi4XC8J2z+0/V7LVu2EsXYx73RuwhQX1xFqiRTCL2SO6dooWjAO2OTxkBYr4ZApu/wC2fZ+x7Sab2WGqae15qByVlvhC8COuYRsIYmSU4CISuQGOSQobzfbv7HrnV+0PbrW5FiOoapqVhqWjJNey+x3K29pagw3MIYRtHI8MkbblYhTuByBim/8Asy16ftZq0moWWp3Oma9rVlrLdxr0drb2hjW33JPGVLmSNrfMZTIYKikpgvSTvLZC0730+f8AhNMdQ97iBoDvy3P+F66Dtj2MfX17Mf616Wmp+0i09j9oAk70jPdKOhcDGVGSMDIHFLydueyllo2navrfaHStNj1KF5YQb1ZUIUgSMrqBujXgM+AoyMkZr59FqLW/aPsx9mUEOmXs2mdurvVXubbVIZJWgLXk7vJbDM0bKJgsjPhMhdrHeora7Hdl+2fYKHR7230Gx124Xs8NDurX26KL2eRLqWZX3SjDRSLMVk25Yd2mFbGKju4jRvzSZe9ledt/PTRez1btb2L7PXCQ9pe1mk6ezwx3fdz3AJ7iRmVJiBnERKEd4cJxywNN6j2x7LaJq0PZq516wstUutqRwTXCiZmkO1MnopcghRkFivBY8V8+T7M9bsuw+vdmIryzurm7+zyy7LWsneFEa6ii1FXX3vuR5uIcHyHI92qu1nY/t5qmpX1vaWMVxZS3Wj3VrJFqUVrbhbX2ZphcRqvezzb4W2MxZQmzBUr70TqcSHNJr4clYbiEkEeWFgBPPn/NPmvd9ntd/wBZV1RxZrAdO1m/0lVEm7vFt5Md5nA27s5I5xisa1+0zsrqfamw7N6LrOm36XOn6jf3V5FdAR2q2zW4BORgxsZZPe3bcRcEgHDOgdmbyx0jtRpV5dRwNrWsavdwzwSb+7huSRHIcdGAOcV4vUfsy+0Dtxo+mdnptBstGi0jshqPZ0zw3qzxS3EyWqRlI0BZbdhbH73vYZgVGATYDf7FTe+V3etclfWdB7TdnO2+hXH+r2uWeoyaOQX7iTJSFhuGQSCVOCVb7pCnaTg1HkDDZ6YweMelY/2Zdi+1Gi69e9ptV7P6xa3VxaWtg51DW4rx5okeRmVVjAVUXedrMQ53tlVx73ptW0mfTJ2zFiB3PdMDxgngfH8fj1qeWN7mBxGv2VlzJHxhzhY8/JNumm6joFvFqIKGGR4o7oD34WA3Kf7y44x6fAjLlk1fs7MElPe27KDHJHyjr54puzHfaRfQnkwsk6DOOQcOc+QU8/GrNJnknhfTbq0lurItzsjLNC3gwx0+B8/jnTgr7sEEjbttpfceR5JxYHlpbo638umrDtDp983diRUl6AE8E+hqua+F9cizEOwIzBm3eYK48uSRzWTr/ZabTpVkDsUkxskAIBPqOoNZ9nez2lxsunbOeHHQeXx86nxCjFfSubSPu4DVp39Oqlp8TmpZ2tqBYA7+a2pNZ1Aj3X7vKjgDBIxwc+uaVlubiUkyTu2fM1ddxo+y5i+7L4Zzg+I+A4+RFKAggEdDzXMRVL5md4m4RXCSOYtcSQdR5I8fD6VZHc3EA/UyuvopxVddqRry0qk1zmlezjdntLSbdy0CsSAOvIz6mosiOux0DKRtIPIx5c1RpmP0PZnwCuPo5pg9T8a6WNrZImhw0sujheeG03WZcWjWciXFi7KxYRhSw6EYwM+HoQeoxjrS8d9fQ8qGXHGQCuMHHgWPXzNbEsQmjMZcgHxHhjp+NI2oMrNE42u2WAzwHHDD4ftfOsOWndTVojjeWRvHL+7/ACtJkmeIlzQSFV+kNblUq9zIE8mIH57/AMMV1NMupYy73jKW5xuk/H36Yit2Mm1ug6kjk06McAD0q5NglNPrUEvPUnbyUTat7NGADyWRDYX9nKJ4oI5mxtOQrkg8Y52HxPQnrVdzJeSzGGOCaBgcNHHESc/4n90fDmvRQqsSe0uAWxiMeZ8/lVJJJJZiSTkk+JqJ+CgM4cMjmt6aH57p4q9cz2glZFlolxLLukkjhYqxLZM0hxz95uB8MEVZdafb21nPOYxcOkZb/aBvU4BP3Tx4eGK17UEzY65R/wDpNUyJuUpIvusCCGHgRUkGBUlODlaC7qdSo5quaUFodZeRTtBCYliTs7Zd5uBYpFxgeAGDg16aG0sZIklFjCm9Q2O7XjPh0q2KG3i/sYY0wckKgPhVnkKnpqFsWklj6BUoOPH+ZISqltbZeBbxD4IP5VLuIB0hj/5RU/WjxxirQp4RswfBT53dSohIxwFUfKmrWLAYOQiyKVXjBJ8PxFREawASTAFiOE/n/KoNLIz98Wyy9PTywKUwMbq1oukL3kGxXnbjthaoxFvbySeG4naP4mrdeub6Ozg1GwnKpkF146Nj+PHzFYnaLTntdbnSGJikx75Aq5GG58PAHI+VOQDtBc6Wulx6cVRkZXeQDJHXoenlWLx5CZI5G+VhtZYhqZnl7JCfDTmE5rs1xc6VDqthcSIgw7hSF3KfE+oNR0XtIJytpqDKsuNqSZwGrDj1i/tLSTTQECsXDblyRnqBms/zGBg9fWoJK5zJGyR781FJWubKHt35r3utXVzZ6bLPagGQY94jJAPGR51ndn9E7phqV8N078oD+yD4n18aQ0ftC1uBaah+ugPAZuSgwcD4Zr1ylSAVOQQMVqQGKudxgduRV+FzK14lve36Vl9o+zGgdrrBNN7R6ZHewRSi4h3O6SQSqDtljkQh43GTh0IIyRnk58zH9lP2d3unxaE/Za39kt7uTUI2SaZLgXDjuzN7QriYuyAqzF8spAOQMV7W5cxwSSL95VO34+H1PFVWEYSN2XzCJnjIXg/iDTap7pK2KmadG3cfK2nzWzEAI3PHPRYFh9lHYbTbCO00DszptpDbWl3YJaG2Dwi0uZhNcRBePdeQZYfw4rJsfs17L9mrK9s7HstarbX6RJdF2kut8cbbo0LO3eKiEkqinYuTheTn3D6glu+YffdOpzhF9Ceny61CWCe+23aFVic8ZyRGfHCkDJ8QW+lZ9cGPeW0RcZf9p0HnyUsJLR+KBbx3WLbT6fFqV9rFnpUEeo6mkK3t1ES7yrEGEe4HDEgOwHHQ+tZEf2adgdV7QntV/q5YT6r7YmoF+8betynS57rcI0mAx7+wMecscnPsjpli64kgWQkZ3sMsfXPUfLFU3PZ63eJGNw53sdqSKsgVfEjIz+dVTR4u0ZpXB+mwNrfuVIJKQ6NFvHdYGh9i/s87Pa6/aDTdFsYNSzLK0zOxhV5iTK0MTMYoi5J3lApYk5zmtmc9mnvbvXraCE6vc2sFlJcwZZ5oInkdI+OBtaV2/wCI0vLpL2p3CdhGSArKqLgjoCAvTPGc+I48rLfTUuJsTmfA5YGZuM8KhweePe+lNZi2LNcKN0bQ/a56dfFOdTUzhxcxISUL6eNSfV49Fma7lt0tZJjBgvCjs6ockcBpHP8AxHjpjG7I9kux3Ya/uNT7P9lrexkaNrdmDbpIrfcGCxBmYQIGAJSPap2qce6APZHRtLY5ayjb48/nV0uiWj2B9ljRJV5QqgAQ/wB4eIPTy5NWKilxpw45lbmbqABb4qOOWkByhpsV5i67F9jJuz83ZU9m7f8ARE08l41okDKqzvMZmlUp9x+8O8OrBgcYIwK5ovZjsh2eFmmjabbW7WMk00DmV5JRLKAsrl3Jd3ZVUFmJOFA48NfRY7Z5vYZ1MQ3HYysVIwOVyOTx09MVsd1AZix7wwsNmwN4eBz1z86t0OIYjVRcRoa47EaixUc0METrG68XdfZx9n2o6Nb2N32Wi7rT3mSzWHv4GiSdi86BoyrmORsFoySjYGRwKv1H7Ovs11u+tru87Nae01pBFaRxwu8KNBCSYYpIkZUlRCTtV1IGTgV6mXTLWIjEbMD9195Jx8Tk+dUvYRuuxZpVU9QSHz/zgmrRlxNm4a71IUeWnOlyn+670l1njYnk5bHPzqMkMkWO8Qjd0PgfnWd+j5E/s3jwOgVWjPzKn+FdA1GNCm6Vlzu2o6Pz/wAQBpn9Rnj0mgI8Rql4DD7rk78x9aMjwIPzpH2m+jAMgOfW3Yk/NSa4dRkU/rViQ+O6RlJ+TKKUYxTbPBHmCk7K/wDSbp+rbbiXPkjn/wBJpCPUBJytvIR5qyN+TZq6C/gViWWdfcccwSDqp9KmbilG/aQJvZ5RyUnRZUMTqGDAg8fT8eaRzJZXByS4bnHjIo8f8S/iOevFXPfKo3C3mI65OEA+IYg0vNe+1J3aJGRncCjs7K3gcKpx9fzrMxCrppbSQP8AxG7EfRWIIpGnK4d0rVtxHNIpzuQgsWHiuM5/rzrkjmSRpT1Yk1nw3UunxHC+7LgHvEMY3Z52k8DP7ufGmI7qJyEO5H8FdcE/DwPyzV2jxSGpYA/uv6HRQS0xYbt2V1FFFaqgCuSKNEEs7cNkqg6t/lxUJZDLI0hGN1WqFuIggwJIgQB++M5I+NLnjjn0GOaEIrqOY3V16g5/yoZGQ4cFeM81znyoQrZ0AIkT7jnj0PiP68KhCcSo2Ojg/iKnA45hc+4/j+6fOq2VkZlPDL/QoQpTjbPID4OR+NQq66w7pOOkoz8xwfy/GqR0oQrnH+yRlegZg3xOP4A1Sep+Jq+2IYtA3STpn94cj+vWlLq5gsbeW7vp0t4LdGeaWVgqxqo94sTwAMEk+lKdkAFxsEhrMZdWBPumInPlhgT+AH0o0F98Ep83Rh840JrGvvtH+zqRFYdu+zrlHAKjVIDlScN+14Ak/KszS/tH7CQWzxf686BHJIkSK36Sh91sYY43fshc/MCuMnd2PGuPu0gn5fut1lJUSUmTIdD0K9ex9sugo5Tlev7Gfe+pAHyNavfnu2jMaZKhdwGDgEcccV5bs/2z7FarcJaaT2s0W7vLnPc21vfxSSbFBICqrEnCgsceRr0nwOa3sLic2Mzy6vfqfDoPgs2rY+JwiILbddLoooorUVRFFFFCFZA4jlViCR0YDxByD+FRkTu5Hj/dYr9DUrdQ9xEvm4z9agzb2Ln9rmhC5nHI6+dB56/19aKKW6EzG0RttssO/Y+Ac4Zd3kfl+NR9n70k20gcddpwGqEUgjJDruV8ZHzrskSptkR9yk4Vj1X0oKFWwKkhlII8CKizKil3IVQCSScDGM/1/lV63JYBble8TzP3l+Bpa+gmEsK29y8abxIzLH99V6xluinO3PiQDjzCIVFk7XOb5bppLa4VHt0MWzYpHJOfe3HOecYwOOuWvlQB5YxnAx0oyDQhFFH0+oooQimLWNpY50jGWIX5e9/lS/51erGOycgn9a+DjjIUZP50oQhpUgBjtm56NJ4k+nlVByTknJ8zzR04z04opChU3iGS1mjxklCV+P8AWK8kcYIbnPBH9Zr2f/esrUdG79u/tQqOeSM8Gs2vpnTWe3dUK2ndLZ7N1kQXt3aHNvdSxAHdhWIHzFek0u6uryznk1aOKdHTdhowGYLg8kY9SKyrTQpu+DXOBGvJAOcmvRRRxLbvI4JGDEEHQgqRz8qbQ08rSTJoOl1HS08gu6TTwWfPoukXSA25ktGPIK++uP5VnTdm7tSRZywXQHO1GCtjzIP861baB7cd0ZN8eMjPUelLa0iPp7y8Fo9rBvEc9AamqKWFzS9zdlLLTMe0vIsQslNF1WSRolsJsr1yuB9TxTkGitp/+36yBFFEeIwwLSEcgY6YrNlvLyRCk13MydMGQkH054+daV7bSXU+n2UKhIPZ0kQKv3CSdxJHBOc1mwsid3mNNws+FrHasGqXude1S4JUXjxR7iVSNguB4DIxSMsss53TSSSNgcuxJrbXs/bgANPIR6YFWDQrEcEyt8WqU0lTJ7xspezVD9zZZNsFmtZYWONp73j0HJPn7pzj+6KUKlWKkYIPlivQvpdvaqbm2DB4wDg85HORjzIyM+tZ36HnmLPburBTtwWOTwCDnHiCD86yjTPp6l0O+bX91dqqeSWlY86luh8uqzzxR/XWnodFvpH2tF3Y8SxzWtaaPaW2Gde9fzYcD4VeiopZT3hZZsdHLIbHRYEVndTn9VA5+WKeh0C7cjvXSMfHJrf9KOOnStCPDYm6u1V9mHxt31WR/q/F/wDGN/8Aix/Oitjj90UVZ7JD0U3ZY1yjjxGcUUVZtbQqwDzCwu1Okm8s0mtYiZYcjZGv3g3B/KvLLourFgP0dcDccZMZAFfRucEZxmjg9R6/1mtilxmalj4YF1k1OERVUmcmywOzmhXulXEst33e2RAoCkk9QfKvTITcR90f7RfuE+I8qo48qASpDZPByD5Gs6pqZKuQySK/TU7KZgjYlr/QbbUmRr20kZkGBgsMfQ1l3nYa3mKm0M1vx7w2l8/WvSXLvvEis2JAG4J6+P4/mKq7x/32/wCY1LFWzwgCN5ACZNRQTXMjQSUnpvZ6DS/etrSTvCMGQqST8PKnhbS8mQd2vizDGP41Au/7x+tcJLdST5c9KgllfM7M83KsRxshGVgsFbutlPuxM5/eZsZ+QH8aPaGX+yjSPyIyT9TVVFRbp6shZBujc4WQYGfPIIJ+n40hqGmTPdxXNrLFb3MciiSXuss0QyduQR+8cE5AyeOab8/XirBOSqpJGkgXgF8nA8uCKNDoU1zcwsVkQydp51uFmuhZbHKwyYSTvE88YG0/X5+M5tGt7iOYztK0twgWRzM/ULtBUFsKT5jB4znpjWEykgR2kW4nAHvdfrVWoypBloVGVARcchnJ4HPmT+FRyGOBhktoAmx04PcK8R2n7VX3ZXsm97Ppi32o217BpWlwvcd37RcXNwkECs5B2LukVi2DhSfdyAKxzq3abQ5NSk+0Kz02GzsrRbsalpqzFd2/a9uYJC0pl5UoV3b8nIB4L3bvRW7UaM+j22oizure4tr6yuyhkWG8t50njkZMjcpkjAYAglTwQQCEtb0L7TO1/ZvW7nUe12n6VNNax6fZR6WZWSE94HeWWcqkxLgCIBNpRXY5diCvMwkVRdO4d46jyWbiEhzGnjJLWjbkTre6pH2h9nVtri8uF1W1uYLyHTJ7OXSpxed/Km6FBGoLOrKeGGRyQSCCApYfah2T1G4itI4tcgLagujzPdaTNHFaXzMFS3mcjCuxKAYJH6xOfeGc3QPs51HTtQn1G8udFtFm1jTtVSz09JmSIWyOjIZJfedmypDEDnOR0rRuOwc09tf251aAG87aWnaoExn3YoZ7aUw/4iLdgDn9oeGaUC4vdZAzlt1p2nbHQb3X7fs1A98txd3M9la3T2Mq2k9zCrNLFFMRtZ1WOUn9kiN8E4NZ9l9pvZbU9LsNY0+DXLiLWJe70yJNHn76+AjEplijIDGJFPMhwueASSAc3S+wPaK27b6Z2n1HW9Lu10zXL3VDdye0y3tzbzw3MSQEMe7iESXCqAuVIjU4XBDVX2j6l2E7Odg7zT7iO6veyOnrosobTru4t7mNrSKOQn2dJJIvet0ZW2EH7pwWzRYHTn/wkLn2JI+Xl/len7N9s+zXa2SGPQ9RmkkltLq/US2s0LpDb3JtpnYSKCrLIrAqQD6VLVPtg7GWOm2U+l3epfo2XSYNdlns7GeUwWEy7kurooMxqQrHB97EbnbgHHiuxfYrtrpmgaRrFrPp1nrN3Y61aanDqVvcRBIL3UnuoZVjX3lcBstE5B9/aWUqcrN9iTW1rpsMZ0HVHj7N6doF4NUF0saSWsTR9/EsLDvFYOQYm2fdBDruapA/I2w3O/8Aj7qRssjQMg1O/wDj7r6vJkyMXfeSclt24E+YP881da391Z7hDJ7jfeRhlH+IPH8aXWOGFEgt4xHDEixxoBgKigAAegAFFQ53NNwU8PeDe69JpkNhf2V5cW4WwmZO6chiyqmQWYA9OOPyrNvdTUItlpbPFaxHhgcNKf3j/KlbG8exuVnVQ6kFXQ9HXxU/Lp61dqdkkBS8tVJs7gZiOc7T+4fUfwq2+Z0kPc0I38lZdKXs7vqu6XfxQGSyvtzWdwMOP3W/fH9fWqNV0xrSU28xWVHXMcgP31PQ/wBeNLnyx6HNat8xuNEsbrcCbd3t38wPvKPpTYpXEEg6t1B+33UYtMzKdxqFm6fNI2jbx7pSYxjxJUA8/H38fIVDnJz5mmImDWBEIwI5GSRAv3jhWz8MKeaX6YGegAqi6QSzTPAtdzjZW8Q7rYh0YNUUUUVIVnWXpdAn77S3gL5NvKSBjorDP5g09WH2Zm26g1uS2LiIoAOmR7w/Ij51uV0NFJngB6aLdo354vJHpSN4hinWaNeWIYf4wDgfNcj6U9VF6P1IYdVkRv8A1DP4Z+tQ4pEH0rnDdveHotKB+R4HVWo6yosinKuAwPmDUvhVWmxvNbpHEhYRloxgZACkj5dKc7uCEfrpA5HJROf/AFeFW6aQzQtf1AKjkbleWjkuXZxKFHRVUAeXAz+NU1OZzLIXIxnjHlgVWSFXcxwBySeAPnUxIGpTDpupAkcgkY+X9cVg6t2turW8FrbJFMkQw/eAtn4Ecj5Go6n2lUF7TS1M0pBBcchfgKzbLsxf3Z726IgRuct95vlWTVVckn4VLqeqy6qokk/Cpt+q2LXtfpc+BeRSWZ6bs94g/I/ga03uI5bOafTrmKcpGSDG24g+q9RXk7vsvqFvMq2wNwj9GX3SvxrS07sokDrPezsXU5AjJUD4kYJ+RFNgmrHExub67JIpqskxuHqq9G7Q6hdTJaTWTXDHjdEMMvx8Pxr1WUthhdryn6J/n61BJpY02I2OMZH3j8Sck1Dxz4+daMDJIm2c7N5q/AySMWcbrpJZssSxPifGoPIkSl5GCAcZJA8/5V3nBx4cmvHlr/W9dCNDN7KkoZoZM7Aq8E4PHgT860qWl7TmubAaqKqqjT5bC7ibL2+FmtVcYLRnGcfskZHyz+dU8kgnk+Z5qy0MUbCF0xC42HHgPT6CrHtQWKwyBmz9xjtPyzxVXu7tVoAjdZR0TTjcyXT2waSU5O7kA48BXg3QxuyNwQSOh619HuXNrE8kiOCi5C7TuJ9B4152z7LR3MbXWoySJLKTJsjwNoPPJwaxcQouKWiFovzWVW0vFLREBfmvOQQSXMqQRoWaQ4AHOa+jKuFCjwGMeXxpHTtEstLdmtwxlYbSzsCQD4ccDpRPfyNJ7PZw72+7uYZwQccDjxBGT4im07W4VFnnOp2A39Fbw2gkiFuatv5FHcwnku+7aOCdoz/1bfrSkDXE8KQp721QrhG4z47n8ec5A+tQtrE398kWoHeCx3D72QpAwc+G44IGB7p6nmtjYEPdjgJwMdPpVGngmxeZ9Q4ljPdtzNvHktuRzKaMMGp38EtDYxptMpDleg24Rfgv8TmnoJQpZJAWjcYcdePP5daq+A/Groo4whmmUMucIp/aP8q6Knp4qZuSFth4Kk+R0h7xR7MfaBASSGP3iCMqR1qM8glkyMbQAq8/simDcxpbxgwKNynG0nKr5c1SIYJP7GcA+CyDB+oqdMVDqsisjqCrjDKR8f50lYFopjC5yxGDnqWTAyfUrg1oyQzQjMkTAc4PUfWktSjNteLIo5VUckeLKSG+ZVj/AMtZGKNEL46z+02Pkd1Zp3XBYU104zmuqxRlZWKkHOR4f1/QqIIIBHQ+XNWQx97KsY5BIDegrXbfcKsWkHySHaCzykd/ENk2wNNs64z7rj+8v4g1LT732uL3gBJHw4HQjGQw9COn0p6aQSys+OOi/DoPwrBuYpdLvI57bIRidoz4nqh+PJX1yKwKxpwypFXGO47R4Hycr0ThUM4Ttxst+OfYoikTfGfDPT4GuvB7pkgbeg646r8RXz/XPtu+zPs3qk2i6x2ha2u7cL3kPsc7bAyhgMqhH3SOhpJP9Iz7IIzvj7XNnwK2F0Px7uthtTE8BwcNU8YRXEZhC63kV9H9aPQisLsf9o3Yn7R/a/8AVXVvaZLLu+/Ps00Sjfu2cOoznY3TPQ16P2SUjMWyQf3GH5damaQ4XbqqUsMlO8xyAg9CqRx0o9PCpPHJH9+Nl+IqIBboM/Dn8qCwH3gmA+Kqe1tpf7S2if8AxID/AAqR0+ySBGEO3e54QlRtGPAY9amcfUGrrn3WSLoEQA/Pk/nULqWB+7AfRKJHDmk0tLVDuS2iVupOwZq/JxjPHzrlFOZDHH7rQPIJC4nclWwlWDW7n3JOPQN8OlIzabHzGmI8HlCu5Cf8J4+lM1dJ+tjE3G5eH+HgaZPSQ1TbTNB+qcyRzNQVkh7mzcI43KfuqXJVv8JP3T5DofCnYZo503xEkZwQRgg+RHga68aupSRAQeCDzmkZYJbRu+iYlAMbjyQPJv3l8vEetZmWbCzdt3Rcx+oePiFPdtTqdHLRUlSGU8joRTLPH3Yu1TEmduCeMgD3vjzWfb3ST5U+64G4qeePMeY9fyPFPw7DbSCRWIVlYYbHPI/lWvDNHUMEkRuFXcwsOUqCSd+vdTMdxOUk8j5GqmRkZlYYK9RVkqKVE0WdjcHJyVPkakP9pAjbAlX7n9/0qWxTVRj8RV5/2iLcP7SIc/3lqhsrncMYOD6HyqcTmKRZRztOceY8RSIVjLtsxvGMPmPPiD1/IVR0q68JNwzM2QQCp8MGqfShCATnGcevl61gfavz2A7Unb7z6JdFxjxMDE/9vWvRQRd/MkfgWAPw8fwpftFocPaPStS0a/nMVvqdvLaytG43qkilSV684Pl5Uj2lzC0KelkbFOx7tgbr8edgPs90fX/s91S6vltzrOq96NDV7lI3JtUDv3aZHeCQkx9DjaelO6x2W7N20XZXUD2X7rTrq5tLCe3uY5LW4u2e2QmZZ1lcSxF3LFlVMHC+tfSdU/0YuwunzxWtn2k7SvPF/Zn2uL9XnnKnugQQDnI6ZHXNcsv9F7sTeMHfXe0TQQcRETwjLZydn6rhcjw9MHjJ5plXG+fsbW3d15evqvTX49SZjUuncGm5tY8xa2/S1vUr5p9k9na6f/pHxafZR7Le21HU4YkySURYp1A556cda/Xx6nPnXy/sd/o99juxPaW07V6bq2t3N7Z94VW6miZHLxtGxYLGCThyeo5r6hW3SROhYQ4WuuP9p8TgxOpZJTkkNaGkkWJIJ1RRRRVtc0iiiihKuo7IwZeo5H0rlFFCEUVWJ1aQxg9KsoQjxq+ONjbSqwwpAYE8c/8AbNRh2qkkuwMVwBuGRz6VB5JJTukcscePNCFHJJzn+GKU0lbm0Zo3e4326parK8pKzoEQ95s+7u3ZGTk8HHXFN0pJ3UGoxSsZibkdxtHMYKhnyR4HG7B9MeVCFprd70MdyjSDII9/GCPlUe+gHS1X5uTVA6A5zxXaEK72hB0tYR/zfzo9qPUQQj/gB/OqaKEJyBEvg6yIFZBnKAAH4ii5gYwRmJH2xAggjnk9fLFVROVtZcD7zoM/8x/hVcc00RzHKy8YOD1pyFDk9OaCCvUYq72y7xxcSD0DUC8uh1nY56hjuH0NNQqcHyP0oyPMfCru/Rv7W2ib4LtP4fyrubNuMSxn0ww/hRZCoI56Yq6Lm2nXy2sPqR/GgWyyD/ZpVkb93ofx/nXYBjv42G092Tg8Ywcn8qAEJaVisbtg9DgeJpXTt1zCbWaEsR+yV6itCOBiu98oh8cdfhXWm2AxwrsU9Tn3j8/CjLc67KN0eZ2a6oj0PTFnWSS2DyAglFJCj/F/KpOrCeVmkL+8QnAARfADHhV0LNFBLIGI3EIBnr41WkbyHCIzHyCnNMEUbfdCURsb7oUaKu9kmHLhYx/fYD8OtdXubfL96srj7oXOAfOnp6oIx1HyI4IpC0/2e5MOcjmIc+IBZT81JH/BWr7XN4srfFFP8KVvU9rwREqvlffQYPByvA6jOfrWbiURAZURi7mG/mDv8lYp3DWN2xVnH7OMUfh5UpFqCsp78Y/edeVB9fFfmMDzq+S5hjRW3bt/3QnJc+mPzqWOvp3s4geNN1EYXtNgFZg+ANFIrqYztaOMk+Ecylh8QSPwq8XkWdrpKh68xnA+JGR+NMjxWkkOXOLp5p5BrZX0Uv8ApCw/+Oth8Zl/nRVntUP94+ITeHJ0TH9daKu32jcPFJH/AIGyPof50ezRv/YToT5Mdp/l+NWFGqaKnJDLF9+Nl+VQpEIox1xz6UVZDGHYl/uoNzfyoQpLl7ZgBzEdw+B6/kKpq72nBbZDGoYFcgc48Kp8B8KU7IRRRRSIRR4AkYB4qcUfeMwLEKqlmPj8vOqrzVbLTAjNlTK21WClnOOuMZwKQkNFykJABJ5K9beQ4L/qwcY3gjOfIdTQIYz/AO9RD1IYD64ryN3f3mrMPaFztlaWJVQqcYwu4ZILjJII6EjAyAaZtXl07fvvZN7MXaNmMh+ADHC/AH5DpWbU4vBTOyOuSOiZA7jkubo3ryXp0MVsGnadSyKSBgjB8+QPP8BXn7y9kbfKVUIhK25VjufIUbjxxjLjoc5BzS82qI4B3yScZAfHunzKgYJ+OaRlnkncyOx3EYyCc/iT/XTisisrpMQbwmgtZpfqUTVcNI0lpzPO1uShk5JPOa0NJuIMT2F2wWK7VV7w87HB9w/Un8KzvgMUYz18Rg/Dy/jSRHhOuNlz4kOfOSrbiCWzne1lGGiOCM548x44qvkVsRSWmsWsUd9ei2ubckd64yJUx4+v8qVvdGns4hcwulxanAE0fQfEdRUz4Ce+zUJzoSe+zZIVqRNHpmmLeIC11dh1jccd0o4JH97J6+v1yxz9M1ozZl0GCRhzb3DRqPNWG78xSU9gSRvZEV9bbrP/ACrnr4mjGDtHOOKKhNxuobko+nyooopEI58PPPwrRhxJoM6rgC3uUlOem1lK8euRWcc9VGTjp/XxrUv9ltpdlbwMWSYNPI+PdZs4AyPFfKpoRYOPQfXRTQ6Zieiy+ngeOuTWnaZuNDvYCMmB0nTHUE+6T8MVCDRbmWBbmaWC2iY4R5327/UCnbCLSLRriJtaR2nia3I7pgoJ9fjUsETr6iwP7J0MbgdeawYLyG0u3inH6q4T3hjqwPBz4EAn8PjTdzaqirLAQY2wN3Tw8fI0prOlTW7NBPH+tT3kKnhx5g+VL6Xq0kJ9nuDlfukPyCD1B8/Ty586sT4S+ppu3UWsjNHtPPxCkgrGN/0dYNP0nomsHGQDz8q5Trx2k7d8Zyhk/YYZLH4jJ/Cqp7SSFA5ZXUkjK54xyc5A6Dn4VhNqmZgxwsfFSyYZMwF7bOHgVG0uHtLmK6jzuicMMHBOMHHw617CUKJpFUjAbIx0weR+BrxQ8BjPP4V62wkabSrOViM92Yz67TtGfkBW/hkhuWHzS4c/UsVtRkIEbFgSACcdc45qXmMdOKshhEhJc4jUZY/wrVkYXsLBzFvitdpDSClrS6kkikiD4RJPdA4HKhznHX71SnnjtoHuHI2xjccnHHl5Uoj+yXDoseIwPujk7R91sePHB8ePGp3tpFqkKRGQNbs29tp+8ByOfLgVRwaoa9jYZTYsNiOeikrGuaC+P9SwdF1vWL28dYrYz2xlJY+MYPka19W0mfU8It+0UQ6xhMg/HnmnoLaC0j7m2hWNOu1Rj+vjVla9e6GsNmNyhZsFI5sXDmdclYljZy6BGzTJFLD1MsaYdB5n+7881sxyRzIJonDqwyGAzn51LAPB5B6gjIIrz2oC67PSG6sPftZT70LAlVb08vOsw2om933E8nsje77q9CSB14B9a5lclQRkYJGegPjXk/8AXDUM4Fvbg+eD1+taGj6jawWTXWoXsZnndnbJyQOgGOT4ZpI8RhkfZpPqmMropXWHzW7RWbB2h0u5uVtop2LOfdJXAP1rSq0yVkguw3srUcjJPcN0UfE+vTPNFFS3LSnEA6ckefr41fIe+gE/7SYST/D4H+FUVbbuEkw3KONjjzFJayUoFw5UpMqyp4q4zjx4PUV4nRPtJtNU+0Xth2H1GyXS4+zSQXFteyS7kvIvZoJrk42+6YfaoAevEqnxxXtJUMTtGx6Z5/L618z7WfY3D2puNVuW1+SyfVddS/naGHDvp76da2N3ZMc9JUts7vAlODt5ezKTqmmx1Uexf2z2naTs/B2l1zTodCsppNScJPLNJKLS2iSZZAiREEmJtzKSCONoY8U9Y/a12GsNLXWbjUrxYL6JrkSvo18BHbDBaeXMOYoNzN+ufbGRkhuCRk6v9k7Cy1K2i16OMand9oZ0VbY4jXUoTGq/eH3Mjkfe46VHt39i2qdstFtez9v2ot4rc9n/ANBSRXdlLcIspjZfa4USeNVlIODuDgKq4xghqEzIp6gZd2fcKdhcyM/7vstmb7VexWh6vLZX2szR3NncLZz7dMu3iju2UTC371YjGXZZI9iBizkgLuNan/2zuxsulx61Fe6hLHPdS2gtotGvXvFnjG6RGtFhNwhUYLboxgFScAjPnbP7OfYhqdk2tq5uu1Vh2jz3BA228Nmhixuwd3spO4dN4Hhyvd/ZZq1ze3U9j2msu7vtevNYls72xlltZVniiQK6RzxFnjMRZSTtO9hgHBEuHRwNpm8I3/mqbM55k7wXq5ftO7AwXOnwS9oRJHqNva3kdxb2k89ulvcttt5JZo0aOBZG4UysoJ6V62UvcThFG3B2KvgPA/lXyPTvsJ1jQdN7MWtl2ysLeTQNLsNPkvhp8kd6kdu5YmOWOZdySbipimEqruYge8wP1+OaCKRe5XcCwyzeA9B4VaOUbKJpuVVOyvKSPur7q/AcCq+fP8KnLG0TlGHTp8PA1Dp1picr7JpElyjsFUF2CkjIAz+fHzqm5Md2u6W3UyA7gynaScYPT0JpmDEKhXO1pztPouDz+OflUO4SL3rknnpGDy3z8KjmibNEYn7HQpWksdmCTs2RIxDNBcgRjZvbjHkeOD8qcgmtGBFjMJpxuB3ZR0yMfcPPTNVXDi5TunRO6/8AL2jb9PGlpdLie3WSNvuNyrjeo44IzyPkazSysowBFaRo66EBTXilN390+GvxTDKyEhlK4/e4486hLEk8bRSLuRgB4+ByD/L60qbjUrADFwwReclmdM+ueV+WRTlvqVxOpImlRlPvLvzjPOfgc8VNBXR1JNPM3K7oefkh8Jj/ABGm4X5S7Z6boh/0jNVuNcuIIdL0lYdQn9qYsGEdpEyIQAWfc+xSoBJBPFL3mpaN2d17tHr+j3mi3Og3NiNTsrP2eF+9u7ldiRhXXvFWOTvHKgghYwD1xX6A7TfYz9nPa/WrntB2i7PNd6hebBPMbydC21Qo4RwBgKo48vOs1f8AR4+x4HJ7IlsHODqF1gnz/tP648qjFE6MFjAAOXgu5h9pqMRxtlzd1jWkC1ja1z67X6L5l/oj3drbN2q9pkVRILH3jwp/t+pA46+Yr9JqQ+HVgwbkMOMjzrzXZj7LOwfY/wBpPZXTpdLkvNolPtcsobbnb99mx95uMeNOw99ot49tOAsLYZyoGNv/AJoA+jD51W7VPhj2sqAOETbMORPVYGNVMGMVklVT3FwLA+Ast1Li4j4WVh6E5H0qRuA/9tbwyepXB/CqAysodSMEAjHkfKu1uAggWXPEW0TEa2szrHtlQsw6NkdfyrssUc8rSRToCxJw2R/l+NUxMySKyDcw6Dz68V24SNJnWPBANKhSa0uFGRESPNSG/KqSCpwwIPkRiugspyrFT5jirVu7gDBcMPJxuFCFT8OanDL3bEkZVvdYeYqffQNxJar/AMLEf5UbbRyAskkf+IAj8P5UIUZYgg7xDuiPAb+dV+XHypmGKVSTBJFMDwyhuo+BqE9v3YLxoyqOoYEbaLA6IFhssy4siCJbYH3SWCIdpU+aHwPmOh9KZ02771JbeUDcUJDgYBII4I8D14+mat+QHjjp86hJZJJDLdALvKmMBh7r567vTGfqfMismWifSSGopPVvI+XQqwJGyNyS+hV0MgjPvcoR7w68efxrksZiYYPun3kI8fWs6C8MJ7q4LbU8WbLR/E+K/wB7681pxOkiGGVwFI3K3gP8jVulrI6tt26OG4UUsTozcqRHtILpxKq5YfvL5/GqBj5YqMr3Fu4CR++pz18f5UpNNcFy0hwxOcDxq7lJOiYtOQiS1jc9VYofUdf41Tz49fGr9sj2kOxCxJYkKM+Qrnslz1MTKPNhtH40IRD7kcswHIXYvxOf4ZpG+u4rG3kuH52glRjrjpx+foDWm0IS2jR541BZmODuyePLI6fnXn9bvotxtIEyIffdz95lAB+QJ2jHjyfDNZWM1xoKQyN97YeZU9LFxZQOio07T578zSTszAMO/YEnJPIjXyXJAJ9QPhtqFVQoGAAMDGMfLwrmmLNZW0dqYwzgMXXZyzHlhnHnV9xEsUmFPDDcAcZHocUzB8PbRU4JHfdqSd0+qnMryB7oVXWiiitZVEUUUUJUUUUUIRR/RoooQqXiAdZIxyD09KuyD4j61OGISuQz7VVSxPwqW61H+6kfxG58D6YoQu/2VvyeZSCB6A8mqalK5lbcQB4ADwHlS0t9awmRGmBeJQzRoC7gHOPdGSeh8PChCvpbUWMVo03tXs6wssrybd36tGDOuPHKgj060e1XLiJ7aycpJhmaRu7CJ45B5zjwIHrioyW17PHNFJfCEO/6t7eJdyx+Tb9yt/y+OKEJsHcAwIORnI8fWiuKqoqoqhQAAAPCu0IRRRRQhXHK2a5H3pSfiAP8zVPTim+8j9lihm4Vw2G8Qc8fjVEsEkRywBB6MOhp3JCrooo+VNQipLsPUHI9ajRz4UIXWbP3QAKcsp5ZJhE+2TcpALLz08/KkqutyUEs4/3aYH+I8flmgFCk99O5ypVB4bVAI+fUVEXdz0aZnHk/vD8apwOgPOelTjhklzsXIHU5wB8+lLdCYe6kW3iKxxAsxJPdj+vGqHuLiQYeZiPLJx9K7KyrEkatuKk5I6eH8qqpEIwPKj6/WiihCKlGrtIojHvEjHOPGo1ZbsFuIiegcZoG9wjxCrvrW3luWkAAbO5XQ4YZ56j8ulJppyh2LupRhghU2l/8RB5HwxTrrtdlwBtJHFcqlLh1NNJxHMF/5upWzyNFg5R7uPYIzGpUDG0gEflVRsLQ8LCEzj+zYp4+lX0ZGceOKlkpYXtLSwWTRI8HMCvOTnU1nkWO9kCByFHHAzx4UVvm2iYlsDnmiuddhMIPufJaIqHKzHp1owR0B+Qz/wBqx7HUdVvp7uMWUcCRArEzr/vPI889c15K21zUre4a5W4LGRg8iscqx+HlXoFNhMlQXAOAI5Ll6nFI6cC4OpX0mOaaPhHOPI8j6GrElhmdVngQZ43p7v1rzGmdrbO6IjvlFvJ4t+x8q31KyAFTkNwCOQaozUstMbStsrsFTFUgGI3TElvGrmNJwGB+64x/lXHUwQ90RhpDlufAdPx5+lQM8Nwoi76M3Ead4E3DLRg8tjPOMj8KUlvbeGOOdnzDJjbIOVAPIJPgD/GoWtc/3QpS9rRclX0VGOWOZFlhdXRhkEHPFSPHWkILd0oIIuEUf1mjI+Q6nHSlNa1hNCtoClotxdXLfq1bIVfDLMOg6evI4pWi5SOcGDM7ZaDZigCeMvvNnnjw/n9K8Nq9lrelQ3N/d3cFxC1ypBPebtkjAbQCTyMgZzgCt9O0sUxQ3kEqO4AdlG5AeBgHr69OgrOu7u41m8tURJre3TcJIXKlnLEKrHBIAXk4BOc84xVeWqgiic+SxbY7/JVJBFVhrGu3PJdeZbOJEhXDsAz8jIJ5xx04wMjnx8AKSZmbG45x09POrr2Uz3LynadxyCB4eH0GB8qpxXHUsWRgkI1KrYlUuklMY9xulvHquc+ePhRUIpopl3RyA+njU6uSRvidkeLFZgOZFFFcZgoLMcAdTTQL7IupeFX2V9c2Egltn28jcvVW+I8azJtSt0UiP9Y3p4VVb6mWY+0FVXGBW5DgGIujMzWWt4/ZRdrjY6wOq9L3Wl6oO8jlSwmHMiSDMbeqnwPpVsH6BtbW5spNXaQXO0bkg2hCpJzyeeteWn1MDi3AOP2j0+lIyyyzHMkjN5ZOa2MN9m6qo/EmAYD8T6JX4m2PUNBK9gNJs7nHsOt2kuTjbJmI58hnrVU+i6tB9+wlIOcGNd44/wAOa8nHLLFnZIy564brTtrrep2SFLa5dQTu4Yjn5Gp6j2OkGsJHxUbcQgf+Y23ktJlZGKspBBxg9c0za6ZqF4M21pI4594javHqcClR231sqwlFtMSMK0kIJXryMfGlbrtRrF7xc3JZSMFR7q/QcGqP/tCsGtgfVSdrpW6gn4LebRYbdc6jqlvA2RhEHeuPiB08K0IbzToNLnawhe4aydZI2ulBCljj3QPD3fGvHwalG4AlGxyOT4fzrd0s99ZalbL0a2EoI/usDj6VmTUk9BKYpWZfHe9vFXKapZIfwtLpO4uri7lM9xM0jtxljnjPTnoPSq/h8QP6NczmiscuJNyTdQFzibkrX0yZNTRdGvQSSD7NL+1GwGdpPiprz1/Ys5ZkG2ZOGX86dikkilSWJsOjKyn1BzT+uwoLxb2BT3V3GLhcjoT1H16/GtKjrpqQieE6t0PiPFPlYKiK7twsCwumkJgkB3L0PQ1q2lx3b7HI7tuG6jgc8HzB5HkemMnOZd2hJ9ot/dlU+HGanaXXtA2OSsi9R51YxajhxKA1lKBY+80cj18ioaKqkopLE/5CeuYBCw2uGRhlTjw8x/Lw+hOvpOtQd3Hp98FjC5WOZRkDPOGHl6+FZ9rMsyG3mChQMhz0Qjxx5enz8M1bbaNK+64vXEFrGxDyEjqP2QOpPPX86wsPqJYpOFzHzC25Iy0iqpfcPLoea9Mlu8rcMNhG/eDldvmD5UTSKQIo+I1/9R86wk1+ODubG0jZLCMYKscsxPOT8yeK11dXUOjZVuhrp4aiOUWburUMzZRYKE8Ec4AbKsv3WXhl/ry8ehpNTNazH3fe+8yLwsg8WA8/T860PjWLr3ansjo0q2OvdqNK0y5KieNLu8jhcDJAcK5BwcEZ6cEeBFUa+h4lp4Tlkbz6+BWhSueXcINLr8rXWyjrKqyRsGV+VI8a7XjovtL+z6F+8/147PgO22ZV1OEjPg6+9z606ftM+znPPb7s4Mn/APWkA5/5vWpaCubVx5nizhoVJLhtRGbNY63kV6TxxS0N7Y6h3sEMqTbDsdPP0/zrxWs/af2SvZV0jR+1mkytO6x5ivoy0rE4Cpg8546dc0tbzzWsizwOUdehHGPT4elQVOKCOThtF281g1tU+kkDJGEDxBF/it3WOzLQBrnTgXjAJePxUeY8xXnsDjABPwr22j69DqYFvLtS4/dPR/h/KvN69BaW2oulpIpVuSoOdreVUK2njLBPAdCs2rhjLBNCd1nZYdGIPx8a95ol2bzTIpmfc4BVvPI/yrwZBUgMCD616PshdENPZN0IEq/XB/hSYXNwp8rtikw+XhzZDzXp6KPQUV066PZFGPXrx/nRXy7/AEhu2XabsP2MsdV7L6kbG6n1OO2aTuUkzGYpWIxIGHVF6AdKa94jaXEK1RUjq2dsEZs52xX1iTM0AkI96IBW/wAPgfiOn0qgjnkeOK/OVxqX+kZY6ithL27tFE6WBilFjAUkF3KkSgHueqs4yDjAwecilP8AWD/SDuNS1XT7btpPImj28ct1J+gCJN0hYJGkPs3eMW2Od4XYApJYVWNWbEhpW4PZiQn89nXf/C/Q10y3OoQQxMG2OAceYZX/APpH/MPOta4VreB4oye/ce8fFF8h5Hz+lfky87d/bjoHZqDtbH24tXV4raeaFLCIyQQ3AcwOS0Owhu7bIViQWGQCc1+lOw2pX2s9itA1fU5jLeXumW1xcSFVXfI8SsxwoAGSTwBjy4qvhrSHvfKO8439OSr4vhDqCJkjnNc25bp15po6a5UYdQo5CP7wB/ungofUH5GmLNUsJlS5jZpmP6sMwYRt4EnjOeSOPxppF3OqgcEgdM5qjWIRJI8qjJjGxlHBKDx+IIyPgfOoqmkFJ/qqUWcNSORHPTr4rKjfxBkk2VxiNwzIzEl1Yf4iwIz9cHNQibvIlc5JZRnNR0+4aXblgZI2U7h0YHOG+Y59OlXyIscjon3Q7Y+taVPO2pjErNiqz4jE8gqyNhMohkbDDiN/L0rscYi/WTLyp91f3j/Kq4ommLBWC7V3Ek4x0/Hmmp4pplhLDbwVdxyAB4/OpkKmMB2a4m5VfD94+A/Kq5ZXmkaVz7zdalPKHxHHxGnAHn61VQhFW25G4xN0k4+fUfiB9aqo/wC+fKhCCuCQ4/usPP0Pn8Kz0zZ3ewn3MgH1Rjwf+Fsj4N6VrT++VnA5kGWH97xpC+iWSPvNu7ZkMvmpyGH0P4CszEoHOjFRH7zNfPw9VPTP7xY7YpkHIzxz5UUvZz95Hsdwzx4BOeo8G+YwfjxTH8KuU87aiJsjeaie0sdYoxwR50tfWbXMQMOFmjy8RAxk+XwI4PwHyZo/r/OlnhjqYzHILgiyI3mNwczdY+mXi2zLbvlYWcqmf91JnGz4Hw+I9K2AOOKzNVtVUPeBdyMAtwuOCv72PMePp8BV2m3LsHtZ3LyRbSrHq6Hof4f96wsMqJaGb+m1BvzYfDor1RG2ZvaI9+YWnbe7IZDwIwX+Y6fjVJ6mr12eysY8szEB/QdR/CqPiR9a6NZ6KKOhwePjR8DQkBvsiu5rnyP0o+YoS7o6nnr4E1GPVbiB2RiSnTDDNS/lXCq45X8KUEDUoVmYbtXexZQ6jLRu33R5/wBedTnJgEUUyFoYxzIjcbj1BPgenWiOB7c+0uWjCAEKGxvPgpx4Z61TFLcIDIzssj8sTyD8Qeo/rFPuLJp0RNDY3QHvypIOVcbWK/z9QeMfWkEkaxcxvv7tTkBB7vqQedo8CvOPDI5pxrSG5XvNiQ4JWXBIXBAKt6c56VyXTZ4/uuWX0PH9fKs2qw1krxLE4sd1H3ViKcsGVwuExDqcdwuDaxqUwCrZJA8Oc8jyNRuJYdu82EZZP7zcfjWIwktm3JJ3YXIVwM7CeoI8VPl4Vel1JICGYqyjDKecfzGPH+PFNoqt+fs9TpINfBw6jxSyxjLxGbLaS7e4snKsFCuvCcAAg/yqgnJLFufOlrV2S1udp5Bjb48kfxrovYVQGQ4fAAUDJJ9B4/15itGYiIZnmwUDQXaBMXVxHa6d3zgttlOFB5ckAAfM4HzrE062kubxpZTkI4llYdGkJ90Z8lHPxx61GXUH1G8W1imtu8R/1UBnjLB8D3mXdkYyeOuM+YrZtLMWlqI0yViwCT1LHkkjzOOfjXKskZjlcHNN4ovUE9VouHYobH3nfJOSzTJGkZkIdvfYjqM9OfhiluvzqUjmV2dgMscnH5VGup1G6zkUUUUIRRR6ZooQiijNRkkWNdzdKEKVFVrcQt0kFWDkZHPwoshXxERwNKigvu2EnwUj/v8AhVHr581dbe87w/voR8+o/GqfTy4oQilZnNncPezNBHamLEsmCsgIPGT0ZcE+RGD1BOGs1w7WBVgCCMEHoR5fn+FCF0YIDdc4OfSgkZ6jrilntZz34XUbhe9xsO2M91jy9znPXnPWpd3e98GW8QxiPaQ0WWL/ALxO4ZH93A+NCFfRSsFxKjQ2l4v+0SA4aKN+6OP7xGFOMHaTnyz1pocgEeJx86EIqyKGWb+zGAOSx4AFcijMsqxDxOD5geNSnm7w7F/s14UY4+P+dCETvGypHESwRSNxHU5zUY5niyFOVPVTyDUKKW6FdJHGYu+t1wucOmeh/lVNTilaFw6854YeBXyqU0QH62LmNjgf3T5UiFVRRRQhFXW7gkwSDMcnun0bwNU1bbquXlK7jGu8D1z/AJ0oQpMIYCUIMrA4OeFz8PH8KrklklwHbgdBjgfKouzO7O3Vjk1ykQg+lFFFCEUUUUIRRyOQec/yoqyBA7+991Pfb4f96UIXboAXDkdCdw+fNVVKRzI5c8Z8PKo0hPNCKPkceP8AKgDP5fOlbpp5JPZIvcEke7Ozcx5wQB0B6c1VrKllFC6V4uBy8eSfGziOyqltTuNx7uwkdM+6ygYYeBHNFQMeqqSsffxqOFT2bO0eXWiuPNdiJN7H4LVETOoWHddrtQgvpFW2CRj3BG4wcgn3jjxOfpXm/Enp/Cvbdp9Hiu7Vr6JCLmMc7RkuleJxnjFe5YS+CSLNELHS/ovMsVZNFNaU3G49UYz/AC8DXouyWoPbyzRzf+GbbukZ9oRshVGTxklgPpXnceGK1NCkMk0mnMEZbhfd7xN6rIOUYjrgNzwefTGalxSPiUrwBc25qvhshjqW66rd0vVNTfUFLzxwy3UjEKQZkVQOQvA42gegLZ5yAdW50mCcyy2kz2clyCJV+/E+eeVJyOvUEfCsS1vpdJu5NwEgiXZJDFh2D5Bzng5Kke7gZGDxzn0aTxNALgPtj25yw24XHjnpXn1FUSR/q1G4XYsY2dpZJukNC7PXumyXFw5zEx2RpGdyKueo6HqT4Z48a2Tb7Se/kWM8+6Dk+vT40lFrCK99BaO/eQWxl71cbMjBxnPJwOfDmvM21/HNB/tmlaZMkkvezI1lHiRs8k8ct6+lTVVWyQGeU9Bp8vooxNFQgRjW69bLewRrL7HaPfTW5w0aspZWwDg5IVTgg+8w61i6gba6uJJta1YyxswaOCzYPsAAAO7gdcnAz19Khr81y06sLtpLSVA0HIA2g8rhQMbT/Csrx4HHh8KzKnFDESyNv+VXqKsuOUjRaVxo7hxPZMLi1dsK6HJUnnYR1B/kOmar7yCwDJAd7n9sdB5Bfr18enjmuWMjpBcKjso2FiAeuFb6+FKO5d2k2hSxJwOg9BXNS5aqfKPdHLqTdWGyNo6VszB3n39LLhJJycc+QxVFxci3Kl0JVjjdnoauqEsKToY5BwfLqPWtGjMAmaaht287fZYsmdwNjqs7Tebogc+6aba8VbsWx4GME+ZpSWRrORoIY14GN5UljSsZIkDA8hs85r0OXCo8WkfWv9zL3RfXbQn9lmNmdEBEN77reFKanKEg7rqX6elNg7gGyDkZyKytT/8AE/Ba5X2doRPiQa/9Gp9P8q5VSkRZhzSfPXdj4V3PkaOvWjAr1pY2vNHPic0UUU4JEUUUUIRRRRQhH4fxrc7L3xjupLCRhi7ge3RieAzfdz8x+IrDrqsUYOrEMpBBHUEeIqnWUcdZEY5ApoJnQvDgvQEEZyeRxXKcvit7a/py12tE6jv1X/dSADOfIE5wfWsy1mmmzI6bEPQeNePz4bLTZy7QMNtdzfotxzxcW5q/n+I+NasKnUtG9miQPPYOXVc8mJuuPMgj6VlVdaXU1ncx3UJAeM5GR1HiKpQvDDrqNlLG7K7XYqkYwMN8DjrSl3Z7iJ4PdkHPHjW9qFtb3FsNWsEKxs2y4i690/mPQ/xxWYDgjwPQVbpqiXDZg6M3HyIUc0Itldz2Kqs7kyoHJCupwcdQR4/1/wB9K8Zpbe3lIIITAUNkRgH+RXmstwsEomCqqNxIfPyrSixLp8iKWAUhmOPvZBGB8wn1qlijIxNHVRCzXG3lfcH+bLQww54paZ39t/UJTA8BTVvqN5ajbFN7o/ZIyKWJyc+fNcoZI5mrSqLZHMNwVoy65eyJtTZH5lRzXw3t3pen9pf9ILsppGvQC7s7uzijnjct7677jglSCOg/o19hrxfbL7KdA7b6zBrupajqtrc29uttH7HMiAKHZs+8je8S55GMYFS8d73XebhdN7N4xHh9YZap5DS1zbgXsSNDovC2PYDsTFHo15pehy6zba1aX1zayRW7XUkam4txH30KSoW7oSSxvtbg84xzSLfZf2fPZoTRxQS3ianN7dcqrpalE1AWwtYZzIUhJRhIA6OxVwdwA59xpn+jX9n0kYMnaXtDbyREhALyBcKw5x+q+vmOuaTk/wBHj7Nkvhp6a/2jFruyz+1w7RIOh4iHHhn16VPLPFDHxXsFvmvQW+01AS21U7UjUtOu+m/ivEdtuymidl/tJ7GxaHpgso7m6i7xO6liLFL50QmOZmkXKKnvE7XOWHWvt+c8n868JH9g3Z7QtdtdROqazPcWM8dzA0k0ZV9hBX9jheOQCOOAa+hWVlcX8wgtYS5I+SjzJrJfK2seHRDQrhPbLE4cSkhhgc5zmAgkixve/PlyVcSymVRCGMhPu7eufT+dep0fs2IWF3qOHlJyIzyB8fM09pOiWulqHGZZyMM7eHoPKtE8f9q3qHDQwZ5tfBYlJQBpzy/BI6jotjqQzLGFkAwsijBA/jS+iaENKaSWWRZJWJVSOgXj8eK1HkjjXfI6qo8ScCpAhsbSDkZHrV7s0Rkz27wV7gRl4cBqiiiirN77qcor5b/pD9jO0nbfsbY6X2X0z226j1NJ3QSxxfqxFKpbLkZwzKODnmvqVHy+Xn+FMkZnYWq1RVbqGdtQwXLeS/NGp6f9v09tqFre9grB7TUprG4EE13C6RG1SIe7+uziRYEDjPhxg0xp/Zz7e7K9SWx+y3TVtLOOzS0s21FCsD20kjwvu9o3tteaT3WJUhsY4Br77qAA1C2kk95WI4PgdwGf+ZlP/DWzYMVuYyv7Xu48Oh/y+lZlMHTVErHOPdIA8rX+635faBwiaOCyzh0NtLDrvpuvyRqP2df6QGodlIex8/ZSQ2aT+0zltViczSBnK+602yNRvPuoqgnBOTjH6U7C6beaN2J0DSNRi7q6sdMtbeePcG2SJEqsuRxwQRxXobhV3CVR7kgzj8wfTxqrnx6+tX4qdsRzKhiWOSYnGI3MDbEu0HM7q22yJd4QtsBkwD12gn+Aryx7aRrP3c+ntGQ21yJM7fM16u2/3wP/AJZ+PhXyu9/8ZOfORj+JrosHo4azO2QcvquLxaqkpcjojuveQTRwXEN9aNvhYl0288ZBdPjwSPgRWiriYCRTkPyMfw868h2TM0sF5CrM6xGOVEz4gk8fHp869Vpl0RGLS3jzIAe7bqWXJAx5Y6H4Vys9N/R8TfRX7jtW+fRbVLUHEKRtQRrz9E4UaK3ZZAN0hACeOOf8ql71vbvE7kNLj3R4D1oLJakhTvnJwX67R6evrSxO4knJPmTmr58UXuiiiihCKP49KPHFLT3qRBkTDMPve97q/Ejx9OvpUE9RFTN4kp0TmMdIbBPRSLjuZRlGPzB9POoSo0cjL12HGceX86zlOozKHjaUA+JCxr8vdLfWpzadctK4nkj3BiG3tJKCfmwH4Vn/ANSllH4cDjfyAU/ADfecFVdQw2mJIpkjVPuguAyj+6f4GmNPufa2WMkHdnbIoJUnyI8D+HrUE04JnExTPXu0VR+RP41G4tlt075JJsDiT9ax9w+IycAg85AGKzWxV9I81EbA1m5be/mfAqcuikGQkk8lsexEqWj71mGMfquD8DUFsruTpbuP8Qx+dU2dxLLYSSSOTIrKj8/tAEnHoeCPQiuST9wjO8hCqeRk8+X48AV0cc8UkQm/Ta4VF0Za/KV25WK2/VXbEbh0WN3+P3QR+Neajult/ZmD/rYlZQWbZ3oU7WUk9M4BHqKdnmkMUs0xaRx7qqTjdI2MDjyUD8a5pWmW00JmlUsje7H7xXKD9o46knJ+Yriq51Vi9ZH2ewLbkeAvufOy1omx0sTuJzsrV7Tyr+rtI7cPgh/1u5jz5KDj61KTWdfnPu2wAIHBsznp1zIR+VWS2GP7GU+6OA7HIHow94fjXFvp1ISbLCMmPaxG/jByp6MBn4/E1Ze+uhcG4hM5gP8AaBb4pl4ZBmiaCfFLltcch/1oz4DuR+A/nXPadbQ4MLdcDfCr8/FZKdl1EKMiN+fGXMYB/A/QGoql9dbS0hjRuhYGJD/9Z/DNOkZGw5aaZ7nf7dR8Ugef/lYAEjLrN7aOEuokVj0DxSJn54NTTXnLASW8YJPAWY7j8AwGa1P0JOhYLcjJA5QoPDx3ZP1pS40aHLRRPAyEe8WhHvH/AISv15pvAx2PvtdfwJCXPRu0ITNpcw32fZ33MDhl/aU+o8KbzHbZIKvIOpzkLXn30i/hcSWkoYquAFkKSBfJWOeP7pOKpj1K8gLC4luH2cEqiBl/xDA+ucfDpVtmPS0jQ2vhLTtcbFR9iZLcwuuF6aVj7KhY5LuXznr4D8qHG6CNgD7uYznxGcj8/wAKz5bu7dIWjZWj7rhhF3mcnxKtxRFqhVWgljVmcjYFYq5YdPdfHHJ6ZrTGM0rrZrgeIsPiqxpXjbVPQSCN/wBZyjDa3jjx6fHBrrwSQrlHLRt0ZTx86TF9ajmSQwj/AO+LsHh4njxHjTMU0kZ3IfdbrkZU/Lxq9FVQz/luB9VC5j2+8FQ9tHI25uc9ccA0hcWbW36xG/VrwHIz3f8AdI8U/KteRoZTsgZUnxnu2br8KRkuJVLRzwgFQQysMdR4+n9eNR1lF2xlgbOGrTzBT4peG652VNvLcFZbdojD3yhNxOTu3A4UDrwD68jivK9sr+bT9Mggsg8RvpHjkmbJkaNQuV45AO4cDy6ckV6G3d4byNmVpJIgI0fnPiVb54YH1FQ7X6FFrtoYI5FjYkXNs7dAxHKkdcZyPMECuMxWixDGMJnc195W3AA0Gh19SPqtWilgpayPOO4d/sV5K+7ANY9l4NfOs2ROTIzB3KOhA27ONxcnwPn6Zr13YnWLrWOzsTXjl5beZ4Gdjy5AUgnzOGxn0r59Ee1eo3LdmDLOzFVga2dzsRYyMcdFC4zuHJ9c8/T9D0iHQ9Lg0yGTvDECXkxje56nA6Dy9MVznsLFxMSNRQxOihDMrw43u+61MbeW0wjqXhzybttyaU8Ogox40AZO1RknwFXC0lxmTEQ/vnH4V7AuQGoVNHjjn6VcBaRk7i8p/u+6Pr4/QUe0soxBGkQ/ujn60uiVditmPvy5jiAyzHxHlQ1yNx2W8WzwDJzj4jmqmd3O52Zj5k1GkQrhLAfv2w/4XYfmTXCLJxhlmUeWQ38qqroBPQUXQu91pw+7bSH4yf5VJWtYzmOwiB82JP8AKo92x8KkIvM0ZkWVi3e1Sphi2kYIVdp+tR3WY/3Ev/4wfyrhiGDiuqBjoPrRmRZBe1/8iQZ8e8z/AArvcpIGMExcgZ2sPex8q421R0qvvWVldTs2ngg4xSoU0tp5BuWJgvm3uj8a6YYU/tbkfCMbj9elUtcd63vTbyfM5o8fH60iFaz220oLVXDcHvTuBHw/hVDXN4kq4t7WW1ERUxCPa4YdFU5wV8gcfGpUeGOflxQhcg1EF7djo11DJKjMd7qVixjAbBPLZ4AJ9cVdcRqGEkY9yTJGPA+IpCz2XEs17H34aRjCFfgfq3ZcqPDJyc9cEcVozkQxLbLyQ25j5fD5UIVHwoo6ceVFCEVZBL3Rw67o24dfMf5VXRz1FCFZNF3bZU7kblW8/wDOq6thlUKYJc7HOQf3W8xUJEMblDyQevn60IUautfekMf76sv4cfjiqasgYxzxv+6w/OhIq6KlMojmePptYj8ajQlRRRRQhFHTrVNy06J3tuRlRyuOtJJqzj78A9eaa54buoZJmRmzlp1dJ+qiWH9p/ff4eA/jS0EyyosqjjyPxFMXWfaZQf3jg+nhTgbqUEEXCqPn580YzRUZZVhiaZ+VjBJHwBNNe8MaXnb9k4NzWCpu5gqNBE/+0OpCKvvMCcgnA6AedKpDNM6yLHIU37VPeAjYJASScZydvHxqVpaCUOs3KqQGXPuu/VmPnjpz5VoBVGAFGBwF8KwI6aTF3iomNmcgOeuhKt5204LWbrSklVJGQBfdJHSil7h8XEo3jh28PWiul25BU88nVed7Pa6NWiMLrtuIh72Bww8x5VK67OaJI73M8GzJLMVfaMgfhmvN6vpt3oFyJrO4cQyH3HDYIx+yaLvtPfXmntZTRx7nPvOB1X90j410X9Pe54monWa7fwXN9vZG0w1be+2/qsq57kzv7OhSPcdoJzx8ae0PVYtHne6e3aWTbtUh9u0Vm9B8B+H8qlFbXN3MIYQViwd84YfqzwBgEHJ5z08DW3WSQQU5NS6zRuVgQOlz5mbr0t1qlhqkS3UbRW0kayvOjqSWCp1DdCcAZ8dufKqFCKsybFZLgo0gIBDbc4OOmeevX3V54FJ2mmJamJmnkldFw/eImXPgT7vBB593GfHPjXe3c0N2e7fI54JyM15zJSw4tWFmGEggX10HktqSrfGzPL73h0Xoezyl9Sjtvd2TxvCwOMMCp4/Ksi092FYy2GQYIOAR9as7PahK+pwSSbU7uWNsjy3c/hTOrWsf6SuUkiGVmfAI8MnFUqiF9Ax1HVi1iDpry0+qUHjRNkZ1I+ic05RqNm+lHmVC01vyOTgbk+fX5Vmden5eNP8AZ0NFfm6kbclpG858yADx8iRVpubTV8C9K215tCiYcJIfJgOh9az5IxkGU6/UBWB+LGHO3S2n8tPGfGJh8ycfxpQdBx4VqJZvpjyteqwMe3dtwwKFlOV8+hpbUtNktY1mSUTW0wxHMOAT5HyNZ1NE51TJ0BA8lerI3NpIm8xcpTwzRWfaSPazm2ucjJIGeQK0M5rVxGgfh0gbe7SLg9ViRScQao+Q+YqlrK1brCvnV3yrtV4qqaDSJxHqU8sB94KKIsahEGAOgrL1L/xJ46KK1ahLDHMNkihgfwrRwXE24bV9okBNxY/EKKeIysyjZYWaD6VpPpanJSYjngYpdtOuhnCrgV6TT+0GH1G0gB8VlOppG8kqKKn3M2cGJvpUK2I5WSDuEHyUJaW7ooooyPOn35pEUUUUqEUc+Bx60UUl0LV7MXFxHrlrFCxCXEixSKOjqTyGHjxzzTSKqKAucAYGa5oluLOzk1SRiss36m346DPvP/8ASPial9fnXmXtfVxyVIhZuN/PxW3StLI2l+/2/mqKKKK5BThNafqE1hNvjUSI42yxN92RfEH+Hr86u1SxjhEV5ZszWdyAyMedpP7J9RWXO8yLiGIuxB2nPANaHZ17yW31O3usiI2zyBD0DLjBHlWnBSOmpzI8iw2119FIyQOPBI3SMkYlRo2xhht6VdodwxD2ZkBkjyEUjgtkFW+oUfOq+f40tcvJazJeREjBw/ljz/z+FRQQdugkw8aZtWn/AHD906lmFJUtn5XsfLZNFSp2nw4z51GRxGuT18qbvAk6pexEFJlywHQN44/P50lNGHUEdQOKzI3ueyzh3hofNSVkJp5S0bHUeSgLgE8p1q4EYGOhpIjBwashlKHaeVNNZJ1VFrzzV09v7TEwAHeRjcmfMckfTmsr3SOnrzWwrEEOpPhjH9f1is+9hEdwSi4RzuXHQelLM3M3RK8C2YJi0ngvIl02+faAcwSn/dkn7p/uk/Q16/S4LW2te4gjEZU/rFYchvMnx56edeB/Pp6euR41taXqlzJCbNbju7jBWGQ8h+OEb+BqCjqRhk5ltdh3HTyW3QVbKkZJgM40B6+BXrJbmKKRY5H99zhV6n6eFRvbkWVtJctGz92OgGaR0KwFtAbmWRpbqX+0djll80/mK0/kCCMc9CPKuxikNRFnadxorxEhBzizvovBalq93qjfrztj/ZjU8fE07o/aOay/UXe6aDHGOWX4VDXNJFrqSQWQLG4G9YwOhzj6ZpLUtPk0259mmYFtobI6HPX8a5x76mCQy35rnHuqIZDJde00zVbfVUeSAMpRsFW6+h4+f0p2vB6JqP6Ov1lZtscnuSeg65+XWveZB5AxnkAVvUFUamPXdbNFUmpj13RRRRV5XUhrEZe3R0+8r7QfUggf+oj6Vo2Myu8E6HhzG4+BP8qWvlJs5iAdwQsvHUjkfiK7pd06WSiIIAruAdvO0OdvXwxjFZbPwcScOTmg+oOvyVkkGnF+R+qfVUCTrOcRo/B9R/DHJpHTr2y1iD2rTZi4X78b8OvqR09etL9tbm4GiI9ohKzEpIwP3PM/PgV5PsdPNHr9skblQ5cMMeG0+FdZS4aJ6Z019QufqcR4FS2C2hXv7U++4/8Avb8fLP8ACvlt7/4yf/5rfma+pIyW8Mty7AABlUsfMHJ59P6618ru2V7qZ0OVaRiD6Zq97OD3zy0VP2hcLMHNbfY67jhvntHBzcgBW8iATXqLgSWxa4tv1YJ94gfdJ4Bx5HABr5yjvG6yRsVZeQw6g17TQu0Md9ayJfsqPAvvux91l6c/y+dVfabBTWjiN38NweqdgOKNgHBd/Oq2LeZZkyAFZOHXdkqf4j18atryWoa/Z20nd2IE+04BZSAF9GDZPpwOKU/1nnzzaIPhLIP/AKq5yCkxgRgPpifG418VtSV+HtdYSgL3GDVMl3DE2wks/Tailj88dPnXjv8AWiXxtM+ntEmPpnmntO7S6QISNTtpdxyNkSjux64yM/PNK+ixmXux0+XxJB+SRuI4eN5b+Wi2ZLma6buoVIHiqsM/8TDhR8Pe9fCr4LJIwplIcjkDHuqfQePxPPrRp99p2o27S6ZMGWIgOuzay56ZAyOfPnFM/CqjcKfFLxKzvyDrsPIK4KpsrPwfdKD59Tg1bd/+JkPmxNVdcD1q265nc+fP4VoiwFgo9tFVXCqkEMuQeSPMeIrtXIohUTSDLdUT18zSFocC07FAJFiFlJLJp0jwTRuwYqCFGWOAe7OPDIJXJ8VHxqKpPfS72fAVjyOVQ9CF826jJ6eHrfqEUzn2pSAXzCWPQswJX5A/nVtqyPBGYxtXaML+7jjHxGOa5mKkdJUvopnfht7wHUHl5Dor7pA1glaNTosi+Anu49PtxsVPc69HZcuc9chOh82razFbxe8VjjjAGegXyH4VlapBJbXUd5bgBpGBGeneAcZ9GHB+VXPN+kZIBaNwcbS3gzDOSOmUXcfnUNPUjD5pwR+ISAByLTo23lzUj2cZjMvu8/NXSX7bgkEZyQSpckEkDqqgEtXLWz37zcRdcKodSDk5Zm5wRkkfQVqWsdpZwMLePAZ1WSQ8tJwcnP5Vy6jC924KncmMg56cZ+grXioJZXtlq35iL923d1VV07WjLGLKqCOzXaksC8cCXGZFXyyevxNWXQIl6+7gFPh6eVUnB+FXwukiezynA/Yb90+XwrUjY2PRot5BVySdyud7HLhJ4lOSPfUYPlyPGq5UMbshOSpxnzrjKyExuMEE5+lWzHckUp+8V2n5cD8Kcmqn5A/HpVN1aQXYHfLll+644dfgeo/L0q0HgV35VHLEyZpZKLg9U9riw3G6ypdEvrZVntrlWEmce+0Z4PiBlSfkK87277aar9n/AGXu+0UmjS6zcpJDa2Omlo1a/vJ5FiggVwMqWd194qdqhjzivoCxSy2seyNiVkboM5GBXzj7ROwnbPtt2y7KW1lqkmg6J2e7/WpdSjFtM0mpACK2hEM27hY5LiQsyYBEZB3DjKbgcDHh0TnAdL6fAqx2x5bZwCrsPtD0/Vez3ZPtJpEFnb2/am4so4UnvngdBPGzsiL3ZV5l2kbCFBKsCQRy9adtux96+nDTdfs5JNXmuoLNATFLNJbFvaFyvjGVYNlRgjB5Iz4bTvsq7e6DJpvZdw2saLov2gW/aOy1SSa2jZrGeCeS6UxIVCGK6lkwqIMrKmwYBxDsj9mna20+1HXe3+rdmF0+x7dLfWVxbWV/HHd6BEgRYbgOkpBe7Ee6buSWV/ZupR3psmCs7x356aH4hObVbD/K972k7a9luxkUM/artPaaQtzvMXtkqt3gTG9lVcOVUMpZiMKCMkVzWvtd+znszcwaX2w7aaLayy2cWowE3QMnssjMqTqwGO6JRve+6MZJGRn5v2x+zXtd2a7baf2s0O57b6lpqaDPpEsmkapbXGoxSG4MwaRtQJ3QuDglW90xoCCpGy/s59nuodmX1S2stMkh02T7M7HszYC8voJ39qjkv2a0Mg2ghRPCN+AjcYJwTUlIeyuGeUtFtnW+V0kg4uzb+S99217Y2/YfsV2n7dw2I1m10bS59S7pZO6WcBA0YV9rbQ2xsEA/e4pCf7Q+0XZ7WbDsz9qXZbSuz8eo2t9dWWpWOuvfwYtYu9uEmEltA8eIwzhgrKcEZBxnyGs/Zd2hv/sV1bsppX6Wuu0t92Dt9GXSm1kmzN0LRYtixs/s6NujPvjAzubdyTXru1P2OdlYOy3aO40O11PUu019oOpabptzquvXupSATROgSJ72eQQ73CZZdoIwCcZq1hJY+nLmG93OPrf7KCp1dlcLaBQj+0D7M49Mg7aL9o2itp97cHT/AG6KfvBcyx5cxxIoLSEKVY7QQAuScAmva6N2r7G6nNZ2+kdoLTUpL/TzqtoYrhWintA4QzxspKsgZlBw3GR5ivnWrdnO03ZfWOwHbix7K3mv2ugdl5+zt7p2nvb+02FxILMiWESyIjf+FeNgrg7ZAV3DcK8tdfZF9pMv2eaZcdmLO203tTLrGui6tobmNk0nSdanmaaNZAwRjb77eX3MgtbsEDZFXo4I4ARE0C5v6nc+ZTHPdJ3nG6+u3f2yfZvY2Gm6hc9u9FsrXWbdbyycziITWzEBZucERkkAO2FJPBqvW/tW+zbs7r0nZjtB220iw1WGSGKW1uJ9jxNKFMZfPCBt64ZsLlgM5r5d22+yfXNP7Wa4dG0btbedmO0XZuy0G3tuzl5psAjjto5Yja3IvRlYSkmQ8ZwN0mVzjc12k+yTtVL2P+2Ts/o2lm5k7TaJYadoZkvYC960GmLBtZyVCneCNziMHkgYNPtpdINV9R1b7Quw2ha/b9l9a7WaXZatdd0I7Wa4AYGVtsQY9ELsMIGI3HgZrr9vuxEfadexknavTF1xn7n2H2gGQS7N/dHHAk2e+EJ3FfeAI5rw19ovarQe0fbzRf8A7Wf+ttl221q31S2vJLm2TT0hNra27RXm9u9QRG1Z12RyZDrtw2Qvm9M+yntWna7UNI1nTe2t5p9z24l7VWt3p19pyaQiNe+1RvIJFN0JIsLG0YB3bQFYKTtSyS4X3yipOjqxDIw5Ph0qS287DIiYDzPApiVV1D22GEncRx1JNMG3AGJZ40B9c/lSs+kiXMP6xh/cOc0tkIOsWI6zKPnUTrmmr/vj8lJqpuzMSDc0U6j14/MVSdCtOpd/rRYIumP01FO4js4zIc8lhgCl7gayZG7u5AU8gKOn4U3a6QY9piVigOeeB9aexHBw22SQ/s54HzHWjRF15x7fWHOWuHOfU/yqKaffM2Z3kK+hJzXo++jIwbaL5bh/Gjfbkc25HqJP5g/nShCy4YnR1xE4A4+6afPFMtFaoE3rKrPzgsDgfT1rklp77pbsHKEgqTg8UhQl6CeD+Xn5D/KukFThuMeYrnIJwcYwTxn4H60iFRpMxFjZzi89rPdRt7QVx33A9/Hhnrj1py6TZMWXlZPfB889aTsBMun2yzxwxyiFA6RH9WrbeVX0B4HpTs/uwwp4hd/wyen0oQqfnRRRQhFFFFCF1VLHAGSSAB86jd39obqRO/XKnb9BipiUQRS3RH9ghZfV/AV5snk8k59aikkyKpU1HBIAW8txA3CzIfnVgYHBBB645rznHgBXQxU5ViD6GoxP4KEV56L1ciC5zLB97q6Y5+I86W6cVhR3l3EQyXDgjkc9DWzZ6hDqJEU5WK6xgN0WT/OpWyh2hU7KpkmhVlQnlEMTS5HA8asZSrFWGCpwR5Gs/VyREijoWyac85QppHcNhIV890sdqJVPvOoCj41jBWkbCAsxPQU3bzwzqtteDgfcbOMU/bWcNsS0eWJ5yfCoCOLqqQa6rILToo2NsbaIhmyzckeVXT6hZs+43KLwoJY7RkAA4J4POelJTXLXTCCD3kbyP9oPj+56+PhV6WKhRumlD46o5CgeQXpj5VQNbPK7h0TQ5o3JNgfJbMcDIWASGytluIYoxIzghjhcc7j5DzpS6vUkQRmNwVPeSIQM7V5A44OTgVNdNRXLCT73DHYodh5blA4/rNWx6fAJo1XKRZAMY6ZB4I8ucHHPSq9Q3E6phYWtaDppr5m6kaadhuCbqVtCYIUjY5YZLepPJ/HNWglcN1xUnUI7ICSFJAzUfXxrdjjbCwMbyVVzi9xcU3LDFNK8ouIwHYsASc8/KilOfSinptgvN9tEd7W1KIWG88hc+HHNeYbT7yMQu8LKJzhSSM48yOoHqa1Y1hLJdJGgkWPu0faMqn7mR+zz05FLTGaxiCW0ESwKCqqoI2jOegwMelXsPx6cNFDAwB+vvG2t1yNa2Gd5mN0qdPeNszzLBtkxggOXAOCQQRjxwcnw4q+4k9hEaWsaCPDHbgY5OT08c559aSnuJLmTvHOM9B4YqBdiACSQBgA1vjCp6tzJK54cNbt5ajl5dVnOqWMuIxZbkEqzxCRRjPUeXNZVxbXAleTumxuJz6VdpcmJDDjhhnmm72cQwMQRuIwBXMxcXAsWNNTNDg+1h4H9lO4CeDO47JHTZdlyEAyHznzGBXpO0Ts93bagoDR6iAevAYABh9R+Nec05EEoleZVKngeZ/lXoUhOqaRc6aoJmt83VufLH3l+Y6eoqTHBBLifCeLBwFzyuL/RWKG/ALR5j0/dWaOqSrdWaDbLdRjY2eTtIO30yB+FZ3vA4/aHXjxrtvckNHdQMVOQ6EenPT+ulParEjvHfwDEV6CwUHhX/aUH4/mK5CVpyFr9C02Vz34xbcKMDSNYz4LNkqqAnOPeHA8uXNRsdRks1eBkWW2k/tIn6Hw48jjxrtgxXvZCx2xxlgPDIw2f/RSnmDnOeRWbBI6OeQjw+i0qt5MEEl+oKj2m0kW0yz2wLwSAPGw59wnp8QeDS1rfCVWSdgrqOc1u2DLqFs2kXBRXJL2sjc7X/d+BFeRu4TbXEkDoYwjFdrDkc9K9BwuGLG6U0c/6dWnmOoXP1d6d4mYNCtvK4DlgVxnOaTj1OE7g424PBHNJ729gxuI/W4+HFLnA6Z+tWqD2Tpi2RtQS43sDtsqsla7TKtf9JWp/bP0qmbVFwyRIWBHDZxg1nZPjRn1rUh9lcPikDyCT4nRROrJHCy1LG8WSIrNIA6nxq+S5gjwzSr8uaxOfDn8a5gdM/wAKrT+yVNLUGYOIadbAJ7a14FitO51JO7KQkncMZ6Vm0ZHmPrXM4+FbuHYZBhkfDg9SVXkmdL7y7zQQAM0Zz0pu0sRcASO+EyeB1qxWVkNFHxZzYJrGGQ2alBjHFFTnjaCVo2B4Jx8KhU0MrJoxIw6EXTXNLTYoGScDr4U7b6a0gLXAKrjAxVmmQxvG0jRgkNgE/Cn8Dyrh/aD2kmgldSUwsRuf2V+lpQ78RyfvYlXTtNnjAQmJ4sfsgK5x9c8/KiLRrp0ElxJBaBvue0SBC3rjrT2nXaS6WLaC3SS+td7Q7xuypOSVHTcMdKx7i5nu5DNcTvK5P3mPT4Dw+FcZO5jjxXkkkf8AK3HNjaGnwTv6FJ6atpp//eRQdEk8NS04/wD7ytZtGB0wPgRUGeL+z5qIPZ/b81oroGqMNyQIw8CJoyD891O6dpF/Zx381zAEQ2coz3inwHkawfnWnon/AL8M/wDuUvz4FSwmMvAA+alhMZeNPmsyvPdrO1dr2eiaO60fWrtDCZmksbB50RVPO5hwvQHB8K9DXjvtDvI0jtdMv+0kmk6bfJKtz7LaSTXM4G3KIVVhGuG5O3dyNpHNTYVl7Yxx633ta3SyozD8MgJvsZ9otp2jurTs+/Z7WbL9IwvNZT3cEcUUmxQcD3y2Sr9dvlXpyCDg9QPLFfJuwN9Y/wCsljbLrms6nFo6yWlgg0GeFLYuqjM0pTDMEUAEhRznFfY75Q5W5TA74FiOeTn3j9f+oVL7S00eH4sWwizZNfC/+Rur9M91fh+Z/vR6en+CkJogw3KMHxpb48U6OnSqZov21HNYb231Covb0UYJMHYx4Pj5VbNEs8ZjPB6g+RpX5/GmIpN4w3UGhpuLFI037qzmVkYow5FR6cgkHzFaV1biZdwGHHjWdgjgggjwqGSO2h2TTeJwLV6TRNaaVxFKcz4wRnHfIPyYefj0r0kciTIskb7g2cHGM/y+FfN1YqwZSQVIYEdQR0r1WiayJwQ5JlHMyD9sD9tR5+Yqxh1ecPfw5NYnfI/sunoKwV7BG/8AMHzW0lpCt095jMkgA3HnauOg+PWlr7RbLUZ0nulYlFChVOBjNPKyuoeMhlYZBHSu11hjie2xFxupTExwyuCUh0nTbdCkVlCARg5XOR4j51daxPbxiAszBD+rY9Svl8qnLLHBG00zhEQZLHoK85cdrB7bGlqg9nDe+x6sOmahllhpbX0UEkkVPa+i9L880VxWV1VkOVblfh4V2rQIIuNlZBBFwgqpBDdCOePl/Ovhum/ap2n7MaLrE8tvDdIe22tae+q6tJcGy0q3gbdGsndI7KrfcVjtRcnLZ2q33MdeuMn+j6/CvBwfZroMs10unavr2h3v6Uu9WW70y+2S99dO3fqQ4aNkO1CAyHaQCpB5qrNNHDKwv3dcX9L/AGUwY57HAcrLyy/aP9oGo9sLeC70/QV7L3HYG57STWMGqrc5mRkAkjnSLDguQq4cKY2L4DqFrEb7Su0fZO57Mrqel9mtO1jX9On1uFZr+6mtLWzCxCOOQxwGRp3abGQoRQjNluA31TT/ALGexNpHpI0c6lZQ6Jodz2fjgjusrc2s6kukpYEsd36wOCpDeYJWm9Z+zTR9Rt9Bu7XU9Y0a/wBAszpun3unXIjuBbMEDwuXVldGEMR95SQyBgQea2I6h8YMcZ0ddUpoI5XcR41C+Vdrft91S+03s/7J2TtdJstU0ez1Jl1y9ls+/uZpGSWxhnMYhWWLYOZmUOZIwFAJI9NcRiG4lhBJ2OyjIx0Pl4fCvPdpOweh9oY5dO1DU+0LWc1mmmX0A1aRl1G3jyFW4Mgd2YhmDOrK7A8scCvQTSGaZ5mxudixwPM11mGUr6dpDtjZclidSyocCzcX+Ch0FGSM4P8A28qKK1SLrJvbZA6dKPhRRTrWRe+qK7n1NcopEbLZ7ITvDr8G0kLIrpIAcbl2k4+uD8hXvpYjGN6sGjJ91h/HyrwnZH2T9Kr35Pe7WMXPGcc5+Wa91FM8XK4wRgqRwfjXGY7YVQ0tp912OBA9l1N9f4FDpV1yMusg6OoI+XB/L8RXP9mY/wC9QHyww/hVv+zxwLvbvAG3Iu3GfMenQVhrZVaIsaiaUZJ5jXz9ar9+aTJOWY4Hx8vhUiZbqU9WJ8PLyHwqReOAFYjuk6F/L0H86LJVC9RJYjZhspgqT/e65+IP5Vn2Eh3GFxguC2B4PwHA/A/Onc/zpK6iljnWeJfvEEAHGWAOR81z/wAvpWPiY7O5lY39Js7yP7bqzT/iAwnmrr+OKa0mWbhSvJHXg5BHzwRWXocm26eOT3WYMQg8JM/rB9QpHoTTs8txcskcNu+Q2QpAJZ/AcZ4GMn4eNKX9i9lJFcW6k8jr4yAcE/4lyp+VY2ITCeqbXwC8cVsx63/ZW4WlkZhcbE7L0KLGtr+ufG9gfdHJxkE/DNVzSbyoRdqoMKCfDzqpLoXiJdJwkqBlHkpHArtde14kAc3YrMIINiiiiinJFd7QHUJPGHxwGHDD51aJLF9kZ71VUYXJwMk+PWlKPXy6UITMpEDHFpGAehOW4+fH4VD2uYcqVT/CgX8hmpW7T7Svd95F4qx935E9D612S1VmIt5lY4zsLcj59DRZCJZZfZow8rkuWYncScdP4UtnnPlx/R6/KnLq0uCyqIztSMAHI8eT+NKvG8bbHXB8qW5GiRWRZkjeIcnG8Z6kjqPmPyHlVIGenGPez5fTH1z9alFuV+8QDKe8STgADzJ6V2TU4kZ0sIkYAhhKDhB8/H5cetVqmrhpW55jb6qRkb5D3dlyOKRwDHGzj73ujP4/1zmsrWLK3h24QRzzHkKQA65G5nHII9cZJOAeale67doqxRX7mV87e6UYGOSSzbvdHofGkYNMub8Ge5KvHJyTIWzKfBiBg7R4DI6+Hhy+I4m3FGGmpIi93UjZaFPAad3Fe+wVNxGglF/FGwCMF79h7pwTkZGSoJOCcY8Kek1CWW3t41sJMIh3NvjKsWJJI55HTr5mti2EkUcNnFsVQQCdgJ2jk5LZJ4peXTtMlmeUadbe8SR+qXp4eFWaPCK6gjHZJcua1wRexTZaqGZ/4rb22WYmq3NoS6QJHxjEki7SOuD5jpVQ17bKzK1mqsB7qXQJBx4Z8MkkdetbKWdpF/ZWsKY/djA/KrSoZdjDK+R5B+tWXUeKvOZ1QL+A09VFxaYf/H81iHWQw4VnHH3JY8cdP2v5/Om7DUYpn7iXdG7/AHe92nfz0yOD54zkn8W5tJ05445FtEXduDbPdyR8MZ4IpCfQYXVjbzlNy8o6Bo29CvH1zmoXHG6c5zkkaOVrfDxTx2OUZdQfktgR5i74nHvbfU+Zz6VEMwOd2MjH9fX8/OvPWuoXWnyi1m7xgOkUjkkD/wC9s35H1weK37SexuohMtzkD7yKMMv+LPSr9Bi0FddhGWQbg7qGemfCL7tPNMQ3M8ci/rXwCAQGJ9OmahcCRZnjd2yD4kniu+0FeIYxH156t9a7NukijmJJYjYxPmOn4VrWvsq3gqRwKn3suwJ3jbR4ZOPpVTyKhAY9fGud9F++KLmyFYrMh3Idp814pmG5kcmNmHeNyshAyPTPWkfaIf3xUlkRhuRuPOkSJiVboDfOshycElifP+VU/A48aYQQm3ZHuV3swOCCSAAfHpR7Kjxd8kp2BtrM67QPhQhLjHmBV+1LYgyANL4KeifHzNC+yowkLySbecFQAcfOqWYsxZm5Y5+NKlVs2JV9pA5Y4dc+I549KLkZl7zxZVfPqQM4+ea4f/CqfORs49FFEvMMLHqqmM/X/Ok3Qui4Y+7KokHr94fA1XNEzqDY92z71ykz7MDI3EHkE4zgHHNR8ceGevp50nqUZ7uK7RY++t33RiWXu0JYbMMwVv3uBgnOKEJi3s49OtorGKNo47dFiRWzkBRgdevHjTV1kmJ/3o1+oyP/AKajHKXjWO6AAIzkHJQnk4PiM1dcwvFbRd5j3S2CPEHkfxoskOiVooxjiihHOyKKKKEqX1bvBYRRxqxEkhZyB0xwB+JPyrE8SPLwr1UP6yCW3PpIv5H8KTltYJv7SIE/Q1FJFm1VOalMjswKwePOin7rTTGN9vudR1B6ikKrOaW7rOfG6M2cipwxPNII4xyTn4Hz/CoVr6TbN3e8Ll5SQPQCljbmcnwRl7wFo3IJdZP/ADVDfM9fxzSOoR97attHK+9WheYjlWAEfqlA6+PUn6mlZpY44i0pwD7oGOWz4DzPpVqVzWNJcdAtd7DIMgXnyRgscefJx86etvarpEtE3Pv94IeCy+vkv4npjHWqCzMsp6EqeMjKxjwz5t6dBWvDCkCnu/vH3mYnLMfMnzrBZxcSdljJbFzPN3l4J1NStohmfq7p0UYLdYARnLt99iMZPw8B5Crauuw3eByDhlXBPjwKpwfDnFbkMLIGCNgsAnuc55u5FWwxknvWIVEOSx9PCqhyMjpVsuVghUdSGf8AHH8KlTVCQhpGYdCSRUaPhRQhFFFFCF84tJpe5aKKQIye8AfGnlldrYyyoDleQv8AXWsb3o2BIIYHIzTaalcCPYuDJ4N5VvYtgb6h4kpmg63PI/8AC4GGcNaWvJS0UTzv3caknxPkKaa0tUUs12OOoAzVltdW8KsJGy7nLEDr6UrcWzxfrtiqjHjBzVvtNRVVPBc4xNG3+7rqfkmlrWMzNFymbCOEzFo5HbA8VwKtvbd7iSFFXgE5PkOM13TU2wd5uJ3n8uKYmJEEhXghDzXI1tc+PGC6E3y9258Rb6lXWMAhsVnKiTahtEWI4ztOB5dK2Le5mtbhLiFtrowYYPjWFZ3TQ3AOMhzg1sU72oZNBNE13uhuhvzG/wA0UTgAS3e6fvLKCeJ9T0pAEOO/tR1jYnqP7p5o0+Rbq0vdOlyO5j9qRihwrAhcfPOMelLWt1LaTCWIqTgqysMqynqrDxHp581p6ZdWuswXWnW9lb2ZljHduGOGCEMFOep4PPpWVC5lSTK4a2t5m2i02ZXOs02J5dUjpoMlwIAQEkDA8/3SB/1VnXl73c3esMpMxYY4x/Wa2o9MvbSRZ1mt5YlZe8kilVgBuGR5+A8KxdbtJZJ1jhjOEJUAcA4wP4VVweCE4rwarRrxr6XVis4gwxrrah1vigahDCYpo5CMnKuo+6RzT+tWcWu2ya7auBJhYrlFGcN+y3zwPrWD7PO9ogWNjtdgR8qe7LT3R1NLOISSQXP6qeMdCpBz9OufSu2gwyKkifUUMtnNvfnoDosSOd0rhDKLh3yKrNgnsph35IYuWxgZrKxg48q2O0EC287xxzGSOKVkBB6jNY/ArW9mnTS07p5n5i47dFTrAI35F1cA5PTxx1pmSOwWItHNIWxwM+NKgDOcdaOtbM9M6ZzS2Qtt05qs1waLFW2sPtFwsbFgCMnBrVWztlG3uwceJ61kQu0cqurYwevpWylxA5CrKpNcd7WGtZI10JdktsOqvUZjcDmXPZbc8dytUvpkDMSGZQfAdKb86K5KLFa6nfdkhv4lXXQseNQsiXT54iAo3g9MU3psEkSt3owGI4PhV0l5bxDJkyQcYXrVX6UtvEP9B/Ot+etxfFKMwOhJBtc21VZscEL82ayL2ze4CumN4GDnypCG0kmkaMe6V5O7wFaC6lbscDePAcVeIkEplHVlwfWmwYvX4LTGlqGZdO7cc0joYp35mquKKOyhbkkZ3H6VX+k7YDkP9B/OrroE27hVySOlYhVl4cFT5VNgmGQY42SescTJfr4dEVEroLNbsvV6BdxrqltKmHBcIwzjhuP4/wCdUXERguJIGbcY3KE+ZBxmvPW8k8EyTW5IkRgy49DmvV62qrqk5VSveESYx4soY/iaoY7grcLa0MdcEnzVuCpM8JJGoSNFFFcze6kOiK09D635/wD7KX+FZlaeice3/wD4FL/CpoPzB/OSlh0cFmDpWB20vNS03Szqdp2gs9Jt7bm4luLBrtmyQEVEV1O4scADJJYDyrfrM7R6OmuaS9mbv2WSOSO5hn2hu6licOrlfEAqCRxkDw606jc1k7S4aX9FBILtK+f9le01toN/q+p9p21c3l6i3FxJdaYLYG3iG1pFjUkkJu3OCS+GHu4Ar6/A/tFi6e9uBDgNncckA5z0GSn0r4mnaS2OvW/aLW577tDbhvZVurfR2tNOtUldBJKzSMe8PC5YEgAeGcn7TYSKkwST+zkG1x6Ec/QGtz21ia9sNVGLEtvfl3baegU2AzZJzC7Y3HxS5+Oa5Vk6NHKyt1BOcDAz449M5quuYaRI0Ec0k0ZikdG7kl5otp3KOtVqdrBgfECnMcEedViBAxPPoKaWd4KBzddFNJFcnac7Tg/GqpbMXLqFZUcnAJ6V2OARSu6udr9V8M+dW4OCPOrVRHECMpuLfNKBfRyy5oXglaGTAZTg4OajFJJDIssLFXQ7lYeB8/4H0q+5tXX3xjk9aW5xx1PA+PlWbI0bEaJjC9kgy78l7DR9WE8PesuFB/WoP2W/eHp+XwrbHPQ5zyPWsSzit7fS4oIvekQFzIv3VY+bdPQii51WXTLZXihWeNzjhsLG3kD5eQ8q0KDEGUDhSyOzNtcHmPArtS10lMJ3izraqHa+J2sYpgTtRyGw3gRxkfGvJEeBHQVqX/aK/wBQhe3cRJG45VU8Ac/mKRt7S5u2220DyH+6OKZWysqJg+MEhcjVyMnmzRgr1XZbUPabM2kjZe34HmV/o4rbryOkaVrdlfR3K2bBc7XBZR7v1/rAr13B6dK3sPfI6HLILELboHPdFaQbIOAMn+hWZb6f7dfyyBkAG/c0iBlX3tq48f2SetP3EvcRGUYLdEB8W8vyqmwjaOJsklWARf7wXPPzJJ+GKp4jGysqoqdwuNSfQWC1oHGKN0g5oe1utNkSQ3GVSXu9oeRRgqcHBcjmpa1eXV1oAuwxWV7U/c8G8SPl/CnJkN1ZbWeRXjcbWTk458MfGsu3aS2uVti/uMdoVCQvIzuAzx0YfGlhBweraRcxusN72N/FNkHbIC29nWPwXzzOec5z4+dFW3Jzcynj77dPjVVe0NILQV5a6wcQEUUUU5NuiiiihKiiiihCvsL2TTryK8jA3IfEeBBB/AmvpME0dzCk8LZWRQy+ua+X17Psbemawe0eYtJE5IU87VIH8c1zuPU2eMTAajT0W/gVSY5DCdjr6r0BzTEKCeAxGQIUbcM+IPXj5ClzwT6nNSjdonEi44PPrXJDUrqzomJY3CFbYKIh94hxuYeZ8celK+GfAUykIW4jaEYVssCOoHiDSeqXMdrKgjVQ8oLBJH+6PXHJPpUM87KeMyybJ7WGR2UKfrx1x1pC4uJ589woeOOUKm0ZDOBy2R5ZYY8x4eGbqmrR2isLuUs5TcInXaG56bPL/EflWAmv363LTyiKcbdgjmTKL8AMYqocLxPH4iymZkj6u0v4AdFDNidHhrxxXZneHJeugmTTyzNbYZiZBIGQHB5wST556eBxVep6p7RB3YaAETxuwEqlid48B6Z+tZmmarFfKw7tIZYR3xRR7u3o2B4Do3xBrQ1SN4rKUFSCUynq3hjw64rEloqyCnnoZpA3hgi1txyN1pw1ME7o54tQ7909pHOnwr+5uj/5SR/Cm6R0jPsrgfcE8m31945/HNPVu4Y4vo4y7fKPoq1RpK7zKKKKKvKFFHw64wKKttsd6GPIQF8eeBn+A/GhC7ckK4hHSIbePE+P41WkLSnCJuwMk+QqJJY5JyT1q21IE6qTw+Y/r0pboV0sEkkETI4k2KVIVj55+fBqhrmDuxHc7u8XLRhfvSAfsj+fhUJp5bWzcqFEkThgW4C8HJPmOOlJLYvMRc3PCTcnd95+TwfIf3R8zyRWbV1kjZOzUzbv68gPFTxxgtzvOi6PatWY92sYjj5VPvICPL99h+94eHmbYrVI5FmZ3kkQ5VmJ4PmAMD8M+tP26C4KqAI5IwMPjAx5fy86quDmVyVKYPIPX4/xpIMMiYeLKcz+p1+AQ+dxGVugWP2h7p7qCRRw6jcnhnvUycev8TTntgJJMZ49aQ1Xab+338LmIE+nfJ/lWqNKMUhe45jVv1ag8y+g9OeagwxrTW1JI5tt8FJUudwWIMwWzeUBlaXEakjwJ94/hj61Kq3Xv2DyucD7qj7qj0qyts25KoiiiimoVqc28i9THiRR+B/hVQBPuopJPAA61bbmMF1ZgjOhUE5x88elXwx20cbXTTbgPdGBxk+RpdCkSWoWMNxb+xyxq0jc7iMlD4Y+PAP0rz7e0aXeiSRZFMfLLglgvG4Z8eCGGcnjHga9ObllyIgI89dp94/E1k6vZNcRC5hVTPCQwz+0Ocj6E/U+dc5juGGYCqptJG66c7K/RVGVxik90plb60IGZgnh74K/n1+VNQylcjbvRvvL4EefxrzNrcG3xAwuAAvADe+ijyVsqwHoM/OmO8sQfdniQfvS2bLn1J90fhVOm9opJmXka0nnrY/BSyUIbsTZeg9mt7kdys7qfAMo/MGlFtIxydxpOxexN1CU1Ow+9j3Ttb5e/wDHwqf6OJ53Wpz4mE8/PfzWp/VJnjux/wD+gqxp2DmmxbRA57vn1qxEA91V25OKR/RpxnNr8rc//ZUfow+Ps3ofZ/8A86pO21h14HzScKIaZ1qsIbc7dplbzb7o+XjXJZt1rumdRiTjdwBxSA0fvU3hrMt0IaED82qMmjRwtjvI0kABbu4kGD8Tnwpe117hpD8Sjhxfqf8AJWG/sgcG8hz5CQE/QV1by1LANIwUnBfu2wPnioizUjDXM7jy3gf9IFWpp9sYJW/W7gFUHvnyMk9Dn0pM+Jv1yNHhcpMtP1Kte4hmUC3kUxL90gg7j41YButWz+xID8iD/HFZcllMjNJBICT452Of+IcH4EH41ZBd3cCypLESNnV12EYIxyMg80NxJ8Jy1kZb4jUJeAHflm6su5LiO0mktESS4WNmiRmwGcKSoPxNReyMkzm6kMsO5HSBlUKjocg5xkncAevl5Undzi8i7qWGORFdJRtkduUcOOi9NwBPPpVouryQExgDx/8ACuQR8SQKX+s02wzHyBSdmk52WtCixr7RKMqD7g/eb+VEUrTyMjn+2A6c4P7Py8PnX5U+0XV+32r/AG83fY/Te2Wt6ZbSS2wKW99LHHbwi2jeZxGr7fdXe5Hn8a5Y9mftIur/ALR2dx9rfaeP9CyFIXjvJiJIzbyXEc7lpFwrJGvCbiC/TGDU7K7OMzWm3oujHswGxtfJUNGZodax0BX6lAwAPT60V+ff9F7tfrmsy9pU7T9or/UCvsZhN5dPNsJ77dtDk7c4H0r73Lf2MJxLewKRxgyDNPZXQPaS5wFupCx8TwubC6l1K45rW1HO4ur6KrhuILhN8EySL5qwNWYNWWvbIMzTcLNLS3dThkMMiy4yFPPw8alNCI/fjO6NuQf4H1qr1AqyGbuztK7kb7yeZ9PX1p+6aqxjrWRqiIlwCgwSuTW/NaMmXRlZRg4yNwB86wbyOW4u3ESFtuBxUMw02VWrbdmyUjjaWQRDktxXprVe5glZfd2IEB8uRz9M1kQW6WcytcyqGYe6Aa1Jpjb6a8qgFmcBQejNjAH1YVGHCBrpX8h9EUUOU2O6hPqVmS2+B2dWIco+1cjwYnjPmM/WkIo5b2TvmchcYLjjI/dTyH97rU7K2R1MjjvBH7kZYZ6feb4k55p3HpWZHBNioE1UbM3DRz8StZz20/dYO91UY0SJFSNQoXoAOKl06daKK22tDRlGgVUkk3Kmk0keQrnDdVPIPxB4NSlEbwrKqBDu2nHwzVVWrzbS/wB0q35g/mKXdIiFIyryyLkJgAeBJqMsneHOwLhQAo8Knb+93kBwQ6nH+IdP69ap8T8aEINFFFCEUUUUIXzCabvpi5bGT+Hwq+NdOEZEkpZuucdKU6DgE/KuZPjXoMlFmY2ONxaG9CvOBJYkkbqTBASFJ2k8VIPIqhCcoegPT41xW2tnAbHnzV0l5JJH3RjRQOeF6UTtlu1rW5h1J28R4oYW6kla8ahUUKAAAOld4PUZ4xjzqq2kMkCORyR06dOP6/71dj4/Q14xVMkimeHHvB2vmCtxhaWg8rJL9HIJ+8DnZnO2nKOpwOT5DmujnoCfgM81JV11RW5eMb5RohjGs2XOD1z9av0iddOu7aVW2rFIC3X7p+9+BNUEqCASAScClbsTxB5omVVZed3ifMeHQU+ihfNIIs1rkEX2uP8AlBeIzmbuFpXsQtL2eGIkBHYAg9R4H5irbgLdQrcRHcygK4HjnofTy+Oanqu2WCxv0CgTQAMQMEshwSfTGD86QtdSEF41rIPd+6Bu4bPBH0/h5YqrVUM073OphdzBm9Oi1aapjjeYJ/cf8jyKDkYxz0PNP2ESaPpkl+mDdX8jxxMM+7GOCR65pa6g7l8qAY2GVKr4Af8AbgflTet/qpoLEe6LSBI3A+7uIyxH1HzFS0dU7gPMext8VVlp3UrnZtxsvNX973o7uM5XxbzNJEA+FW3coknc+7tB4x5VNLGeWMSAphumWr1iiNNhVHHxDkB69SuceHzSm2tkv6UAZOByTx603+jLnkALkEg89D/WfpTFnYtBIZZNpx93AptV7QUNPEXskBPIdShtPI4i4sEpFYXEufd2+rcZrkljcwjcUJJ6FQTW1yepJx+BqLOqKXZgoHieK5BvthXSygNYCDyt8rq6aKNovdLWErlDFKGDryMjqKa4+PnVUV1BKC6yjg4JPUVaCCOMenrXP4jxH1DpHRllzt4qzFYNsCsnULZYJO8QEK/p0+dLFGC7tp21q3Iu5kaNLYYPU7v4VXpx3RvbyqPcPCkV3NDjcsGGiR9nOZa4vrbr5rPkgDpbBZyMAynnAI6D1rbhuIpxlHGScYPBrjQWqAu0Majz2gVmSyww3IltT7oAzVSd8ftULNY5haDY7gnopGh1HbXdbPTB/jWNdo8l66RqSTj8hWurq6h1OQRkVxYkSRpAuHbxzXOYRiIweaR7m3da1vG4VmeITAJO17uBxAkZeRhlm6Yr0GtMZPYp87g9qmW65YEhuflWbgZDEZIyM1qWLDUrL9ESNiaIl7RgB1/aT5/zqGqrRiDy5w7xHPW5v9LaBWKePK1zBz2WX0AzRXSpUkMu0knI8jXKyrZdCg3B1RWlon/v/wD+Ay/wrNpvTLxbK63ypuikVo5V8WRuDg+GKlhP4gupIjZ4ulK76HOPTwprUrA6fcd2pLQuoeJzj3l/mOlKUxwLHWPJMeMpLSvk3b+41m91iXQLqe91W0eaFZLOyiis7aESuRDFNO+6R2bGMIUHI6eP0ns9rcGvaZBqtvbTQBneNoZwA8To7I6NjIJDKQcZ6UnqnZDS9Vur26nmuo/0hbxwXCQy7AxjffHKCBuWRDnDKR4ZzgGtHsto1nY6VbaXpUKQWtspQDcSE6liWbnxySfPJ61uYhVw1OFjMLlhA8NRr8wo6SCXtOWPc/z6LWvgrrFcZzvTDHxyvBPw6f8AMKVNNXcu0C2Qju1BBDD3j0+95dBx6ClScnPnXL0gIiF/4Fp4oWOqDl6a+a5RRXfnVoDks/dco6ck4HX+v68aa/R1yIO/eNhuOET9pz6D+dQtbad5gtxby26g5LOoxxyfHwAJ+VTS000cJqC3uhTxQOllbHbdWRadI/MzJGhJXLHO7GeAPHnwrQtNHhSQzw2gVm572Zef+FPD509ZW6pGJmiAZ1ACnnYngo8vM+OfGms/98UtNhDqoCWrJ6gbfFdLHFDSdyFov1PXwVCWUKEPJmWQchnwcfAdF+VcubNJwxQLvYbXyMq6/ut6evWmPhR+XIP0radh9O6LgFoy+HJAmfmzkrz0OiabaXbtdQuVGPcduIyemfNfI/xzW/HHHCoSJQi+SjAqd/brcGOTdtkEY2uOoxxj1HHT8jzWbFLLZv3Txkr1KLzx4lPPzx1HTnjOXFfB3ZJRePk7n6p4gieM0YAPNaPy+HGaPjx8SKUl1CNRmIb1JwHc7EI8CCeT8ga53GoXEXeurJGxA9/3FP8Awjlhx44q9LikYdw6cZ3eH3KGUx95+nmo3UhnmSCFxkMFVvJyDk+u0c49RWjH7JOm20uYSIgsWzdgqQAMeXh51mXdgUsZzFcukgiYK6AAIOpAHqQPXjrXz5JpUbckjgg5GGPXzrWwHBZK0S1M5tIbadB0WVi2KtonNjaLjqvrbtNaIkKsVY+82D154GfgPxrL1dUSVbuHBWRN20ddyHeF/B6yLbWtXvez8b2cbXV7FI0Lsq7ii/eDFR164rT7yeaxgu7mHupo8SvH1IxkHj4E8fKquO4fIyldc6tOluo1VrD61k8gA2I+q8PrVrFY6nNbwyho1IIYnnkA/wAaSPBwa9ydB0q+kf2pJkkjCjfFLt3LjCnkEHgY6dQark7C6eyNJb3twu3BIdVJx06j+XjXYYZ7Q0tTSxvcdbC+nPmuXrMDqGTvLBpc215LxWaK9Vc9iSIi1peb5PAOuB9RWXe9mdSsLV7ucxFIwCwViTyceIrVhxOlmNmu1WfLhtVCCXNuB8lk0UUVoqgiiiihCKa07UrnS7j2i1IztwysMhh5UrR6edMkjbI3K4aJ7HujdmabFeni7VazLC08OmxNFH95lVsD8a9DpF7JqOnxXkyBWk3ZUAgDDEePPhWf2RuvaNLaAwqohfacH72ecn61q3V3b2Nu9zcSKkadeg+QFcRiAjMhp447OB5c12VBnEfaHyXBGx5LRtnMVtLI0wiToXP7I8SD515btP2wiZBZaMwBzuM3DY+GfGsfXu0r6pGLO13x2oO4gnBc46nFYXPAGAB5CtTD8EaQJKkehWbiOMFxMVObePVSlllnkaaVyzucsx6n41EDAoqMs0FvE9xdXEMEMYBeWaRURRnHLMQByQPUnFdEA1jbDQLnrl7rndNWN21jdxXS892wJHmvQg+hHFexvb6M6fa26kt3JLrzkmJRvXHzKj5V4S4lt7Q4vrm3tj+sAFxMkWTGheQe8R91FLHyAJ8Dj0mimSeG3afmANEiSDkMjSbuD0IOV+RrzD/1Ap8jY6unNi/uO8jqD9Qu19k5nEup5dhqPuvV2UBtrSGE9UUZ8ifE/WrqhHKsgJB6Vn33ajs5pk13bahrllby2JtBcpJMqmL2qUxW27PTvJFKr+8QQKIohAwRt2aAFrPcXOLjzWnRXcfx/D/vXOuMDr0p/mmoqy3YLOm77uQG+BOPyzVfwOfhQcUJF11KEhuo6/Hn+VV3ExgheQDcVBCrnG5ugA+ePrVPaO7lsrGa9gP6z9W/HOcsA2PxpSS/W/igls9zKw3qcYy5xt+mdx8sCquJSupKQzDfUDz/AJ9E6nyzT8I8tU4JbvVY5rZ5O8XY6iQIAqAA8Z6n6U5HMUXa6q6tyVIyM/woskjgikEfKRxEKT15I5A8Mjml7lntnRZVChhnrzUdDQmBpfK4ue7f/CkmlEmjdAmZJVKCOJNq53MM9T8fIV1XWYCOY4YcI/8AA1SCDgjx6UY4LY4HWrx31UN7rK1eKRdUt4yNrFoR6YMy5r0KygydwAHijjI2kZGQCSfwrzerS79QgVnB2dz49B3ymtL2uNeUZjxjgfX86xcMv2yp/wC4fRXKj8mPyTpiim962JDde6Y/kaqaGWP70bD4ioK25cjj4/1xVizzp92eT/mNbe5VRQHOAPHp61XJcwRMEklAY44HJwfHA5xn8xTgu2dXW6kUxkHLN+yccEn48VlwQCW42XU8nKh5TGSNxbhVB8FAycfDzIrNr6uSBzIYG3e7a/Lqpoomvu5+wTKXtiuGmM756KkT/nii51Aux7uGZ0X7uFChR8CRzV76TZSAPGRsVRv7yRmAJGfE1FItNtwot9Pt3ZG3B2jHXGOAKYWYm4++1vpdODoB+kpP25u674QhI843ySKFz8Rmqzf3DkbEjB8GTdL+G0D8a0JJHkwWYnHQdAPgOn4VzPlikdR1kgyvnt5ABHFjA0YsWe0Vo83FrIWJd4jkJh8ZIXacgEDPXrUk0hiu+G4PvcgiWQ/9TGtC9H+zPIqgtFiRfUrzj54x86ptbmOOPuDlu7OFI/dPK/QYHyrFGB0rK4xSguzC4PrqrXa5ODnYbWWXLb3UV2tlLd+6xU7ioOQwYBeR+8o+tQl0+a3cExWaOx6vb7Sw/uvuA+uKd1pDJBb3SLteXvIkHwCsD8mUfU0/ZXK3wQkKsMqhyTyMEf11qpF7PxOqZqdji0tsWnqD+ymdWuDGSEAg6FZ1rbalPIIbe5KvzhGu5oyB/hwR9OKs7zX4T7s13xx7kkTj6uBTtxYwsR7KO7CEkK3vL8fNT6qR8DVa3d3aYWaJGHH3ydvykXBH/EKlGHmiOWYvA/uDiR8OSb2ji+5bysqDqeuxpmRHKk4Jlte88uhiYeXrUZNenEneXdvGN5J5Z4iT44Dj+NaM2pwsEBhmhUDhShYc+O4ZH41e0sMlvCUlR+DkBs55PWr8NO9wzUtYfI2P+VCZG/rit5LOTWLdhmSGeP1Kbh9VzTcOo2Ets6x3sJYuvu7xnAz4fOqpNPsZCSbSIMerKNrfUc1G40GzmtxLDcTjnDIzCUD/AJwxq0Di0WwZJ62UZFK/e7VKTUbCL3XvrdceHeA5+Wa5HrNhHHKF713cBRst3PBI8ceh8aoj0WBR71xOw9GC/wDQBTLaNpq20bPbCRmZsmVjJ0HA94mjNi836WN89Uf6VnMn5JC41qMr3QtB7+RtmYDcDx90bmP0qm3tNTmRYrSH2WGNcKqp3EYGc9Dls5zyBWzBawQkR2tvHEX90BFC5PrgfxFMXMkcMRhDqETl2yRlh88cUhw2omF6ufTo0WHxTu0xt/KZ8dV+f+1H2PfaXqnb7Wu2vY/tLolt+koRa97JdTGeId2iSYZY2KtlSMg5wfDwrT7K/wDSDVQW7X9mZZFhSJZ5d8kysiMiyCR4Cwk2Oy7wd2MA5wK+2TTIJg9niAyP3rsIxuuMDGSuNzDAGTweBg1JJby4XfCWKc7WjVFU48MsWI6+Wfjg1G2ppI28KAOcB0ufmtxuP1+RoeGWAAF2i9hsvk/2OfZBrv2bLrKdotQ06c6iLf2eOyJm5j7zduWSNcD315HAwc48fpMViI4lfvpsY98qgWP5Migj48itOGxY5e5YENzgMTu8stxkeQ4Hx6U7gLwoAx0xx9On8vSqf9BGJSceRvDHTmehKpVuLy1ExmkN3He2g0FtAvPm3kRhcWsrjjglwCf/ANqvukejimYNWuIWEN7EWJ6YXa//AC9H+INaElrbuxfHdued6EKT/A/P8KUn05tpBVJoxnoAp+YPun54qF+HYhhxz0x0522+H7Ku2eGcWkGv85qR1mEf+7Tn5KPzarItft4ulnP3h6Mdh2jzADEk/KlEWziyjaballBOe7WMgDxIOOP7wJrrhHj3PZQNHjIxb+4f+LqPRiMcHBp39UrgLtmF+YyH59EcGD+0/FadjqljLcLH7UAZQVZX9xjn0bFUvqFukjROWyGI4Hjmsy4gsTbO+ZolxwNwkibnrlsgD44NK2+nyXIbuTGZOqqjMhcf3Qdyk+hHw8hajxisIF2Bw/2n7FU6iCMOysflP+4afFN3k4nnLLkKAAMjoP4U05kNjZQK5Bbc655O5mKqfgoVmx8KxlllHAzKV5ZNmyVOOMr+18vpWlbajE0tu2Q0cMIBIPCuwBP06fNqa/EYsR/0zDYuIuNiAN/iqsFNJRSOqJ/d5EdVrRosUaxIMKgAAFSrisrKGUgjGflXfAny5rqGtyNACW+bW90UV1VZxlVJx1xRscdUb6UtkWXKvtI3k7wBTtKkZPAzwR+QqK27lRJKwij/AHn4z8POpyGNrUCItiJ92X/azz/ClCEKosyDIA0w95V8F44J/ClySTknJPJq8ZuIPdwZYhxzncvjz6VR8OnhQhFFFFIhFFGR50UIsvmtvepAmxrC2m/vSK2T9DU3v0Y8abaKPIBv50nRXoz6OF5u5v1XnImkAsCmhep/8BbfRv50NdwsP/Awj4Z/nStFMOH05/T8z+6OO/qlu1vaa/0XSdOk0W2MCzXywajfvp8t/Hp1v3cjd8LaJ1eTLrGm4nYnebmBApZvtF0/SOy9tr2rNHrcMslxsv8AQBCLSSCJsCQm4uFWN8dYRI77lfAODhq/s5rxIDa6zqWlXNrMZobixkUHJUqVkR1aOVCD91lODgqVIzXmrj7MdFuAJf05rCXkvt3tl5stHe79rMZnJVoNkbHuowGjVCAPEkmueqvZyCWQlrN/FbEFdFww2S3wXobz7S+z9vL+pTUdVS8uNPttPis7GMPLJdWrTx+9JOoIIRuSEC7lzkAtRZ/aFb6jrWkadDoGoQWt/DqZvrm8e3iOny2cixyRyATHO1ixZk3KQybS3vbc617EaHZnTGhudQJ0ubTZ4t0iEO1lbtBGG93owcscY94DHHFMr2Y0tL+3v47m8VobvUriWM92yXEd8++4gcFCQmVTBUhhtPJ3GqZ9lYyPc+am7ZS3SEn2x9ib/TbjUxLdwRWttFqEAk9lLXdvJKkKvGEnbux3ksQIn7oqHBYABiPR2naizvLBJ73OkzXUUy29lqjxRTTvGAT3YSRluEwR70Lup6ZzmvO6N2E03QdLm0nTda1SGM28dpbSxR2cc1rCjKQneJAGmHuKGExdWUYK8knS7PaDY9m9KfSbSWWZZp57iWV4oUIeUAMY0jRY4hgDhVwTljkkk22YC8RsiA929vDW6hfUUmrgsJfto11/9H89optPsB21hk7lbVg3s6S+zm6km27twj9iU3GM4zx4Vv692t0nT9b0vSdSs9QtpdTa0gS6MUK24nuAoiRVeUTSAswXekbICcMwIbGTL9nPZO5hniuUvmM3ZV+ym5ZlGyJoe5NyBtwbju8JvOfdAHTintR7I6LqOvjXfb9WhVtT0rV5bVTasstzYGAREytAZghW3jyiuBkswxk5hgwiqpJhLG3UX1HMHkfBWpKihnaGvNlpdlvtJsNZi0i+urDUtP0S6vbyJbzULSAR3EdtDO8zKyXDNGiezOcsh3HAA5LDNuftw7G6na6lrUseowsEt7qC3n9mMl1FcziGFoys7JGN7opWZoygYbgoq6Ds7pEGj6VoDveXNhpMl+6RTygicXiXCTLJtUcbbmTGPIZzyDnaZ2GsNI0mfSLPXdURXiiggnSCyilhjj/YbZABOGACuJdwYDpnmoG+zTnPMhZa5zWHVOlxOnkjDHEmy1rHtJ2RTTG1btJrD9n8RTXDWmorHHcGKIMZHVEkYSoAjEPEXUgZBPNY6/avZafr94ut6dq2i6JB2ftL22gvbe1Nzc3E940KFDHMwAYNGu2R12nO4Lg07pnZTQ9O7Oz9lpIDeWN4LtboTRRRmQXO7vlVYkRYlIYgKgGOvJJJy5/s20jUe+btBr+t6vJJY2thDLc+yhrZLa4E8LIEgCMyyAEl1YMCQRj3a1q7C5a4DjXPh4qnBPRwk5QvU6L9ofYjXrG5a31+LT9St3mtv0bfSW5uFmSJZAFEcsiSArJGQY2deQCMggZkP2l6PpWhdl7vtMb/AL3VtM02e81BbaCK2imuFRTlWkSR/fbLCGN9oPIAq/SNIttJsDYF/ai7SPJM9pbRMS67SFWGJFUADjgnPUnpXnb/AOy7Qr6GG2Gr6tDAljp1jLGq2z96tkVMJLvEXTlQWCMoY+A5znH2WjDcuX5qbt9Obiy1u2/2lWvZ277PzaFqOj6tpcuozQa68Mwla0t0RQzhlbCGMyd44POxG+FUap9oVva/aLrGkam1rD2Y0HQLy9u73axna8gktGkC+9ygivY1AAOZA48DWxqWlaTrF3Dc6lZrIkK3kZgUKI5UuY+7kVxg7htzj485rztr9l/ZKDTI9Jn/AEheQjSL/R53uJ1aW5W8nimlnkfbky74QQeg8uBh8fs66ncDBoRsm9tpnts9TX7SOzk5igtNM1y41O41GDTU0yEWUtzvmgnmikLrcmHYy20wyZNylCGVeTX0O3haCMRFgQv+Hjz6Ej6EjyNeHsex+n2Z02WTUry4n0zU11SKUW1nb7nW3ngVGEEKBlxcO2Tk56YHFeoi1OZSodVYDgnqTUWLYVildAGXDgDz0KrOmpGO/CWoQB0wfwqiaEtMs0TIjgYOR1FTtp47lcxnkDJBPIqFxaLOwkVirAcEHjNcjSxSUVSY6kmO+mov6KV9pG3Gq49mJ8G5lJPTAOBj4Umtj3crNcOEiX15IqcyXc+GmZYxF+0c81VOXnO3CuUA95Tx866zDGVMYyNmGU7gbN8vMKlKWE3LfjzV7anEjBYkyqn8KeR1kUOhyprCdGUnPOeh8K17KIRW6gqQTyc1n+0eE0dHSslhPeJt/wB3ifJSUs73u12V9SSSSJ0ljJDodwPw5H4/nUc5rtccDlsQr4JFin9aVWniulAVruBZnC9N+TnH0P1pA9T8a1kS11HTrS1W/ihntw42SghWBYke9jypG906609lW4jAD8IVIYN8CKnljJ742U0zLnMNktR/XnRRVcXOqrg31WtpzJqdodGndFkU77RyPunklc+X86ymRkZkdSrKSGU9Qa7GZA47nfvyNpXqG9PXpWl2iIGoIrsrTxwILgqOC/j/AAqzfix5uY0VgkOZnPLRY13IYYHkXGQOPj/RpyIew2FvDbqEEsSzO2PeLEZz8hjHkefhnzIlzeW1k7kBjl8eX9ZrSvWVdkGDuiUD5bFx/Gm10fBgp4nHV2Zx8tm3+ZU9AcsE8jTqMoB9dUsTnpwM9POiipIjyMERSzMcADqagAucoVPVy4Bnp8PnW3pujbALi6GH6quPu+pHiaq02xZZwyYLofffBwB+6vgT5nw6VthlZ2RWBYckA5PJ4rbpcPMdny7rSo6YEZnqu3t1t1wCXO7cWc5JPn6Urqo3RlDk4hlIz4+6B/H8af8ALnqM1n6gwaYRryRGVYersoUfPBpuOPHY3B2+n1W5RtAkAaNFodefD1oqi+klhs5pYBmSOMsgxnJ+Fea7M6xqN7qjx3c5kEkZY+7jBHGAK36ehfLA6UHRu6zZ6xkMzYiNXbL1lGfCjpxRVQK2rVkR1WKYZAGFYdU5zVF9ZytGJEKnawaNifdLD18D1/z4qX4VfDK0EDyKcEsAOOOnPWo5Yo6hhikGh3TmuLDnCz9KuLa2kkE8P6x8gSufeDZ4Q5yB14wORWpdIRGXZz+skDJuPIGD+WcUjewW88LyopjmVDwBlJPIMD4dfr8qo9rb9Eyzocm1Vtm7n3Su5c/DkfKsugDqOYULxob5Tte24P7qadzXxmfpurrhDNBJEvDSIwGfMivnt/o+oaa5S4t2wADvUEr8M+Hzr3Ojag+p6fHdOm1j7rY6ZFX3lxb2lu9xdnbCgySVJHXjj4111DVzYdKYi25Oiwq2kixFglLrBeU0JJrSIuUaKVX3AkEMRxxz0HFevtNTa6i/W4kKj3lfknHTnr61miFNTf2y3nVoHA94eBAxjHyq6aXT9EhFxcvsBO3cQTnj0rOmdLVVTy5up5JKKM0jQQe4iYfo+4RSuxIkyDj3TDkdPElMjNadsyiVVbgSe43pnj8P4UtME1Kwt7u2IJUcblxknPB9CuR/QqqxkZJVtbgMsa43Mx5jXGcN6Y6H5da56D/6RO6nkH4ZN2noeYW+61TGJG7j5qiS+mtLiSCdA+1iMHjFTlez1S0ktm5DrjYTg5yMUanazXdw91Fgl+StZ620zTLHsIcnAJHStdkj4nhzeoWJK6WO7HC4K8UyNGxRlKlTjBrlPa2AmrXKDoJCPpSPyr1CB/Eja48wuKmbw5HN6FFFFFSqNFFFFCFp6Dqw0q8Mkqs0Ug2OM9B5gedenvLns9q9otzd3YaOIEhTKQR/wjqa8LRz1JJOeM+ArMqcNZPLx2nK7qFo0+IPhiMBF2nqpy7DK5izs3HbnrjwqFAGKK0miwss8kuNyilNa0PTu1Giaj2Y1cZsdYtJbG46e6sild3PiudwPmoPGKbq1raZYRcGMmIjcWAyBg+NRy2LS0m10+K4cHAXsvkGl9odY7V6brnavUlZNR+zvspqOiys8ZKf6xdzJ7ZKFYEHaltBjcCCtyeOuZQz69o159o/a2z7WajHqrfZ7oN9aJIsDRrK63zB1j7v3hG0Z2jPBkbO7gD7lpnZqe6Xv76JIbOXe8uUUmbcArblH3iwABLc4ArR1LR9FuJ47mPRbLvo41soppbJO8S3IJMQZlz3ZKglehweM815p7W19PQQiO+Z5I032J/4Xd4FDLUOMhGUfYr5vrlzqGm9otQ7Jar9sWt6JY9n+zS6xZ6pczWq3Go3MlxdieeZ2j2OlsI4R3IVVAmG4N7prxmtaxqvaGx7Rdodds1s9T1PR/sqvL2FU2CG4k1eR5Fwfu7WJGDyBjyzX3mfStI1maFdb0XTtQEM7TW4vLaOY29x+1s3g7TwSDjnOM9K3o7SyuVlkuLKCZ5O7ErSRKxk7tt0ZbPJ2sSRnoSTVPDMQjxKmEse/NaU8Bp3lp2Xwzs522+03WPtG9un1RbWCPtne6HcaZdatZx2wsIpJo44Y7Qp3zXHdpHcCQPufnH6sgVo/ZB2t1++7XWWm9o+211rU+t6NeajHJBc2t5pd+sU0A7+DYqTWLKJlUxSx7SHI3F42J+w/oPQ/wBNf6yfoTThq5jMP6Q9jj9p7v8Ad70APt/u5qNjoGg6ZeXeo6XoWm2d5fnddXFvaxxS3DZzukcAF+ck5yc1ezXGZQDZPMyqN7OAOuWOPzqpL21kGUlMgH/lqWz6bvu/UilJf9ovSRsLB+7DMu7aoUliPDOWx8jTQskJ/XySyEce8/GPLaML+FYXbayre5tIAGg2uVc4UcQBeSltWnh1G2/R7xkRgDcgfdKwzuxtXIXnxz0q/TbdrSINJFEHZQFTuxtiXH3Vzz8T4+lXpHHEoWJFQDoAMAfSpceAqzT0Ugfxap+d3LoPRRSSN2iFh803a3LPPt2Rgvlc7QOT0/Gsi8cyXDuxJbpk06rFGDg8ggj40vqELNqEqxIzbiHAAzweR+dazN7FQHZfH/8ASR17XNC7DWFxoOr3umzyatHGZbW4aF2UwzHaWUgkEgcE+FfM49L+0H9E9j9Wv/tY163t+0F1HDfNJqUwWwjlO+F9xfHvRBnG7GCAK+0/bZ9mut/aB2UtdG0u90+1uIL9LphdSOMoI5F42I5zlx1A4z8/nlz9m327tJItx2w0CZbh4JVgeSV4YTD9wxo8JVMAYOB7wYgg1k4gRC50kl8umq7/AAGspm0DIeIxr7uvca22HI7b+YXjZ7btY1/q9v8A/bM7UwNp+kHV7ZJ7szG9jWNm3K8Mzps4ADBjyx44r3n+i52h17tBL2j/ANYdd1HUhb+xCIXl083d5M2du4nGcDPwFJv9gv226rK+sjXeya+26WdNEUTtFHHaMuDEiCDCDBPToSTzmvZ/Yf8AY/2h+zE63/rHq+kP+kfZu69lneQr3febt2UGPvjGM+PSo6SE8YPY0hp1v100VvGsQoZcLlibIx0hDbADnfXkF9c6AHoPnR1qjNnHlmvZmwMnYmPxJ/hVZvYZYzDb20z96PdLy5LeoH7I9fpkVerKqOjF3HU7DmV51GwzO20XLueOQezqSQzBHbB6dSo8yQDwPM5xUkW4jne3CYnklOfM+A+WAKYsbSC3jFxJhp0yqqPur4jHzzk9T88Cdw96sMKqyh3jJdio3EFjgZx5YxVWippHymrqfe5DoP3Uksga3hxqK3EftC2nDRJwxHi3ifr+FWSRmORk645+NJxW0kcgfKrg9PT6U+bl2wsyJKq9Aw6fStR1idFXVPz486i0iIcOwGfOmMWzjh2j9G5H1H8qou4THCWcBh0BByKQC5QqbiRTEQjqQcZ58qzLbkx48beLHr9//wDNq/jxAxkjp54qNkUt7hZZydluuXyOHjUHb8wcA+hrMxD8Gpgmd7oJB8LjT0ViHvMdH5KzXgUiMScmzVWAH7ync345FR0V1jie3AP6qQoCOQVzlf8A0kUzBH7TcbrokqxPeHzPj+NJ6ErpNPbJyqqDknnKOUJ+m2oKsiDFIpmbPBafqFJF36dzTu0j5rWyCMjoast0V5fe5VfeYeBHPBojkWMlXj3o3BHiPgfCrA9vArAEymTgDO3aPI/MVslocLHZUxobhINZ25JaNGi5OO6ZlX5gHB+dcTSI5yymZmkxlQ8aFfh90U8Lp1/sUSP1VRn69aEuLlnVQ3eMT7ocbsH0zVGTDKOU3ewX6hTNqJG7FZkelSM4jieBCTj3IymPmrVISahp7FUkZ4wTu5MqH/EpO4fIn+Fbc5tcELMqyuMMQCcfClv9jXjM0mPQL/P+FQOwaFvehcWu63+yf2px0eLpFdQt2QSMrLnjC5dfkQOB8cYpqOaGeyzDKjhJcZDAgZH+RoVLd5iYLFA8nBwzZb48jNTm0+xMUrTY3cfqw+RkD4c/WlZ/UIRZ9pAPGxSEwv2uEtJfRWkbmPEk7Dafewsa+bHoD6dfSklhubwh5CdoOQzLj/lQ+Pqw+VMRWUaEM5Dlfu8ABfgOn1zTHzGfPFRiknrXZqs2aNmj7lLxWRfli56lY/aW41XROy+s6n2Z0c6rq1rYzXFrZF/eu50QtHGT1OTxgY8AMeHi+y/2j3hi1W81LX7HtNHawwSm30vTZdP1C0uGfBgltbiUmKMgBllkdFAWXccKWr6DrGmQ63pV1pFzPdQRXcTRNLaztDNHkfeR15VgcEEeI6GvEav9jdv2h9ru+0HbTXNU1WeG2t7W+uIbNTbLBcLcRjukgWOYGVFLiRWBHA21sQsjiZlaLKu9znm5K5H9snZ26sYdbtzeRW0Sat7fZi3gmnR7OATOneR3BiyFwQVaRXDqNyYJqvWPtoS10a4vtM7Ca694h0yeK2u/ZY+/sr247qO4Q9+QFJDKFYrIGZNyKpLCWmfY12Zn0y/tU7Sapee3T6q9xMywROZb22W3m91I1RdojyuF6nxHXW1f7LtG1Kzkthq2o20jaRp2kxTQCPdCLK4M8Mqh0ZS3eYyGBUgDipO4mWKx/tU+1K47K6Ra3vY6fTNUvrbWIIdY09bhJriG2EM800ZWJzsmKW8ipnPvAgZ8O6j9pt1J9rPZzsfoHsd1ol1aSz6ldhWd2eW1mntkh2kdEg3uMMSs8XTOa9fqPZmx1OfSbu5dhcaXfpqXeRxohuJlhliPeADkETscDHPlXldD+xDsf2fj06CwudREenXN/Om6VS7rc2/syxlscLFbrFHHjGBEuc0t2W0Rqu232ydl7yHVnutD1q3l0O3g1G5tpY7aWZLOSQoborFM+xY9rM6PtmUKf1eSAZX/ANrmhWmnRdqe61A6J+ida1ZcWUZe+t7DumNxC/fABGUsYwy/rAynKADclpv2F6Rp0FzbHtZrU0d3pMOhSgR2kH/3Pjl3mEdzCmC6lkaQgsQxwQQpD959j3Z+80F+zX6T1GPT10zV9HtYlZP9ls79UVokO3JEQTEe7OFwpyAKZkhabgJSXnms/V/te0fTk1O5vOxXa2zOkWsOp6hcCGzAt9PkL93duRcENGxil9wZmHdtmMV287d2mn6xNoP6H1bVdVl1e5021h0u0hgdpYbWK4YMZrgI3uyZ7xinQjCnBbd7RfZpo/aWw7Q6deX97HH2j7P2nZ24aMpmOC3a6ZXTIIDk3b58PdXAGKuh+z3SYO1kHa9Ly8Nzb6reassRZdhkuLOO1ZTgZwEjBHjknwwKpy4bRyOJLbE8xp9E4vk2vceK8t2p+0jRdR7ES9oOzetWcWtPaQ3UUNw8a30KmeNHJtySAfeZS2CM9CetX6j260PTe1i9m9XgvdOkuZ5ILbUZ/Z4oZJEheYqUMvfbe7ikxK0SxHbgOSRnVm7C6MnZdOwdu8zRqh3XShFuMCXvgN2OfeKjp06561hSfZXop7RQ9sZdV1NoI9Yl12PTXite7W6lilicPIIhK0WJW2hnIUcdNoHOVMWHQyOjlJz7g87nxVuN8rmXYBl5jkldf+0XV9O1G1/RHajs5pfZy4043dv2gu7KW/027vRLIhtmuIZUjtlUIpZnbncQCChB9Xd/afo+ha3o+g9otLvIJtTaztzdwSQNZrdXO0JEjPIs0yd4wXvY4mQE+8ykNhTV+xV/q801zp/abWtD9utvYryGyWB7WeEs7f2VxFIsb/rGG9ACRjcG2rjz5+xbQbLUbR7LUtUsoLK90i+TTx7NJFNLpqwLABO0RmCbLaPKBwN25sAsc7Iro6KJvaRp1t9VWiiExIg08P2W4n222ttax266Rr2sXSWmoalKNNs4IQlpbXklvJIRLc/slRwGLOCCFySomftpgtLjtJcatpup2mkaKmntaXneRFr1rwAQqqd7uBdmXbuCgDJcpg1PRvs27PRSz3drqV+zy6XqOkOkhQFEvLtrl2+794M5APIxg8k5rl99j/Z/UbW90651W/ayvbTTYTBsgKxXFiyG3uk3Rn3x3a5RtyMAQVwTnWilhnYJIzcHmo3Mcw2cmtF+1vsn2ksrqWHVbaw1WCWa2Om397bG579IlkCr3UrpMNkkTZidhhsEgggeR+y77XNe1+90631jVbbV4dS7Mya1dQ2/Z65sJ7aaPuG7uASO3tobvHBES5G1CSN6g+/0DsZp+h6PLpcs/t0kzSO9y9lawOpdQp2LBEirgDyJ55JrAg+xe0TSbbQu0fbLXdZtbTQ7jQrOJ1trY2kFxCsMjgwxKWk7tVAZiQOeM808ZLJLFT0n7bOzF5ci3aw1W1vk1LT9Me1kNrNIrXrOtvIzQzyJsYxSAjd3g2HKDIy3qf2qaRDri9n9J7MdoNW1GafUoUtbGO2BLWJtxPgyzIoH+0oVyQSFYYB2hsa3+w7TITfXUnavV21G6bSpYbxLayi9ll0+SZ4GjijgWMg98QwZWyOm3NbfZb7MNO0LtHY9o5df1TUtQtG1N+9u+6XvnvWt2k3CNFAANsoCqAMMRjgUAsKBdZlv9uPZB7FtWv8AT9b0zT5ND/1isbq8t4guoWO+JBJCiSNICXnhUCVYyTICMjmt3sX290btxHfrp0NxaXemSxxXdpcy28jx703o2+3lliZWXONrk5BBAIIrGufsV7LXmi6V2e1K6v7m00fss3ZKJWZMtButWE5ypHehrOIjjbnOQRxXpex3Za17JWVxaveSahLdSiSSY2traHAGAoS2hjUgDJywJyzYIGAEIZZAutnKDg9aKv3244V7gAdBu6UVFdqW6+S0UUV6ivNUUUUUIRRRRQhFFFFCEUUUUIRRRRQhFFFFCEUUUUIRRRRQhFFFFCEUUUUIRyOhI+BxWha6gAojuASRwGH8az6PHNZuI4XT4nHw5h5HmFJFM6I3atLU5isKxrgiXP4Vm/4eAeozTVqvtSm2djuUAxny55pZlKuUPUcVSwemioWOod3N1PiDsfhp5hSzyOkdxeSmkigd3KCUzn1H9cU7aXzyzN3zhVK8Cs4Z8a5zmrNdhMFexzZN7WB6eITI5nxHRbsc8UrFI2BK+A8asrBR2ibeh2kHwrZtZxcRB+AehHlXnuO+zxwsCSHVh08QVpU9TxjY7q08gjj5809YXlugeyvgTbTkEkHmJvBx+RpGjnp/Wa52N+R2YK61xYdEzf2Mmnzd3IysjDfHIv3XXzH8qWz4HqOtaWmXFpMo03UmcQlsxSZ5ib+R8qsu9M0q2uHtpNVlhaM42SQFiPmDg56/OpnQcQcRh0UxiLxnBVWhxxe1te3C5is074+rA8Dr1ORSU8zXE0lxKcmRi5545OTW3ZW+nPZXWl2+rxSyXW0oDGUyynIGT/OvPaik1mksU8TCVcoVIwelTNp3yGOEcz8zomzgxRactfVU2gMk0lyzAndtXA8AeK1dQj72U3aD3ZAPqBjHx/rzxmWbxtbJ3ZBCqFbHg3jWjYSF3Nts3LJ1wNxXA+9jx/iOPKq2NiQ1RkDT3NLeA0+W6s4Y+OSJ1K/9ex8UoKf0ma0jkaK5GDKNqyA4Kj4+Hxpa7ge1naOUbCD0548hn+P+dUswVWJOMdajpZe817NVXc11NMQ/cL2Cxrbw7IIgQq+6oOM/9/Ovnt3danb6hJO5ngkaQnaWPgeFz4gU3F2ov4biLY2+GM4KHqw8ia9Dr8aaloXtUEYkYKkiHI3DkEgHzr0ilzYZZ9W0ZXjXwSzPbirLQOIe3YdU3a6iZdNgujtaaaNcKvTdjn6YP0osIVmPtBJKZJQ/vE8F/wCXpg+NZugaQ0FuLeTex/36+AyB+rHkeAW88AVvhg3AYNjrjw+XWuOyDE6x1S38lp7vj4/sujjeYYGsfo8gXXc87gefzrzer6cmn6vZana/qY5JlSdgcDkj+Ar0nypHW7D9I6bNbjduCl1x4sOma6Cin4MgBNmu0PqqVbDxY3G3eGo9E94Any60fGsbs3qj31u1tNGEmtdob1HIHGfDHNalzdW9nCbi5lEcY/aPqeKimgfHKYyNU+KdkkQlB0VtXARyQrEJQjAk+90JOP5D8ayV1dbgo+n2kt1GTtMiYADeI5I6Z+FLar2gs7ETW80zPLuKAQ8MnHiT6k/hT4qOaRwjA1KZJVwxtMhOgW81vOmWZMgc5HI8vD51m2MKu1xp7A4lieL/AJDlfnsc/SvIWnafVLOUzLIJnxtV5cllHoQR/Gr17WXcs0txeKrOxDLsBGCBjOc5BI4zz/Cm4n7PVzHR1VM3M5h2vqR4KClxykkzRynLm020WdJcXunzzWttd3EcccjKoEhUYyfCvTJYajd9mO4M7XNxcBJF3NyoJU4J8cAVgySaFfM00nf2UzH3jxInx8DW9od5Jbwi1N5BfQqP1bRt+sQeqHkjHx9Ks1uPxtjZxozFI0gnM37qpQ4e4yOs8PY4ECx+y1tMsY9OsYrSPGUA3MB95vGi9022v5IZLkyMsJLCPf7jHwyPH/OmlBKLIoyjgMp8x51JI3kO2NGY+gNUjM5zzLfU81sNhYGCO2gU7bG/udvuSYTAHTyPy4rt8EyUjXZKi7O+IyQOPug9Rx+XSrlVLNQsn9pKOWQglB6etVu7RACbbJGfusT+RqKWNszCyTW/wUrTlILVjJNNYsYnT3Vw3dgE8E43IfIeK8kfDFaAKuA6FW/dYePqD5V26treaMYYkA5UdGQ+Y/r8Mis5WmsZCjjcG5x0DjxK+R8x49fGsQOkwd9pe9EdjvlPj4K1kbUi40f8ivMdrrOK21QvFn9eneMD+9uI/IViHk59a9B2ydZL23dDlWhG046+8fofSvP163hUnFpI33vovN8UZkqnstZFFFFaA2VHdFFFFKhFFFFCEeporG7Z9r9D7AdldQ7Z9pGul03SxEZzawiSX9ZMkS7VJAPvSL49M/Cpdpe13Z7slaabfardyy2+s6jbaZp5tIu+NxLcZMbgZGE2guW8B8QDA+ojjJDjaymZTySAFovdb9lp91qM/s9nGHlxkKXVc/DcRmvbaDo82m2D2t+i75n3PGR0BA4Pn0FY/ZuHS7TWH0y6ubeTVUTvVgMil0jPG7Yfe/4sY5616CftHppuLXTo915NNM0Be2dH9nIheUd8CwZAypgcEksvHUjmMXr3TO4Eey6TCMPbG3iv95NsiOhRlUg9Rjis+SOKK67sxhkVojg8jDlo8HOeBnOPWmIdV0u4MyW+pWkj27MkyJOpMTqMsrDPukZ5BwQOTgUrPe2d5NcR2F9a3D2qSRzrFMrGKRcMquAfdPU4OK4TG4wYROBq0g/NdXSuIeWHQWXNV0uO2WK7tIwiyrulUMQpOTk4zheg5HQgZ4zUdJuy0ndzNliMBiMbhnByPAjofXpTy9o9KvrJruC6guLNldVkjZTGCoOQHJ25BByM8c5rz8t5p0do2t22p2sdgu2UXHtMRjCg7Q4fcVOPu8nkcdeuNVH+l1YqqI3Dveb9wrcYFTHw5dxsV6nwz04zzxgetI3F33wCQltjHAK/elPkvkP7308DUIbltZIijVDIEEhiVsxvn7rhv2kIxhfzphUSzP64FpXGHYjp6Y8APL/vWoaibFzkg7sfN3PyH3VbI2nOaTV3JFtamPEkhAYDCqv3Yx5Dz+NM/wDeorIjjKsDUq1qamjpoxGxVnyOkdmKK6qM5CqpJPQAZoVWdgqAlm4Aq+WXuB7PAxUD75U4LNVkhMUfZljGbiUR+ajljXNSe5eKI2sjLFs7tgMA5HTPxFVZPXOCfEdfrV9rh2a3bpKMjPmMkH8DStNikOgWV7PPnOw5Hz/zpG7RluwHAHdwMeuQNzDr5fcPWtC51a2tWZFRZpFGG9/Cp6s3QfDrSHsmo3gknmsrpxKqjvFRFUKDkAZ5A5PXrmuV9oMQbUQmkp+84721At91o0UJY/O/TpdM6XK0VrAjAgNGhAPhwPCrLwQxMuw5eTkIB7zeoHXHr0peOXVmmS2ZptrHDl4tpA89w93HyrTisbGGN1lPf72B2oWTp+82SW+fFXKbEJqmNsVJGRYWu7QBRyQtY4ulN1jsWmbb7pIP3N2Qh/ebzPoOPXwp20dICQ7EmT70jdT8afitdMjZT3UqqOqAgr/CqXtbJCce1MvkAv8AOtCloGxvM8xzSHc/t0UEs2YZG6BUzSTCUOOFAwPhT9xKrTCPoyxouDx+yKoSWxAMUr3CjzdQwFMeyx3sO2K5jkljH6t1bnH7hzz61oWvoobqtCEfcUB8waskiXZ3sOSmcHzU+RpHv5oG7u4jZSOPeGD+NNQzgEPGc+Bz4jyI8qYWkIXMken8aXuYGY71z6rninniR0MsA4B95M/d9fhWdLcSqxQMAB0pzdSgquCF55ViQgEgk56ADqaZkihktTFZkkq+/ex4dgOmPIgkfjVensBfQ553OFJ9DwflzV1umyIBsjBOfTFNqImzRmN40O6Vri0ghL2E2FFsTwBmPPXAPK/EfliltOOzWbhAu4ETL08C0TVbd/qLpZxwDtlOOmVIDt/ysPpVULtD2i3qMl5Tx55iHH/prj5ZHsdFDIbmOQC/gRpdajQCHOGzm39QtXnzzR6Z4q64t2ibKqdjcr6DyPlVOR5iuvWWj5eGaYQ+zRGbH6xwQnoPE1CCINl5M7EG4+vpUZJTK5kPwHoPKhChx4HPr50UV0DPxzxQhXk+zRhUx3sqjcT+ypGcCl8Dp0xV12c3Mn907fpx/CqaEIooooQgDPAq5ECjOOfE5/rFVq+3oKGkZvShOulrl449Tt33zgyJLGqqh7rJ2nc5AwDhTgk+dX5J5JJPj558q4QCCCoOfTrSkcUunqkVuA1pDG5O5neVT1XH3iw68ZzxgZxQmpz40VCGeC5iS4tpA8MgDRsOjA8ip/AE8Z6emaEIooooQiuO6RqXdgqqMknwFDMqgszAAdSfCs+SSS+kCINqr7yhh0/vt/AfA8HpRrK0UgDW6vPugc1NFFxO+dgqrq5YT9+sXvkBE3D7gznc38vhnyDEmlf7VLdRyECcb03c71bnDDoV5xjwx6U3NZQqsMYXKKA/PVm8SfXNMsO8tkc4zGe6bj9nkg/WqlPhDCHGp7znbnp4DySSSkv7vujZZVvdNbkwz7lVMA7my0Z8MnxXyP18acnhhuI2jnjV06EMOg/gfWoT26zqrA7JFGAw5xnr8j4j59eQoss9iVjZfcyAiFuD6Ix4H+A1CJHYfeCpGaI7Hp4FT5eN3mGzuiql0i5WQtbTqwA91mkdHx5Fl+8PU1EjXYPeHeuB4ZSQD67WrUhnhnB7s+8CdykYYfEVYRzn+sUrcFpX9+me5t9RZ2nwQat4OWRoPmFm2WtRq+zUo2AQ5LRqePRlY5A9elaXfrck3KuGDnduXp8vSuXNlb3NoGmj98vhJFOGA9D1+WcVjSWN9p7tNaOzAnOUHvfFk6N8Rg0GWuw3ScGRnUe8PMJQ2Go9zunpyW0eKOfDqOmPCsZe0AC7XjgLjr+vCjPwPvD5j60HWrp+UtoyB4oJJR9QvFSnH6M2IJPoU3sU3O3xW/KVlQTKRuA2vz4+dU1m2/aNYi0d1ACXXaAkwB+jhatXVrTgSd7Gf70TY+oyPxqWPGKCU5Q8NPQ6JjqOZvJO0Un+mdJ8dTtR/wDtl/nRVrt1P/8Akb8Qo+BJ/aV84ooor1peYIooooQiiiihCKKKKEIooooQiiiihCKKKKEIooooQiiiihCKKKKEIooooQiignFFF0KcL93KjhiMHJI8qd1GFCi3MY4Iy1Z/UEeFbNswntl3x8ABcEcGuU9oJ3YfNDXM5Eg+IVymaJWlhWTFDLMwEaFs+VRdWjco4wRW9GixYCKqjPgMVi3RBuJP8VOwbHnYtUuYGWaB67pJ6bgMDuaqxirrOd4ZlwcBjg56Yqn1rjfw4+Nb9TCypiMUguCq7HljgQvQ8eHSiq7Z1khRlbOFANWV4jURGCR0buRW81wcLhO6PALjU7eNjhQwdsjjC5P8KXup3ubqW4ckNK5cjPTJ6VK2u5LPvTGFJliaNsg/dOOn40ymkm4thLY3Uc7hcvDjDj/CPGnN78eVm6nAzR5WrPByD7xPng1t2UiaxazQ6s6BIVVUuTwy7jgIf3gefx9KxxDM0hhSJ2kGV27TnPwp/Uv9igg0hGbcv664895HA+SmnwOdDd7tv5b90+MFl82yRvtDj7P3FtPfzMVaYiaCJveEQzhgfAFgOD4GnRrrrEY9Kt4bKN1GTEP1jcEYLn4nnwq0g65p/d7We+tE6AZ76PpgnzFebt5hZSSWsxIQcqxrekMuK0/4er2D1I8fEKtI7sxBi0a7n0W4kntsJikZRKM7MDOfHbj1JOPgRxkUlJiNym5SNxX0PPGPjRFLhhLGwJGQCDTGoqbyykliAaRVwVXHJPp5HGPQ+HINcc0ClqMsvdY4/A87rXNsTgBb+Y35j91ktpwnvFQbgkvHugjn+Pw616fT7SSOFbSM5SFsjcOI+fH94jwHmTVemJbmc6aLle+twBKRwSxHIXy9SOfkAK2o40jQJEoVQOABwPlW++SuxiNragkQttYc3dCrVDRwYddze9IefTwXLnT1FqbaGaRUkU7JQffx48ngHrnivHXNtfdldQW6tWZ7dyQCejD90/zr3MUoAMcgJjf7wznB/eH8qqvrGOSNra5QSRSLnJ8VPQ+ldLQVIovw7XYdPRR1lKarvNdZw2P2Sum6lbanbC4gbGOHUnlT5U3j5HrXidQ0LU9Ec31nKTFG+VZSdyj+8PEV6HQ9bh1WLacJcKPfTPX1HpU9VRBo7RTHM36earUtaXngTizh8/Jed1KK47P64LuJ3EbsJAf3h1YfUn6ipC7l7T61Fazlo7X3tsY8BgnJ9T0p3trLayJbxiYm4jLYUdAGxnP0FYGnapc6X3zWgRZJRgSMu4pz4fjW9TRuqaVs4H4uWwP3WHVPbT1JgJ/CJuR9l7e81PTdGgMJYAxoNkC9WHgP4mvATzzXE7zTSGR3PvMeponnmupWuLiQvI/3mPjVfxq1QYc2jBN7k7qtX17q0gAWA2/yiiiitNZyCcdastria1nS4hkKvG25T148fkeh/j0quuqQrBiobbyR5+lVqmnjqo3RStuCLKaGV0Mgew2IX0PSdUcWq3C99HE+GljRjmNz4geI8SPWtC31eO+xZxTrMJHyzmTOFHJPHIrItfZbuxhv7fETjlwjEnOPug9QM84HHHI5NEEF4y5aRmYgqylVZcHqMhRkYryQUtdhkjoowHR3NrmxHgvSY54amNr3E3t00K0XvxPO7OCFztU46Dwz8qYiuHjUmNwUPUcHP1r5Vqv2hTaV9vek/ZReaRaW+latoMN3DqUe/vE1OWW7KQHDhQjw2M+DjO8AZ5ApTR/ths5u3PbvRbpBbdnOyFvam2vohNLc30rTS28wWNdxYC4heFFUbi8bc4wKn7RUA9+H4G6Xhxn9QX2B5I2X3YlVs4yp4IrLuJAElSY+4hySfAjPPoRgV4Kb7YdEsrW4v7g9oopYdUj0R9Lm0Wd9QW7kg79IhDGuWLJ74YZXaQSRzjOsftl0zV5e1MT6ZqOkjs1rOk6Z7VrFhciK4N49oCDEiJskPtJRVLNxskPuEioO2uqWOY2I5rbGwT+EIiHZtPBez7TKy6bEWBDmVd/H7ZQ5P1rzA8eOlVdrvtK7IXHamLQYbnUm2alFoBvF02drF9SJ2NAJwpXcrcEnCggjOQRSFh2p7N6la6Fe2mqp3HaRZ302SSJ0WVIUZ5GbcP1YCo33sZ8K732caygw6OCR3eG64rGWSVNY58bdNFqDmivNWf2k9i7yzudRbUb2ztLbTX1lZr3TZ4Bc2ClQbmAFd0q5dAABv99PdwwJ1tH1yx1w3SW1vqNpcWEiRXVpqFk9tPFvXcjbWHKsM4YEjgg4IIG8yqie7K12qyX0kzBdwWhXKB0yAaPlVgFV0UUVdBaXFyW7iJmC/eYj3U9SfAfGkc5rRclK0F2y8t9oui6h2g7Iy6Tpliby4l1PR5O5ABLRx6raSS8E4IEaOxHkprwup/Zt2y9lm0C50oy2fYa80vT+ypWVZHuLRtXtbiWfzBgs4YLc7sn3JvPB+zd6tnJILRt74wspGCMjDYHQ9SMnmljz6dfPy8fGsyeiFU8vJ0K0oK40rAwC5Gq+Z2+j9oB9rGma2vYu7s5bHtreXstzbaYghFi8NxDHdPfO7STd6rR7kU7UHulF2Ln0XZT7L9R0HR/sit9D7Lw6Rf6dc3lxrU0duiPbzy6RexCWdh95jLKq5OTlgOnX3+g6G+sO5d2ihQD3tmQWyOPDPH+ea9ZctHGMQSHIO1mbkL449W9ByfSuWxuelw63EfqP5ZdNhBmqhmyaHxX5Wj7PxtB2P7J6R9m19pPaWDsD2j0+/d7GNGvrk2UMRKXA5u1eZywlGVJmBJBYge57R9gNU0KXtAexf2e2Vxa3XYOy0x7OGAJBdXSXrl4njjeMzSLC7HZuG8ZTI3Gvq/ZvsJ2Q7PTX+p9meyel6Re3Q/2qa2so4ZZ49xYqSijChsNt6ck4yTWwAqgKqgADgAYHpWHAZK0iR7crOh3K1XNbEMgOq+A9nuwF/quo6hHc9iL19EvO1eg6nt1DRYbCK6hjgdJpPZEwFUFEDB1DMNuQa5rn2a9qIJHnsuz09t2dsO3+q6oLGz0ePUAkE1kiW91HYnCyqshlGFUsGlLhfdNff8geZ8fj6/h+FP26gRJjpjnpVsxsa21kwOPIr5z9mGgXPY3sVpWnodRgWKW7lt01K2jtpbeOW6ldIzEjMscWHG2PO6NSgYKQVH0iCVNYtkZ4ipXKbi4Vo2HVWBPvY458R51asSSoVkaMDxDc7h5YwfrWHLbzaNdLNb5mi4Ctj7yj9g5zyPAn4Z4rnXibBpzMCTE46/7T1Hgr4y1kfDOjh81smzayJjlXBzgNjhvh51GUOyFUbDeFQtdatdu39IJbqeCtwCg+GGHNOm80aNBPNcQ7fNGwh+uM/WttlZTS99jwQfEKm6KRpsWlUWiy28RuJGPeNlUB6gdCa5wOPz4/Oo3GuaPLmSFLq4cgAKFOzHoeB+Nct9as5jtgSKGT9yVCG+W7r8qhbidHJJwmyAnzTjTygZi02V0cMs2TGhIHU9APmaytXuZY7j2K1nycLHJ3bbSWY8LuxkYGScDoRzWleXzJA9xcyMUjUlhjwwTjHnWPp1vJcm5uJhmSMjP/AM6Qgn6L7o9CfKqGKyOmeyhhNjJuRyA3+PJT0rQxrpnbDl4rR0vSLOyRLu+ImP8AukC4QHzA/icmnJriSZvfOAOijgVG4fdPIOgQlF+A4/hUAOnoRmtSnpYqNnChGiqySvlN3lIzakYJ3iMSlVPUEg/nU49Ut5DtYlD5NWZctuuJG82NVY9aaZnAmxWS6qe155heiBBG5Tkeld+RrBhuZ4DmNyB4inP0uf8A4cf81PbK07qzHWMcO9otEjd4D50BVBGFAxznHjWb+l5PCBfrUTq056RRj4incVqd2uMc1tLdTINpfcPJ/eH41X3EEpJit1jlHvAISA/IHj0/yrIGq3GclI8eQFSbWFKNG8Iyw4w2P660CZvNJ2qMrTKuDiWaCEnjBYk/A7QaTukljkxOACehyMEehrNlmeViSFAPgBxWto901xG9mxR2ChoxIMjIYdM9OBT45mF1kjKkPdlRYQB5BPISIoiGJHUnyH4U5KmAJQf7TLHyByciq5LtFCwsoTu+QoQjBPU4rsdzDJE0AYnncD+B/KpHG6shLX8amISMp2offAHO1gVPy/lWZDNKNbhY7S693724AElZU3A/St5UkdtqozNngDqM/wAK8/qUXseql5ohGpaE8rtyAwyfxNcjj1PwJY6wHTM2/pfValC/OHRHoV6dUeNixvohnqCxbPxwOakRYyFQZGDMcfq1wD9aTLA8hl8+SAalFIneoGlX7w5JHnXVN7wuNVmnTdXTPEiNbwowAfcST1I6cVRXXdXkcqQQWJ4Oa5SoRVlvt9oj3kBd4Jz5VXR/EYNCFOZZFlYSKQxJPxqHwq6OdSoiuRvQcA/tL8DUjFbmOXYzSOFBVzwB7w6fI0uiEv4Zoqg3LGeNYIHlQlw8yMu2Mr1DZOc/AGoCbU2jyLG3D95go9wygJ+9kKTu/u9PWkQmjx1o+BB+BpWR9SVp2hitn2gezgyMpJ8dx2nHyzUvbESTuriN4iIjKzsp7oAdR3mAufQ4OKEJig8rg9PP93PU+FRjkjmQSwyLIjAMGRgwIPQ5FVT3kVvJDG6yMZmKqUjZgMdcsBhfmaELr2ga4e6We4jLxGMqrZUZOcgEEZHmF54Bz0qmzFwJZIGvkuY4lVGYhe+EpLFtwUADgpjA8/iaQmoXgQzkW5SXfthY4dB90MzLu9cDHlyM5egt4LdNkMSICxdgFA3MeS3HiTk+NB0QrM554+A8KKOfPJqi5uxB7qYaTGeTgIP3j5D8/CoZ546aMySHQJzGGR1gl7iR7mf2ZMFVYgA/dJAGWbzAJHHicdPB23t1jAiiBZickt1ZumW/rxpSyifLzsGxtIQsME7iSxx4fs+vHOK07flpAv3ihCf18Mj51nYZCZCauUd5xNr7gcrKedwaBG3YfVcuGG4RIcrEu0HPU55P1zXV920lb99lXr5ZNU+FWxzhUETwrIud3JIx0z0PpWuqyqPX4muMqspWRAysMEHxHlzxirp1X3ZI1wrjI69fEZPrWdLeSM4S05ydoKjLSN4heR08zx+VVauripWfi6g6W3JUkUbpDdullGJUhv44SSE3gKc7tqlWwM/EdPKtVrNopCs2EjUbiw6bfCs5NO1EkzSp3e/bhppijKQSRjYOOpri3t3aq1vcZkQnK7yVwfMOF5+YFYtDUmgLmzxODCSR4aK1NHxSMrhcJ6WUysOAFHCqD4VADGM+X9f96Qe/LDu+/ghB6kPvP4gD5mlkMrjcROoJOCJZHB9fcbj6CpJvaCCNwjY0uPXb6prKORwu42Wxhc528+Y/yoOTzzx15/o1mRxGY7Y7pWbqR7RJkfHnirDZ3S/dYsfDFxIDn0zkVJHiL3jOymNuoI+ya6nANi8XTrojja6KwPGCAc1QdN045Aso1Hj3ZMZ+qEfjmqor2RG7uZGcjrwA4+XAPyq1r0jB9lmIx5oM/VqV1bh1Q282UHod0cKoiNmfVd/Rth/5t4PT2j/KilzqqZPuRj/jH86KrWwL+xvwKk/1XUr55RRRXui8mRRRRQhFFFFCEUUUUIRRRRQhFFFFCEUUUUIRRRRQhFFFFCEUUUUIRRRRQhFGfDr86nHFJM22NCx9KfjtYbNBcTNlgOFHTNZVdikNEQw6vOgA3UzIS8ZjslraykuBvLbUzj41rqAqhB0AwKxheTLKZFc8nJBrRs7v2kNuGCv41x/tNTYlK0TSn8MW0HLz6q7SOiacrd0x45pK8sDNJ3kbKvHIJPJp3pQ27B2AbvWuVw2umw+YSwm3L05q3LG2RpDl5/k4GPgKf/RedhSTg8tnqKSdHglwx99D4cjNWC6kaVZJpGOw5AHia9UxBlZO1slE+wtc+OmiyYyxhIkCe7uHTwZBIx3cBM8H1q+3nW4iEijHmKx5ZJLiTewLMc4A8M+VX3EksE0fdsUKxjw6cVz1Z7OmpY1sj7zu1ufDw+6sRVOX3fdWtyen1FSRijBlYqRggqcEfPwrPtdSEjBJwFJ/aFTu79I12QsHY+Oelcs7Aq9lUKcs168vNXG1LCM7StWftFqyJHCb6QlyE4IVgPPI5pL2trmebfIXKkZcsSWPrWM80jS973hZhyCeKnbTiKUyvkgqQ2PH0rp5fZZwpSXPu4D531+Wir9vc93hdaMupizf/ZpGWZCcMp+6fPr1puPU7bXIR+mrRJpUATvozslHzHB+YrLTTcmOUPlTh2BH4VKW2lhulktF2q2M46dec1DH2CljFPRSZZACcx6jcFOEsx7xHdPJPXOlPEhn0O7N9CvMkJH62P1I8R6io6bqjIwdWCuDgg9OeCSPKke/utM1EXsTNGysWVl44/r5VpXI0zWl9pjnSyv2GWbpFMfX91vXpUlZh1NiMMfFFy8e+Bz6EfdS085hkL4DlI5H7LW07Q7C3uvbZ3klnLb1Zmxtzz18evWtwdM+A6mvLaXqUsJGnaqvdSr/AGbOcBh1HPTnw8/Ctu3uGVlwdyk9D4VBPFJHaKT9I06WXSUc0cjC6PQnfqtREWJBNOOD91D4/wB4+grw+udp76XUwbabakDHBXkO3iT+WK9m7tMxZzlunI8PKsO40Hs7JO7ylEc8sqzAY+VWcNkgieTM3MocSjllYGwut1U9O7TabfpsuGW3kC++r/dI8ef515XUJ7O31IXGizSIAxYZGNp9D4imtU0vSx7+mvcgrx3bQMcnPXcRxWGMEcj410mH0lOHGSEmx5Fc7iFVOQI5gLjmrJZZJ5HmmYs7nLMTyTUKKK2GgNFgskkuOqKKKKW6TZFFFFKhFHOKKKELSstdu9Os/ZbZEAMpkLMM/sgfwpu37U6vLOkTTxqGIBKw5I+Q61hDrz0/OvoXZmHSJbBb+zsot9v7h3KC6serE+IwaxMSFPSsMro7k81sYd2iqeIWyWA5LwHbP7Itb7U65rPaO27UwWl9daJpdtpVx7Kd1pqFje3F3BOQDgpumjBHUgMCOecVPsO7X6dp17Ydle0Rt7mfs1pOhJc75I5ZZbW/nurmSR423qLkTyK7Id47xiOQM/b/AGqYfcZVzydqAZP0qUNxM1xGZJpGAZeCx865HjG+y63hDTVfGOzH2K9qtL1E6lqEWg6fA/aW27QraWHfLFAsenSWhhDye+7Esj79ozhvdGQBDXfsw1671HtjZSarpcVn2n1fs/raSskpkhewkse8QqFwUZLLIIbO6TBXC5P2q+ytwz+HVceXpWBe3cV3GE7nayncknGVPmPyrMxAPA41MAJB8/BTMlii7s5OUr4Pr2ia+vbPTOwekNDcaTbduj2kknm0m/ikt7Z7qW9lDztGLYxrLLIEkWRnfcibchiHrD7Fe0EQ0Ds9qvaDRbns92Zj1W1tvYY7lry7gvIZoQzsw7uJkWXkDduOTkdD9jTT5DbLc21wq7P7VIogrR+uSSSvwx06CljbxuoEu6QEA4kYsPoePwqp/VcYeAGsa3xJuopBh7DcknyXyDst9id9omnXGmzxdjFu49Dl0a3vDbXV891v7sFp4JH2RxusY3wru3Fhh1CgH1n2dfZpr+hR6lBqsyraXlxDLZaXZXE8trpwRCr7JLrDqJCQ2xVCrtGAckn6NY3yQqIJI1CjgEAcVqBgyghgy/hVhpr52Wlntf8AtFvmnRuo3/ls+Oq81cdjHgtmnNoHReC8MxkkUee3AGPhzXnLnTLq2kVVUypIcRunIf08819LVnRgyMykeXl8uKy73Smd5JoGBMnvPC4yr/Dyb1+uajjnxLApDUULy9v6mONx5g9U6ehpMSYI5mhrhsWi3oV5y07JaiziS6iRUVd2C/3v7vp8asm7P6036u1t0tofCNbgHr5n9r5+HFPRz3FqxSNpnK9Y3lPeIPTOQw/Gti2a7uoO9tZ+9CDkEK5bzAAIwR5YB+NWaf29fUyZXxkEcrX+Srv9l4IWd12nwXlLbsdqUkojuWjhjIyWyGP0zW5pnZbT7ErJKfaJVJIYrgAf4eadFxe9O7IYDODbSdPPFc36lL1WUA+KRqoP/MSfwqef2vkqRkYHeQaUQYBDTnNoT4m6unxZ27ezoqN0QBcDcenH9cCq7C3QKJypZQSIs+C9Nw9T1z60v/tBn7uRS0iMFjJkJAYg54AA4XJq+Oe50tFjSODYOFYr7p9MnlTXMmvNTV9pqIzkZp1setls8DhxcNhAcfonUxHKsxQkr1GD7wPBHwI4+dUS6ZdrKyRQSMg5VscbT056f51P9I3l4wtrV5Fk4LIo2Ffjjw9fKqr+7toraIXd3vkjfaxBJBXrtz4nPlmuojqIzFxQ4Zd7rPLHF2W2qG02dD+ukhi/xyDP0HNPW0FsqJ3t0GHT3FYfiQK8/ca5Ox7uCIwn93AZ2H+HgKPiahDc6rcZSFJwPEBIQB+dYzvaGnc7LCxzx1A0VptKQcr3AHovTt3cMhjitw5Hi43Z+XT65rP1HUbN1aG9c3W3kwqAygjplj7i/AnPlSa2ut6i8drcXDqhwuZSuOT0wgG74E4q630e0ix3v69l+7vA2j4L90fQ1G+qrq4cOCLK3mXfYJwjhh7z3XPh+6z7f2K6lVUgNsj5WNobpmBYD7pBGM9fDHFMLoEKymQXLg+JEcYY/wDFtqWq2SgNexqcYAmVepUftj1XGfl5gVfp161wvczsO/RQcjgOvgw9Py+FZtJRU8dSaOujaX7tdsCrL5pCziwuNhuFA2GlR/2kImI/8094f/VkfQVXcadaXdu7WKGKWMFjEwDI4HPCn7vyxTdxAGG+Mc9SKjp5PtkQPG9u7P8AxDH8a6N+E0c0XD4Y8PDRUG1MrXh2YrDS8keAQBGdEInAJJzkKUj5Pi5J+WK9Ro8K2FkRJyVdWLf+Y/JP415u0yl3HHIMdy0jBSOrI2Fz8N6kevwrdnuZY7e3jzgsDKwx5nH5CsT2ZpJO/UzG5HdHgBurdfKAAxu2/ndSnuI4F7yZwARwD41l3OoSze4h2J6dabvITdwK8Q95TzWU8bxnEiFefEV0Mxe3QrnqqSQOy8lGiiiqyz0eOKK47rGpZjjy9a5EWK5cdaEKVFFFCEVCWFZcZJGPKp0UIUEiKHiQ48qtV2Rwy9QfHpUa7xjPiKNb3CASDcLZt75bpVWYCaPO1t596P4H51fZ2xF3LB1COUJ8gDXnLSWa3mZ9uVbqPMeVepsbyG8hYqVWdhsLngN6H1q9DKHix3WrTz8TQ7r5r/pH9t+0PYjsXaax2P1I2F1caolnNP3Mcp7oxSMRh1YAEovT931r49H2g+3nUoey2pSdroF/1ruBawk2UAa2O8bGl/VdGALr1yqmvq3+kX2M7S9sex1jovZzTTd3kGpx3DxNIkeIxFKpb32UHBZfHxr5pdaH9ul/bHTrv7N9KuNOjks3s7OSa12Wwtl2ooZZFZgU3KSxJG44xxWbWU4neWyglvTldek4G6mZQNJyZ7m+a17WsP39PFVWfaT7YZ9duOzkX2m2VreLhYYLvSRbyzSGN5CBC1uHRQqEmRgFywwSTXs/9Grtp2y+0Z+0A7Tav7atgLR4WMMcQTf3u7lFXP3B1ryI7P8A2twrfG7+yTTpILjTYdJRRqYVoLOPJMSyCfeQ5PvEk5Ax04r0X+jn2N7U9iG1/wD1m05rI6gtq1uTOkneiPvd/KM3Tev1qOCRsFQyEm177/JWsVbSyYbO4BmYBtstuozbL7+ti6jbF3bAfustQeN4jtkUqfUUmbl3GyNQG6ZxTsVxNEgj35GOjDd+dbRsNSvNgQofT60f10qL6rpoJWVQG6Exe6fp0q0COWBbi2dnQnBBGCKYCCbBND2uNgUtcPJGAUOB40lNqNxbz2wW7EPey7D+rJ38Ehdw+7nHU/AcsK0XVXQoTkN0NVezFYXSJ2SR1KrJgEqcdQDwSOvOQaVOutGZYbp2eAt3nirdWHmPXGKV56mqtPue8ghnE8crKdryRjCs6nD4B5xuBHjjxNTvLmCKQtCjSqy78IRgHxGTgcGop6iKmbnldYJ7GOfo0KXr0Hwo6cdPnSUepB2wI1fPhFJvb5r/ACzTEd3by52yqCoywJ2kD1BqvDiNNOcrXi/w+qe6GRu4UGsoDJE6B0MO7YiSMqe91ymdrfMGpW1lZ2Uaw2ltFDGucIqgDk5PkOpPh15quTUIlQmEBwOrn3Y/mx/hmoRvfXRxGXUHoVCqD835/CopcVgjOSO7j0GqcKd51donTwcZxnoD1rjMEBLHAHnxST2V9kpK+wjrid/+ldoqy10dJZ0ErxDB3MyQgHA8ctmo+21cmkdOR5lO4Ubd3/AKFzqMSxloJUKjgyggqPh5n8Kpt2ss95Lcxk53BN4bnzbzPp0H4069ojSM3ezAE8DcBgeXArnsUP78/wD+PcfkaoPpcSmnE0oabbAnQfupmyQsZlaSj2234IZj8EY/wqUeoQxyK4747SDnuHIyD6CoCxgH7U3/AOPf+dd9htvFGP8AikY/xq+P6mdLNHzUN4BvdSkvbYyN3SzFc8fqXHHzFVS33drkQOM+MhCL/P6A1P2Gz8bdG/xDNSjtLWJ98VtDG3msYBpDDiTtOI0Dy1RngHIquN72/hkt8ccuuQUB45XPXpk9OcVbaI1qpKsN7jDMB4eCjyUVdHI0UiyJnKEMOfWrZ4CrF4VzEfukeA8qsQUDY38aVxc/a/8AjkmPnJGVugVJJPJOSeufGuZ4x5/186KKvnXdQjTZHy/zql7O1c7mgTd+8BhvrV1FRPhik0c0EeQSh7mnulKTWGVHdOzY5CSOT9G+8D8/lXLa6kLdzOTxkbm+8CADtI8eDnPkKc9TSV4xt7hLlVB4DjIzhkyePipYfKserp24cRVU2gGjhyIPO3VW4pDNeN+vRPtZJOu66RO7XjMi5x8AetcS3skytrZwxjxcoNzevHShpWlbvHYsfA56fCuZNbBhjf3i0HxsquZzdLpgTEDHeHj+9RS/HlRS8GPoEmd3VfLKKKK9UXmaKKKKEIooooQiiiihCKKKKEIooooQiiiihCKKKKEIooooQiiiihCKKKKEJzTpXR2iUr76kqD4ml7iWeR8Tkkr4V21mFtcJM0YcKclScZpi8WK5jN7AMHdiRM5K/5VhmlEGI8csBa8b8wR+4VkEuisDqkhV9rOlvvbYS5xt54qgjqBR61pVFOyqjMUuxUDXFpuN04dSuHlAVtgJHAGc1ozyGGBpNo90Y+dZVgoa7jDAEEnr6CtC8hkngAQ48ceYrg8cpKSGvgpgA1u5Pr/AIWlTue6JzjusctuJOc55qYiZou9TJwcNx0qGACelXW0jp3gjUsChyM+HnXdVBfHHmi3Fvgs5upN1OytzNMCDhUO4mr9WA9xgBk+NW2Hdx2aueAc5PzpK9ujcvhQAqniuUgkqMSxvitb+HFcX+R89VccGQwW5lL4GMVwAeHWu0V2llRGytgmSHcTCrsRgE9BUZJ5JAAdoA8AuKhQQRxVfs0XF4pGv89EoeSNFpadcjuSkrAbPEnwqJu57i5VbcEKppFGVWyyBhgjB86EkkjOY3Kn0rFd7PQceSoDQXOGlxoCd9FYFS4NActqSOO4DRSfM+INYs8fdStGCGA46fhU0uZkk7zeScYOfEeVRcqrho+d3OD4UmDYVPhL3Mc/M0jQcronnbKLgapyzv0cJY6kO9tSQAx5eIE4JVvAeh469K0LXULzRb5NN1FkMUbAF2PAU9GBHh/CsJEeZ1jSMu0jbQo8SfD8q2rpRcCGxlYyT2sQjlmUjAbP3ceOAQM+nzq5iboaePNMO6d/DxH3UtJLIyzozZw+nQr3O0tEsyMrxNyrqwZSPjSj6fp8kneyWNuznkM8YJ/rivD2l9qvZ+UPa3LIp+8F+43xU8V6KLtBaapHu1CGWMkf2ltIVx8Uzg1yNaw0UYqIXXjOxH36LpIcTjqBlkFnDkVf2pvriw0vFq4R5JBGeeQMHpXhCfUn1JyTXsJ9B9tiL2dxHexZyQhxIOOuw+PXpmvJz201rO1tNG6unG1lIP0+n1rd9nK2OWAxuFiD8eixcWEkkgkI7qrooyOcc4yeKDxnPhXVXWNtoiimbWzluAz5Ecae8zt0xVD7N5EZJXwJ8aiZOyRxaw3tunlhAu5RoooqZMRRRRQhFbXZbVrnTtSjijde6nbbIj9DxWLQCQQQcEdCPD1qCeITxmNw3UtPKYJA9vJfWJlQbXjPut4E8r55+dVjg5BGRWXoGsDVrTc6bZYgFceBPmK0/Tg546V53PE6nkMb9wvQIpmzxCVmxVes6kkVwY4EyAowx6YPP5nFY1taXF2xSCMEqMnLAD15NN27wzzHTrvOzee7cdUOefiD5Vt2kMMEqRpL5qoQErnBGMnFUw3iu1VMxmpdd50Cy7LSbyEzyuYxiCQDEqnPunHQ9OprOmsri3Te6e7nHFekWWC0ia7S4ifJCLnHAzyDn04+dUGbTbrMRljjduCM+43z8Kc6IWtdPdTR27pXm6vt7uW2b3DlT1BqzULCWxlCsp7t/uN1B9KU9PHyqtrGVR70TrJ9tWkP3YUHxyagdUuug2AZzgDrSdFLxXjUFOM8h3KYM7XcqJe4lQnHPBX1BHNfIv8ASH7Z9sPs6udAm7K6+1kb32nvJFhjaRwndbclgc43HoADnnzP1WvmH289le1XbS67K3HZ/QE1RNIkuGuYpLlIlZSYSFJd14YIwOOeOvhVGppIZSJS3vjY7Lq/ZCujZXtZVkZDe+bbY238V549pf8ASN/TWk6FdduI1k1fS31EMmmQymIJGXeFkSEs0gwo2KCcsMZzSkvbz7crbQdX7Q/6/kW2kXctkwXs8A5kjVGO/wD2fMI/WKoMm3nI8Ks1Ds59u/aNVbtF9m+latGt1cXChri2j2xzx7ZIw0UqnBwh3Z3ZUZJGQab3sp9uNxLrF7dfZppovdaSa39qW8jDQRSwrC8ajv8ADgRoAu8MQSTnJyJHvyMLnErvo20pc24h8fd3v+1uS+kf6PnbbXO2vZjUNd7aai19cW2oyR9+yJCFQQxe6dijpub619Fu+0aqxW1s4QjDrPvYyDz2jPHxr5N9iHY/tP2P7J3OndorNbK4k1GW5SMzpMVTu41DDaSudyMOTnjpX0hI1i3AZ3MSWYnLMfU1lRCtlBZB3GHUncm/RcT7QVdHTV0nCAcL2AGwspy6zdSkBO7iVsAJFC4X4Y2gHOT4il1WaZzK7PG3QsTmQea5/YHov1q4jcDzgjyPj4da4WBHf9ATtmwPutjhseR8/MmqbsP7LM1tU8ujcfIA+W1vusv+oPqYTwWhrh6kjwRHEiAJFGOfLxP8fnW1Y2xtUJcks/J8flSunm1jAmeRZHI4SMFyvxC5wafW8t+8CyrOiEZLbV49SM7gPXFdGyqo6YCMvA9VTp6OY/iyAkq5WMbh0ABHI+NXb7NnP6txu6+/wvr8KjM1sQq26Ar4vnOfhVR5GDz/ACrVaWkd3mrFiNCpSI0T7GPqD5jz/L6CsG7t5LKdY4PdyTJanyPVk+B8vInyr0KOssRhlkAK8oTz8qSuoFvYJIAwVwQVYdVYcg/115HjWVi2HithzM98ag+SsUs3CfY7FWW88dxAlzEfcdQw9AfA1XNH3LrcxcMhzjzIxisyx1A2jvDLEzbmMhRD78b+OFPJU/eyPOnnvLe7URWsu+TIBXkMPiDS4XisdWxrXECUbjnf/KWop3RElureqS1KFobsajbLmO4csB5OQA0Z8s43D18qbnuoruQzwHMJUKnHRRwB8cCmhDZe/pkmJDNlJWJwoYdMfA458PDNYOnS++xLcyQpIeer+8G4+hPrUMd8MxEQN/LlufI8/jspRG+qhDgO835hblom2Msf2jkVK6ljjhZ5QGHQA1NCgTCsuFA8fp9ayNQuu/l2qfcTgZ8TWvK4Wusmofw25SNUsTkk+dcrvJ8K5kedUt1j3zaqOwE7m97HQeVT8M5oVWZgFUnnoK1LnTg6h4BtcAZHgeKe1hcLhSshMgzDksrkdaKkyMjFXUqR1BrmD4An4CmWKjynouUVMRSN0jY/KppaXUhCRwSFmOOlKGkpcjjyVWD0xR8PCnX0zcpW0mE8qHEkajkf4T4+vrURpdwvNxJDDjwkkGfoMmjKUZSqbe3kupNilVABLM3RQOSaahv4NPcewIZH6maTrj+6OlG6wW2ktIb0h5GG+V48IwH7IPUDPjjyqC6eVYSXNxH3IPLqwO70A6jNPAtsni7SC1adu9rfsZpCrZVnfPXgev0+lQkgSQYG3cOuPE0m0KQrerBk+6q8nkKxBJ/IfOkFllX3ldgTz1IqbjFlrq32zKACFoFWR8chs5HhWZLEUlltUwN/6+E7fut0OPXdj/mNNrfOV2TDd5N4iuXao0K30Uu9rYhyo6lejD6ZPxFZWPQitoy9h7zNR18f55LTw2rjM2UbHknLGWJoEu247xQyrnJq4TSzOY4xgZ5PjSGnzwwd7btE0jBzJGFGco4z16AZz1xwKbGpOYsLbw7Q27vA7YHxIUj8adTY5TPgY5x7xAuAL2U8lJJnIGyWk0u4LMyMhB5HPNa9jFJaae3eEb3/AFa4yQRnJP8AKs59es4Ad0cspUgs0TqUT4n+WTV9xd3UzqtpHIsSqFj90Lj1Jfr8QppRi9I4/gEvd0H80UDMOdE7M7S6c7rYnfyukEOfvyHAFUG+09RmITXTE9YxhSP8X+fFLCxlkk76eXD+YG5v+Zs8fACrfYrYndIjSnr+tYv9MnAp3FxCf8pgYOrjc/BTZYY/eN/JUR6lPtaK1itosu7D2dQW5JPqA3PJLcnnHOKvt9PQxe0XIV3VyNrDcFDZOcnqc+PHWq7VIoru9jjtnhMrpI7npKSgUEDxwEAx6U/DIqFxJwrqVOMHB6j8afDhpMglqn5yNhyHokdOALRiwVEkUUybZo1kGB94Z/P+dUSWCtgLM6gHIDe/g+Y3ZI/KtD2Zm5hYSD064+FUnIOCDx19KsTUNPUC0jAVEyaRmxVMdpDGwkK9446O5LEfD935VdwQQec+Y/CiipoYIqcZYWgD4JHPc/VxV0/vxxz8ngqfiOg+mK6gMVs7/tSHuxny/a/LFQjlCr3ckYdCQcZxj4VO7IDLGudqIu3J8SMn86lsmKiig+gooSoooooQiiij+ulCEc9RTFqx7qSGP3ZHGAc8EeVL4I8DQGIIIOCOQfEGhCCCDg9Rxjyoq+QC4Tv0X31++B4+tUfChCKKKCQOSRjzoQj+FIXTme47hG+7iNSPBj94/wDCp/8AXWqsCooluSVUnhce8fh5fGs2FxJfjbEqZEq7V6ABl/E8ZNZOKjiNjpzs5wB8t1Yp9MzuYCcVNqhUXAHAHkPKp92RyxxVoKxR58elJGaW5kwThF6+tagvayrnVMbY/wB40VDJHQCilshfLKKKK9RXmiKKKKEIooooQiiiihCKKKKEIooooQiiiihCKKKKEIooooQiiiihCKKKKEIqcUzwvvQjOMYI6/H0qFFNLQ7QoBIKsHcFSDlG5Oc8HnwFVgMxAUZJ6AdaPn+FTillhbdFIyHzUmowxzAcp18U6+b3l2GU28m8JlweAfxrUW+hdcIC0mPu4PFIJdjAE1vHKd2SzElsfM4/CnlvdGj/ALGC5jyCDgKf4iuXxrDXVpEhhLnjodP+OauU7wy9nAJCe6SQYjt0TPXjmqRIyqVGRnqR1+FNey2kys9veqmOqzcMT6YzSgUkhR1zj41uUcEEcIjYCAN73vdQSZ81zsnUge4so1SUDbk7SfWk5EaNijDBFRORxnGKOpwOTRS0slM57nOGUkm1tr+KY54fYAaoo+FPx6VLLFwT3h5AwcD50vc2F5aANPbuik4DFTg/OnU+I09VIY43ahK6B7RdQtrd7lyikDAzz8v50xNpvcwd4CWcHJx5UaUY/aWWSaOP3DyzYHUfyrUlSMxsYdQsw2P2pf8AKuexauxOKvbFTt/D05aeNyrcFOx8RdzXn6K6fvH3geTyOhrldg03AKoEWNl3wrhOASfCrorS6uFLwW8kir1KqTitCzS8s9Pnube3ZLkTxxiQxZZVKuTjPT7o5HPNV56lkI1Iv5qSKJz+SIYH0yPCJ/8AdCdcJ528Z6t8SOnkD68XxRpFGqDGAOfX1rK2XpdpCJSz9WPJI9TUIrmeAFY5CvgfGuYxbDZMYA4MrSBrbe5/wrccwiOrdlszRiWNkcAgjj0rLsg8N4Id2OSpA9Kbsrvv1KSPmT4daTabur8y4B2uxrJwelqIm1WHS6nLp0v4eafM5ri2Rui2Fd0cOjMpByCDg548vh1rQXWpplEWqQR30Y4AkGHHwYc1n1zp4VxzJ5IHXY4haQeQl+0Gm20MkF9pwf2a6BVUblkdcZXjzyCPjUbXT4ETvZ24C7mZui+lacE0HslxbXakwnEysOO7lUjDfMZBxz04rCvtQNz+pgytuh93zfyY/wAq72gnrcbgjiaS1oHePM9AFRmbDTuMnXl4rl/fC5xBCuyBeQuPvHzP9fxpM5PB6mu4z1ors4II6ZgjjGgWW97nm7kUUUVOExFFFFCEUUUUITWn6lc6XcC5tz4YYHoy+Rr6JaXCXVvFcR4KuoIweAfKvmPGeelel7GXsi3MmnlSVkUuDk+6R5Vg41Qtmi4rRq35rcwaudE/hO2PyWlejZdyYJGDng1Wk0sciypIQ6kMG64IPFMaouLok/tIDRa2vfW8j87lI2keY6iuCAJfYLXcHGUhpV2rTlzDbr/ZBO8R+MuCByeMcYArOIB6jI6809qhCulpFEEgiAaP9okHkZPz6Uj0+PXFMcblRPJzJm3vpoFMJxLA33on5U/Dy+Irt1bx92l1alhDIShBOSjfu5+fHpSxwBTVg24TwMCySQuSvgSqkj8utAN9CgG+hSnWijxwTk+Pxo6nbkZ8qaRZMtZFHPn9OD9f660UUXSWCmssqZ2SMpPPB8KnDJc3FzFCsjMwdXO5uijkn6fnVIRpHESEZOSSeigdWNPaXIqXO6E4toVaWUkD9cQpHPpyB86y6yYzP7FFqTv0AO91p0UXDAqJXWA28T+yRyHZ3jBw0jMPd8yef++etWJbzyDMUDso8lJx/X8KvbUmLb47O1Rs5yIQcfXOKeGr3XsKLcysfaGcblABCKB06eJP0rSp6dkMQjvsLKu9zJ5HSO5pBNLv3G72V0HiX9wfjirVtY7ALeXMwkY5WOOGXhiP3mHGPTrSTszsWdi5PiSTmr4p4jELe5iJRclXT7y58vT0/GnPjikGVzbjxUcb+EczND1uqJZppyTJNIQTnaG2gfSu21rJJIpto8MpzuUYx/OtG20qKRGuRKJ4dx2lePkR508qKq7EACjyqJmG04abMABV6LtDyJHPKz4pXs3Mcie595lHh/eX09PA+mKeaWKOPvXlUIRncTwfn0omhS4UK+cg5Vh1U+Y/j5/XPktY1lrKc29iYe8XIaVVzt89uTx8qWkosRZJ2akbxGnYk2y+B8Ffqqqlij4s7rH6r0d1qkUC7iVRMffl90fEL94/TFIQaisjtJBeRSFeWzhceXIJxnybFeLmmluJO8mkZ2Pixyana3dzZSia1lKMB8QfTB4+oNdGPZKukjL5Ki0nIAd3yKwT7SQ8TK2O7OZJ1XtZnhusRXkZJbosq/lxz8jVLW89nIl9bMxWB1KsxLd22SBnx2nODnpkfJPTtasbuEW90y20zHBLKDC3xB4Bp24nEenywGNGif8AWFQSyyoAQdp6jAJOOfx44/GaSopIz/UIsuXUSNGx8eeq6XD6uGqINM+9/wBJX5l7ddnIu3X+kXe6MqTi1nktpbkLzKsMVojSgEdG2qQPDcQKz5uwfZjQe1PaTRtf0nUZNO0q2k1WO+F2ImW3aMNbxlDGQ0jO6J1XknqVNfVtf+wXVu2XajWu0dn26m0yTULdLWaFbHvDKixRo6lhIuQShOMDx61l6t/o0dqIbVNOuftMu5LKW3hgw2nMqbYyWjjP63opZiB4H5Co4pnGkbWSgm+pPny8rr0iDFqK0dPxg2zGtIsdxa5vzNtEt/ofNz2sxkjFjgBvPv8AP4Yr9EvbW7ffhTnyTFfM/sc+ytvssTUbg67+k01kQdLXue6MRkDA++2TmQg/AYzX0hrwAfqlHPjjFbdC3NTtO9wuH9painrMTkkg1bpbS2wAK4+mWjchCvnzXYbOzHKIGI6k81Q8skn33J9K4GZfukjP41cELVz4jYOSvlmSP3IUVfUCuxXI6SnnzqEVsrRmaeYQoThSw6t/KutYXCKZI1EqDq0fvD5+I+dPyNAsE/b3VY89v12bvXAqs3Zx7kar+dUYOcAEn4VdBayTL3pZI4x1kbp/n8qBG1JYdECW6mcIhJY8AAVfPqMdkptO8LkAiV88sf3R6VO1ktohMLdGYiGQtK556YG0eHJHNYt4pWXBOSAM/MZqOYhjdFDPIY23CrkZGkLxp3YPgPLyz1qHyHpwKK7WfcrKLsxuUZPmfrXMAdOM9ccUUUmyQEhPjVWaHbPEJZQrIpJwNpAGCB16Vnh1diqnJFUTzE5RPqKb0mwNyruZAqg46U/V5snhr5TYKPFRclVO0Ak8AeZOOP6860/YrOHlmaQ+XSqpnjVkCxKqKe8YAZIVQTn6hagrmOhpXyHl/wABXqWhe6VtzzSdmsUdzFFNiVIXNt73RgT7h56e8AvzNaF1q/exrZaaGYSk/rEwGbA4VPID948fGsy4ESskcg35h/XBfHLZQj13Zx8a2NLtEgh74hTPIBvOOn90egrmMMpqlr30MZswHvOtrqNh6rqKiSINEzvQfdV2GkxwhJrlVeQEsF6qpPiM9T6nr6Vr2570rbyZO4gK3ipPl6elU+PX69astTmckdEUnPrg4rsaOhhoI+HA2w+fqsqSV8pu4qv6fKigDIzRkAZzxVpRpa5S4haTUIBcz7ItptkYbX5+8oOMsATxkbuAegIeYoq7QMH16/Py+dKzXMgDW1m0DXQKFld+UQtgkgZ5+9j19OaLa1t7RHW3iC965lfk+8xOSTnnqfPjpQhW5B6H14P8utXylpYVnYklTtYnx8j9KjDF3rEsxCqMsfTy5qMswc5A2xoPdHkKNkl1DpRVLXlqvWZc+Q5qyFxNyitjwyMZpLgpA8O2UiQPHwpq8hYFJcrh0QAA88KBmuG0CEq8kalSR7zj8utSnNu6KzzoJUXA2ZwfqKcNkqXdQi48TUPjU445pzhEZsdcDpVohhj/ALabJ/djOfqaRKl6KuM0I4W0iI/vbifzFHfx/wDwkH0b/wCypdEKnBq6KBWjaSV2QA44TOfqaO/jHPssOfDg8fUmoSTSS8O2QOgHAHyFIhTEVof/AHhv/wAX/nR3VsTtF1gnplMD+NU58v5UE548/XrQhXxxXMMykDIYhQRyCPH8KhIgadkiU4LEKPHFEU8kDZjfHp4H5UzbtaszzmQRMVIwT4nyPh1NCFT7N3QDXEgjB/ZHLH5UCeOE5t4huHR25I+A6CovbzR++ULD95Tn8RVXr4eYoQuszOSzMST4k0hb8akwHGO8/HYf40960gnGouR4yMvHP+6U+HwrJxTR0Dv9/wBlZp9neSfkZnXBODUUQIAijr41M9Tx4muZrW3VVVG6hBIIbI4ooNvGST50UmYIuvmNFFFeorzVFFFFCEUUUUIRRRRQhFFFFCEUUUUIRRRRQhFFFFCEUUUUIRRRRQhFFFFCEUUUUIRRRRQhFFFFCEc+GPpQOPrnPlRzQeaaQjzRR0ooFBF0KQdx/vG+tcZmc++c48+TXOfCimMjaw3a0BLmOxK714I9fOufIevGKKPjT7JLdEUUUU5Cmk0sYIjldQTyFYimodXv4IzEJhIhOcSKGx8M5xSVFQS00M35jQfRSNlezQOT0erSqrd8u9icgg7cCnY3tJ1aRHhwuN28hTn59axOfA0HPXOD6YrEqvZuknuYrsd1abfJTMq3j3tfNb6IoIZUUdMECsW5OLiQ8fe6fOrLa9eBsMxKeINNy6dLeSrLAqrCy5aQngGsjDKOTBa1zaolzXCwdv6KaV3aYxkGoKZhlE0YkGOfAVZ7qqzs+1V5Y9OKz7eS2s7gQC9WaFsbpFU4Vvh49Kovb5rvCICkKncq56nzNZzPZaSatIGkJ1v4dFOakRs13Xb6/a6Ijj92BeQvn6n1/rzpTk9aOep60V6FT00dNGIohYBZb3uldmcUUUUVYTEUUUUIRRRRQhFFFFCEVq9m7ZJ9RT/bRbyIwZFIz3g8RWVXVZ0YMjbWHQjqPX41BURmWNzG81LBIIpGvdyX0i7svap1ZmKoF97zJz0qE+Yx7FbRFdwGQvVtxwAPU46+FIdmtf8A0ntsLlgLofdJ47wfHzremt1jkWSKbEqthuMjA528+v8AHzrzDFqGohaYhoSd/DwXoNBNBMeKzol7vQbuaVQIoXWKMIn+0srADkjABzznwrNOkX4+9YX46cIyMOfiBWyk3cMJA4DAHljnI86pvltLy3IEqwydepKn+IrPdgcbhmjLx6kqSWoA96xWJNbvAdsxuLc4z+stjkj5N+QpnS4pDcq6ZlUq44hkGQVI8R/Gm7i70q1eK11a6iEexBERklW2jJzg+7nPWnbVbpZgoRpYJgULovAU494HpStwWpYLmZwHkFDFNA895jVhixuWJA79gOoWEDB8fvN/Clysakq0l1GR/wCaiso+S8itx4WVij6nbDacffJ/ACl7jTnnTvrSVLlk4YxA5HyIBpsuBztBfxXXT5JYR+WxqzRFPgfqmcHo0fvKfpV8NsGX9dHOrE4ACfzqdvpuxjJc2TD+6Y8bvjxWxplpbqYLmCwgDNIVd9oXYoI6Z/P40yKjxLYyN9QmxQ0jxnLCPC6w/ZULlUMiNIvdgNjcQSNx4PTA8aZntjp9iyMcm5cquB1jXnHzP5Uz7LaAtO99Esa8yMVIcL5c+PzpD/W3RLpntpC8MMXupvGdwBPORnzrRoMFnbnktmcTqRom1k1PlbGDlttfxVVrbi4kw7bY0G6V/wB1R1/H86Lm4NxJuA2oBhF8gBx/nT8UFlPp2LO8G1nD5H7QAwB8ufr6Uq2nSjkTRt88GldTzNNspWYYyAMqUoqN3LDYsFuZUQt05zVA1OwP/vSfjTm0VQ4XDD8FXL2tNiV6PRnaOHeORubcMdRim7nuocybwI9u8EngL6/CvOxdpdLs7E4m72QZxGuc9awtW7R3uqBoTiKAsW2KOo8M1s0WEVE9swsPHdWpMUgpYgAbu8E/rXaszRyWenAqpO1ps8sviAK81yevn9aAMdTRzXZUtJHSMyRj1XLVNXJVScST4Ioooq2FWR45wOPTn+vlW9o8PtVgIF1RQN2e6aPLI/OCDn4HArBrqM0Th42KsvKsDgqazsSoW4hTOp3bEK7QVhophNa9l7CwuyJUcju/aR3iqMjZKBh1+v8AGtXUUN3p8IkkZg6MhOTnIbIPx5H0ryWn3c+oNPbuQJ2JuIiOMOOuPjzXqYLyK60tTD+sZZQdi4LAMOQfLp415DQvdh5mwnESLx7X5tK9IL2VTGVcGxS1herCqtdgm2vArTY/3UoGAy/E4GPMDzrQurKe1fDjcpPDjofX0rzxaYSdziNo98scsbvgHOGAU/ve8ceHXmtC21q7t8hnafnBIdeQOMOrEcjBFZHs/jsdLmpKl3dbsf5yVyto3SWkjGqYyPOr7WKN98s2THEu9lHVuQMfjS9zqNpPM0trazxq2SUOw4+G1jU7W9gMFxbtujlkCBVdSu4Z5x9K6yLF6Cd2SOUErOdSzNFy0qc88k8u9uNvCAHhV8hUEkaJu8icqR+0CR+NdhWGRWmknWKJD70hP4CrhLpq4Kwyy+RaQKMfAD+NXWTxSGzHA+qhLHDcJgz4tFmu4IppZG/VFlHTzbHB+dUSw6jeMJJIJ5PIlDgfDjgVKXU7qR9ybIjjb+rUBto6DcefoRS7Tzs255XZic8sTmpU1OQWs0VvP38TIz7UAYYJXO48fKsa9bddSeQbH04rdhcX578nupEKxhScox8APInBrHvrSSNmlALISSSPD0NVaoHKqtW0lmiTrjMqAs5x5VLOBVEkMkhyzjHlVHdZeytRt6hvOq7iQxoAOrcVaBgAeVLXTZkCjwFCVUc/s5z0r0UUPslpFCpwWG5j8aydLtGubgEDKqferZncNJx0UYFW6Zmpcr9EzUuKqJ2jPoOaVu5RGXZsnlYhjrn7xHz90fOmWZUUu5AUdc+QrMYvcyxomVYM4U45BJ95yPNRhfj9axfaWpcxkdNFq95Gnh/LLfw6O7uI7YK6ygknlMsnvbWzx0aXofko90fM1sWyTK2Sp2t1zS9lFGhijRQqooIAPTitNWVeSMmtPD6PsNOI93HUnxVeeXjvzclXO3dKFHLvwuKvKC2h7j9twDIfTP3f41UnuSicH3wcgnmmO9FwkkfdqnG8Y556H8Mmro2UKrQjBDDHpSl/PHaWVxcs6osUbOXZSyrgZywHJAIzj40zHFJL9yN2xz7qk4+PlU5bVEhLXssMcRViwdsgrjBzjjGM9T50lkJW3tzAoMzCWcgJNNtCtKQPvHHryB0561b8astIYpbdE9oM03dgmRYwiu2OSFycfCuGGYEAwuCeg20troVlm6pcKTHuY8DnpniueyyzFjHHlCTjOACPnU1CWhDSYeUEFVzwnqaokkkmOZWLH8PkKNLWSWVcOjNAS6WjsSSc7c/lTVvBKLlO9hcDIJDIfDrVAD9QTVqSXKkbZZFAz40gsEgaAutbyuxkmIjDE8t1PwGM1YscCfdQv6vwPpS0l1BEd8jl3Hrkn5+FI3d/eyjbAFUeRNFyTZPstSW6Qju3lGB4DoPkKoeeGJCyEZ8hWPDY6hcNuuJO6QdcdWpr2J1GFII+NLlSK2G53ybX8elMfGlobTaQ0h5HhTNIhFFFFCEDmq1mLyd0i8jrmrPKpW6Rxl5GPJPShCmsYAG78arkuIIjgDk+HXNdeQucfs+VVLCiOZAOT5+FIAhWRyzKdysyE+R/Pwq72kP/AG8KP/eUbW+vjVFFKhXYs853TfDA/PP8KzrwLHch4ImIZww3tkM+3G3w25GMdQSPCm6rmjS4jeFs4YbOOoz/AEPhiqVfTGpis3RzdQfEKWGTI+3VdilSWMSRklSPLkfH1qfjjyqvSLxjutJigL/rE3AEBs4cdOm7nPX3hTTNHu2TWoVhx7pIP4kin0NQauASO97n580kzMj9FTz5H6UVZvtBxsm/5l/+xoq1nZ1TNF8oooq+7a007s7JrU4siy3aW3+3azDpkCqyk5MsiPk5GAoGTn0NelTzsp2cR+y85ggfUP4bN1RRRp0kGoaNc9oH1HRorK07xp3tNT/SEUSqB/vY4lDkngBFJzx1rZ0/QrW41h9Ll1OCZrWWOG8jty++BpIy6Alk25IxwCSNwyBkVCa+nAuXKYUFQXWDVjUVo6RpEmpW9pebk7u5SCQqve7F71tqp3/dmIuDwVBLDgleRVEtiLe3Ml3qFhHcC0N+9vHJLIUg7zZu3mNR97jnaTgnHFAr6ZxsHhBoKlouWFK0VoWOjXF/EkkMq5kkMSosUspBClsv3aMI14I3OVGeM5IrsWje0T+yWupWk9wI7aZ407z3EnJ7tixTbzg8A5A5xyKe6sgY4sc8AhMbRzvaHtaSCs6iu3NzpmzSW0u8W+j1GK8l9pj3CIiCWOP3AyKSD3hO7oQARkEGnJ7cS3F7b6RpUl/FbTQW8dza6nBOzO4UsZoQFNuo3HG5yxx93kU3tsNgb6EkfBO7FNcgjUAH4pKitaTs7cwm5a5uFtorPve/mube4hjXu1DMQzxjvBg5DJuU4ODxVdvpdp39ibzVreO21C4ggt3CyBrhpU7wKilNwOzklgAPGjt9Na+cI7BU3tkKzaKna3Gnva6hf3LRxx2kc7RRzXsdssjI5VQ08g2Rg4yWI48AaaOnyZd76AaPFFHb75Lu5WWF5ZmKqsUiKC65H3yiDBz0BNKa2FrrE8r/ABSCimc3MBzt8ElRTtppyXyWjWt/DM17ZPqMSQxTTMbdTgv+rRs8kAKMs2eAecXp2dv3jWbu7gRu8MaH2C6LkyDK7oxEZIwAfeMiqF8SKQ11ML3eEooak2sw6rLorQn0k27CCXULUXXswvDbe/vWIyCPLHbtX3jjBYdD5GrLjS7TTn1CDU9TtoZrSwurwLKZIAoh25dt8e4xe8PfRWB5wTjFI6vpmi+cJW0FS42yFZdFPNpiRS28c+p20XtlxHa2pZZf18rxd6FChNy+5yS4UDxNNS6EjOkVrdB2jtIbi4AhnlZDJK0YwscR90FTk5OMMW2gZIa+mba7whtBUuvZhWPRUY5recM9rcxXEau8YkibcjFWKnB8RkGpVbBDhcKoQWmxRRRRSpEUUUUIRRRRQhFFFFCEUUUUIRRRRQhFFFFCEUUUUIRRRRQhFFFFCEYHiKl3shjERclFJIGeM1GjGKYWh26W5HNAJGDnkDrRRRTkmqKKKKVCKKKKEIooooQiiiihCKKKKEIooooQuqzIwZSQVOQfI+db+ndr7y3KpfDv03ZLge+Bjw8DXn6Krz0sVSLSBTwVMtMbxlaGt6q2r3ffmLYirsRc849aQ55569fWuUUscDImBjRoE2SZ8ri5xRjHAxiu5PXccjpnNcoqTIDpZMDiDdHXrUlZkOUYqfMeFRooyNO4Rnd/CtGDtFrtsgjg1W5VQeP1hOPrTTdrdWlh2XDJNLtKrLICzKM/HGflWJRUD6OB/vMHwU7ayoZoHm3mm5tV1C5iMM10zIeSvAz9KU58D8OaKKmZEyIWYLBQvkdJq8klHr4iu5rlFLkHRJncu5/ryrlFFOAtsmk5tSF30yfrXKKKALI1O6KKKKVCKKK7g+XFF0LlFFHXpRdCa06eK3uQ0xIDDCsOqNkEMPoK9NZ3UQhMrxmWG6Qgxp7yrMMnIzwASpHOOoPjXj8/St/Q5FNo8YBkWMrK0ZPDkMdy/AqFry7/ANQsPbEIsWitnaQNdra/H/K7b2TrC4uon6tIuE5E6Pcxy7VIM4BWFSwTCEYHHPUc4/nT8cFmw3xwwsCeSqgg/nmqYti6oZLc4jDSuo6DAKKoIHXjw9PnTt0tvMA8NkO9PVu82ngeBVc/XNcjgrKmKJ8vDbI0vPmfJdVVuYXNbcg2H8KqWwtp2Ea2cTljgDYD/XApK6gsInEUIjKurHu1+4zhSQRjj9k8jr69adne8hs44UOUvCVYl8kqPDIAO3hj5k8cc1RcwrDHG2WZu9XcSvJz7p6DA+90p2JkV9O/gxBgj1JIF7jWw/dNpiYXAvcSXbaqdvC3cxubiUvtBDBsYHkB0x8Qa6YXGSqoSPFCYifjt4P0osM+xW+ecRquevIGKfjspSu+V4oVb7pkb73wAyTWzT4VSz07HgZTYajQ7KrJUSskIJvqkBI0eQS5VeWEiqCo8xt4Iz6eNPx28XdLLPdLEsmSoAJZsHHHh+Nck0u7f3rdEmZegRgQQeCD5AjjmozXI2RWCY2W4IVgc7veIIz6Hin0z5aKc08zszT7pO/iP2TZAJo87dxupzzoUjittwjiyfeGCWPUn5Yq+5mCssxXclwN/Hg3Rvx5+YpGmYR39nLCfvRfrEx4Do38/lWyWg6KrYW1S8dvZtPvCMA37PhmkrmHuJmj8AeKejfbIHbz5xRqkavEtzHg7Tgn0qpNEALtVSohbku0LNHUflUotJlnfvZm7tfNvGmdOEwmDRwB1PiR0rQvRmMZ597xqKKEO3UVPStk7zlQqwWkHc255Y+83iaqZlRS7sFVQSSfACu8Z4xSd3dKkojXBdAJDk4AweC3oDz9POkxCsjwymMztht4latNT8VwY0aKNzO+7YF2uoD4b/cqc++3rwcL8z147p0YEff4Ks2FUdSijgD4+fqT8aTRpCkySbsTIp3OPfcuSu4jw9B4D6Voe/E/HLEceHeADp6MB9QK4nC6mWStfiFY0kDT/tvt6dfNbNTEGwiKM6n5p+05mJxjA6Dw9KcxWdbzDKyofdPywPh4fCtHOeR0PjXoJIf3m7LDtluCpg7B0BJrsAmMg7gHeTgDzHQ/hmqySfGjO07g23HiDimhKr7vUbO0kt7S+mVp5mYxoXxkqMkAeOBycVjtqseuwboYUeO5lMLrcZQvEAd21eSRjgAgZznpitl7q0e0jaeE3DSkqA+BjHGcgZpNre2YoXhRu5bfHuAJRueR5ZBIJ8j8cuKFavuELF+zwApAI8hxTCGfHM8g/wCLx8qyI5tRjS3jlvrclOJ/1LfrR4Y98bTjGevOagwaSN45r+8l3Sbwdwj2r+4CgBx+Pr4U2xKFrskaE5I8yf5/x8vGoNLEnJwPnmsmSxivDOXtQy3Kd1JuYncmNu3noMeWOmevNSgt72TvBcRhDG21WMm7eOMEePOcYPiD1GCTL4oTsmoIBhBmqGuJ52CA4z5V0WhPWT6CrooViyQcnzPhS2CFBrRCBhsMOp86rneKwVXEe8scZJpulr61e6VVQqNpySTTXXA0UcpcG91QTVLZiAwYHwzTnXnHNZselyK6sZVwCMitKmsLj7yZA6VzfxEUUUYp6mQSAMkgUdeRS0zGeQQxngfeNMBQi4B4FCVdo9KgJUZ9gOTU6EIoooHNCEUUUUIXGbYpc9AKotJWdnz1zmu3LkgRLyWqyGIRLgdT1NLtqk31SU/+zXYl24TIkx5j7r/AAbG+VajTRtAfan2FFz3jcZHkfifH5Vm6mWO1UTcVV3wBktxt2/PcPoKrijnu3Ub8CPGT1CcfRnPn0HhnrXMx1vYqqWlhBcSQQOQJGv7rQMQlYx8hsmv0ig42XK48O4PFFNLYaKVBeGfcRzmQnn47uaKs8DFj+tnwVbLD0Xyqi6udRNhHZWUeltsuRcg31vNKAwRl4EU0R6MepI9KK1La10+TS7U3DSR3F5qsVjG8cJlJ3oxxjeoUDGSxycAgA5r2OrdEyO821xtfrptr8F5vSNlfJaLex3t0130+Kx47ztI0BtLm70lbZlkL29tYSpHNIQBG0neTu5CEbgFZfewc8U1N2h7QTdorzUNPg0/TrA3iThGtC096yQKivK4mKhN+SFVVYhFyeTnSuIdGjjmjigu3ki0mO5DiFSO9ecxg8zLk+6RjAAAJJOQKr/R+kGW9X9LyRRafePZSy3EKQpJKsbNiIvIAeVK5YoMg845rL4mHyuu6+nXNr573/wCFqcPEIhZttemXTy2t/wArHtrztDa3VvdJLoryR29lbyzSWE7TSLbsGUA+0bI1JBO1UHLZOTVcx1q6hukub2yL3OnR6aWS0dQqLKzs2DIeTuwOcD1rXTT865Fovsepd61xHE/fWwhVEKBmYkv7wGSuY96kg4OOausLaw16O3NnJBatO7Xe2NXlPsMs7RW0uS+ACqFzwc58MU5ww+EtOXfnqmtOITBwzbctFmXF9qoGnCyXS2OnTyXERvrWWcIzrtJVUmjXdjcAzBiNxxjxrtLvXrTe8d/ZpI509S0dqwHd2uz3QDIfv7SCTnAbGM81vp2ct2uBZnUnE/ee8ncfdh74xCU+90JBIHlQnZy3a4FmdScT957ydx92HvjEJT73QkEgeVOdJhr3F7jqfNNbHiTGhgGg8l5kJqUt3ZPctpcNppkE9vZ2tjZSRKiSPG2GLyybsd0BwAOenhTF5f6/cXhe1m0ixtmeJ2NtYSC5IRlfAczGNQWQZxEOOPWtKTSkXXLPQEuHNxdieQlo9qxxRy7A55z7+GYDHRTzSqPo82iRdo4bnUGsJrae7j3WaiaREkSNNqd5jMhkUruZcAjdtOQJDJQBgbfu7/q+fXUbHdRiOuLy63eGn6dPLpodxssiTT5hf6tfWGn9mrB9Ut7qGSW20bbcO1xje8sxlLPjDEKuxctkg4Faj6rr8ciS2smku9s8DWgu7GSVYDHHsLe7MhLMMc528D3c81pzaLa295Y2Mt5cGTU5u6thHbA7R3YcvLlwFUblX3dxy3AIya5ZadpzaiLK4nuXkghtLqdVtx3W2eTasYfeG3YwThcAEc54qK+Gtabf/t/P2UtsScRf/wDX+fusbTXvdNspYv8AYLm5mWQs89qxi3sxbIQOHABPQOD61yG77QLHO9zJok0rrAsMJ06UWkXdOzq3dmcuzbpHJJkweOOOWNZn0TQRI2v67punyyvezW8Ul5bxqIYp3SNcSzCVmZV/ZRhkEZHFTuRp9jpKale3c4e4732eGC2aYyd2FJztORncAMA9fCpRJQ1DQ7cCw56dNOvj81EY66ncW7XueWvXXp4fJK97qkyCPU5rC/T9FHS5Y57L9XcBmLO0iq4G0kj3V24x1rNj0cLpMuly6J2Omie8S9itG7PhbGCRY9m5YVlDMxXq0kj5z0xgD11nodpe6ldaVHqEyzafNBBdu1tiJXlQMAh3ZfG5Acqo97gnBpEx6TJYpeWl5fSd7p0mpxq1kF/Uo4TnDkgtnKgAkgHODxUbjhrjY7/+Xn/CpGjEmi42/wDHy/xZZcSapFatarc6eoOl2+lLs09URUjkLs3dqwQZJICgBVHgat1K77SahaahpMd9plnpl5aXNqlrb2UoVO/2hpDmYgsAGwEVFy5JBreuNL006pFYLdyRd5M9jGIrcyDvoYBLNI7lxhcnZhV4I6HPCkVrpc1nHqUd9dG1mtra6jaS3jhOyeQohZpZVjXpnaX3HoFJ4pnEw1zdRa3/AHfZPLMSa7Q3v/2+HVK3Ora+85uraTSTLFPFNae1WUkqQFIhGWwkyFmIA6nbwPdzzS8d3rsIgkEukXN1BaxxLd3djK0xmWRn73Mc0YXmR+ECn3uSQAK15tMsIrtNOGoTvcyQXVxkWw7lFgco299/BJBxgHofAZqwWGl2c8d7PPLc6VHHc3E12EX2ZooFBZhLG7qATkYYq/ut7vjTi/DTr5/3fJNDcSGnl/b4b/zRYcH6QYSTapfe2Xc8rzSyhCi7mYnCqSSqjOACSQAOT1qytGG2kW30Sylt7SLVdVliSYSWstxHEzQ986BVni2oitGDIWclmwErT0nRtP1LUIr2Cyu5tNmhguEiVWZyJnZVzjlVG0sSei45qVmKUzBkFwANPTkNVE/C6l5zmxJOvrzOi83RV1vJeS2FwsmhWkd3BYTSdy8k63El0DkD3sRQxqobO8sxzxjHLMYs7Wy0yeVrF5dU1IWcaXIuHLpsztjWAEhiSPff3EUEnyM5r42tLiDpbprfa2qgFBI5waCNb+lt76JCitDdDBLd22o2Vhbw2GjW1/cTB5pJFmZyZeQQpQJwAI9xPPpSMt5c3E13f6NZaPd2bzT2em20lpqFrIZwAUMrzENKNp3YiRQTkB+CaY3Eo3mzWn5fvz5c092GyMF3OHz/AG5c+SjRTZvrSLUb4tZacbDQrYXGryd3PITIseZYINswCsG2j3jJyxX9moSNLHZ2to1vo36WuNHfVZ7VpLkPESx24dQ0ccaBWGZMs5BxjFBxOIEAtPy/fw/ZAwyUgkOHz/bx/dL0Uxqb2scmmRWNtIkdxazSvJMR3kjJLsBwpKqp5IHXBGec1XqDtcXBg0O40xLawtbeS+afT74ztIzkPsmZkt8YKAYDnJbIGKmNYwAOsdTby5aqEUby4tuNBfz56KuimnNrDoN9eLbSS3ULQAO7YjjDzInAByzYZuvAx41q2NpZ3Wr6rZzWFmlrpmoQW8bI8oklQw5feS5UsX6bVGF8zzTJsQjgcWuB03+Xj4hPhw+Sdoc0jX/Ph4LAop7QLix1R+zD6lpiJJrdpJcNBZM6plZIxy0jkhQsq5xySpwBnA5pL21xpulT3Frbe0anPMoiYSvJMqxkhIAjAKQ23Ly+4MgdWFMOJRAXIPy626pww2VxsCPn0v0SVFa1vb+1XV7YrpVtix/RiZikcyyPKYzN7zOI+RKAoCjBUknnARuZoZ3tZbaGza0lmu0kubMyrGvdyqEjAlJaRtpJZ1whIG3OaWPEopXhgBufL9+aJMOliYXkiw8/25Jeim9SlsUS+lt5tIMcGpR2dvHZ3RlnWNoyQ0/6xgGYrkLtTAJ4OM1Td3klhYwzyaZp85v7uKzs41SZJVCjfcTSSGYqQEBC7Yxh2UHIpza9j2Z2gnW1tL3+Ka6gex+RzgNL31tb4Kqim333ENnING3S3Mlyhi0rMhDgo0MI9qkj3v3bMWcFUyh6Uil7p95PcjSppbi2t5TCly8aqk5AG5o8M25QSV3ZwSpxkYJkhq45nZBcHoR/B81HNSSQtzmxHUHr8/kp0UUVaVVFFFFCEUUUUIRRRRQhFFFFCEUUUUIRRRRQhFFFFCEUUUUIRRRRQhFFFFCEUUUUIRRRRQhFFFFCEUUUUIRRRRQhFFFFCEUf967Sst9HHObcRs7KodsEYUc+Z9PCjdCax6H6VwkDqR9axzrjz3AitoQExkyMhIC+JwcZPwzSdzqmrXDCSGVYbcMY/cILSY8QDg59KeI3FJmXpPP0pbU9QtdI0vUNavRI1tptncXs4iUM5SGMuwUEgZIXAyQM45FYEun61fJ3kpl2HmKMke76sWYEH60l2wsNTHYjtI7loYU7P6krQrJu3YtJOSfp0zUU7eHG5zTqApIQHytDhoStHsD9onZX7SOxdv2/0C5uLfSJRcGY38axy2vck94JFRmAwAG4Y+6wPoIfZh9onZ/7YOy/+tfZC01VLT2uazMd9bpHNvjVGYhY3cbcSDHOeDxX500jTe0fZ3s72d+x/s6lzHZ/bV2f0C4tp4du2ycWsSasxzzlrZEkP+LzpuK60XS/sp1fQLiyWLS9W+13UNOghm1M6fp0ag5VLyVUb/ZgFGVHUqvIxg4DcSlGVzuQN/EredhkRDg081+rfY7zeUNrOSBu2922cefSvQdl7G7uLbu3gkhMzqilkIypJ59Mgfj51+FoBJd/Z19pvY2w1fTn0LTu1/Z9LNNEvJJ7O3a4uEEhtZX5Vdy5443ZxnNfYPti+zP7POyXaDsl2G0+87K2+laZYaheRdku1mq31pYX2+QB7qK+95PalYEbJGYgMWAUe9XNe088eLRxUcht3gfgCtfBKE0Er5266W+Nl+pI9NuPa7q4OxgsjbUjOThpGbkeAAwOccj4UlqN9fadq+h6YOzWrXcOsXEkMl7bQgwWAjjL75yWBUMRtBAPPGK/Guva4nbDs99iGlCG3j7D6lpeplbP7QNfmjsZ72KZ40jury3jxLsVcwbkUFSnUnB2uxFjqWmdq/sJ0277X6J2gtbftd2mj02bRtRmv7a2tBbrstknmRWkEbd4oOD7uMMRginR0kdFHw4+t/itOSUyHM5faOzX+kb2Z7YSdgDF2d1O3XtvqOp6VbBpUIt2sshpHz94PsOAOm7mvq2pi39gdobKUBSj75GJ24YHwAA6eNfir7GIwz/6OwTZg9qu1gA3D/75x5jw+Oaw/sw0/tH2kvezvbPVO1vYLSO3h7XldWub/tHer2huXN0Y5dPez7po+5ZMKqj3AuCWGWxWlp2vpJI+bg6/zUrXlkrb8rL936bfXUNqIo5FUJJIowi54Y+OM1OWWSVy8zs7HxY7v8xSloQxuAp470kZ44Khs/jUnu4VJCkyMOqx8/U9B8zUFBWwU9BG+Z4AAA87BPngfJOQwX1V2ABnGB48dPX0qmWNgwIJXe25WOfdkxjPwIwD8RS0V1dXsvdWmC46LFhn/wCZiF/OrHi1VEZLixlKsCrb7VwCP8S7h86za3GaKuYY2ZrjUOANr8v50U8VJLC4E2v5pmNxIuQMHJBXxB8RTmmgm8jwCRhs8dRjkH5fnWNHqDCRN8XfvwJ1SRSWx44JBzin212FgYEdbRPCIoYz9W5NX8Mxymq4gJHgPG99FDPRyRG7RcI6VJWK5AxhuCMZzUcg/d+Ved+0Ttc3YTsPrPayC2a5urG3xY2yRmRri9kYRW0KquSxeZ0TaASc8A1ttc2Qd03CqOFtCF6cyzKe7Pu44xjbiqzKWA3SD3sYyepOOPjyOOpr89dj+2999nHYXtP2U0i41e/u+zkumX2mT9oNJvbOW7gvZ4Y7tu6uljlbbce0tuHujvoxn3cD0v2m9pte1HtHrHY7T7ixtxovaLsg2n3Etu0uyS5u9zvKocbwCikLlSehPOaZI9kLSUjG3OVq+sXV2IFAUqZNu4ZIwo8WY+Ape3sJO8L3SuoYiQh1w7nzIPh0AHzPWvlD9vu09lfal2OvtbtZtdse0Vtp0F3Bo7yXN7DLp4vFCWgYp7QgyGLssSRLvOGIU6vZX7UPtJ7dSdmOzFtqOmaNqk0Wvz6ley6Z3puP0fqnsKIkHe4TeW7yUCQ7cYRhnNYTKc4lUierIyN91o2PifFXjIKePJELE7n7BfQbk75pTxu7y3jHOBuDb8Z/4jzT5RJAI8Fs+GOfQj59Ph6Zr4Lpn2q/aj2m7MS9qrLVtC0u8sexj9rLll0tpRcXaSXcXdKGl92Jlt1zjLZwQRznV137cftU1TXtTPY/s3dXMehWml3DafDo5u01CW4to7mVWnaRO4UJIEQhT7yktke7U+F0ZY6aSTXO46eHJMnmByZdMo+a+vDcj8e8x5P/AN8A8f8AEB9fwrSs5xNHgEnjK5GMiie8csyGO3fBwrdyuRjocjypewvNrj/ZoHaVVkkYry+ScdOAcDn1NNha7DqllMDeN97dW/uEOdxWGTm3daJyc4GT0qh0u5m7tEDbuBt86fMEUp3Qyqhzyshxt+B8RVkXskW9lcvIBgHGBk8ZHyP4CtYBVgLBRdEWzhtXKl4zyyjgDk4+tLErngfOpy5GM9PGq8jnkcUl7pVXNCsowOD50uls7PhxhR1PnTbMEUk9BS8Mss8mWOFXwpbpEyBtGAABSt5D3ciajBaGe5hUxqBJsJRmXeBn3c4AIz4jqM01Rjny8M+P40iVSijeYhYlB6ZPhU3EMYKJ77eLeA+HnVMUcFhpfdRYhhEzlssduXOQMn+8SAPhUjn3jg8Zzx5UIXKKKKEIooooQiuEZBA4z4134mjnyPxxx9aEKuOIRIfEml5p5GOwjb6VoRQSSjKjjxY8Cuyae0wPMbHwIcZ/GhCzo4pFj75Dz5ULPO5CqRknyrQ9knjUAQtwPDkfhVJhVHLGMqx8CMUIURKDIIwwJAya7JKse0NxuOKEhjjbKjk+NVPA00uSdqgYoQmOvSoGZe8ESnJP0oMZ7sRo+APHFQitxHJv3k49KEKuRit2v0pr4+NVG3VpTIxPoMUXFwIFBUAu3CKfE+Pyx1qOeZsEbpHbBOZGZDlCUYm4u3QFlDHYxBwSijJ58PebB+nrT6oiKEVdoU8AcY+VKWMR2tN1UoVQnxBJJPzJz8hTlZuFQnK6oeO88k+NuXyU1S8khjToFwjn7imiu0Vrd1V8xXyyutLd7rPurySJLK7F6kaqhVpQhUFsqTwGPAI9c1yivTnsa8WcLrzZj3Rm7TYqMMmrQlQdduXUW4tmDW1oxdRL3mSTCSTknHguTtAPNSk1HtHeavcatcazNaxtcTS29lbrB3Ee9Sgdz3KtM+0niTeoJ6HANFFVuw0+YOyDRWe3VGUtznVUWkeq2ZmmTtDdtdXBO+5NvaiQL3XdqihYQqKo5ARR72Sc5NSt47yyFybDVbm2knsI9MWSNYg0FsilVRAU2jGWOSCcsfTFtFP7JBa2UJna573zFQB1NLm/vo9dvEu7+0SxM6pCHigVSAie5jxY5IJyTz0oB1NLm/vo9dvEu7+0SxM6pCHigVSAie5jxY5IJyTz0qdFJ2On/sHw/nVL2yf+8/H+dFy2e9h1U6xLql1LO3s6khYFYRQhgkSt3RKrlmYkcknk44qldR7T308b3rQ2Mdta3FrCsUsN0X76RXLMvssUOF7tAoMbeJJJ630U11DA4g5duXJObXTtBGbfnzVaSdoY4pDH2v1MXc05ne9aK1eUHYEwgaEpENqqP1ar0885DqXaGyt4NH0WNEtI4LW39qub1JZVWGQPkJ7NvY8EDfOVGc7SetlFNfh9O8Wy2SsxCoYb5rqiRdae0FkvanUoo2aYztGtusswlkMjqZe67xFyx4jZMA1ddTaxcWstpF2gu7VJndna2ht0cRuMNGjd3mNSABlNrcD3s812ipRSQAWDRZRmrnJuXG67Lda5JfRXa9pL6KOF1lFvHHAEeRUKK8jd33kpAOQHdlyFOOBVFtHfWcMMNvrF0vcWK6fGTHCxEQfcTgpgliBnIx5AVdRSdjg1OQJe2T6DOVXCNQgaCRNauy9vJdzK7LESZbgkySHKdeTgfdGenSoCPUorSCztdcuYUtYbaG3JtrWbue43bGUSxOA/vn3sZ6YIq+ig0dORYsCBWTg3DyoalddoNQjgsE1q4tbZLeaO5uIRALm7eWUu4LdzmJcHH6plJz4YBqOo/pfVjeR33aG8e2vomhkt1gtkXY23cNyxB2LBdpLMTgnBGatopraCmaLBgTnV9S43LymdR7RdoFtbZdJiQXMDjMyXEMDsgXaVZpbW4ByAoO1UJCjJPSseyt7uXUxrmqafpyXsRhaCQZupUeNNiyGR1SMHHRYoYkXJwDkmn6Ka3D6dshkA1Pw18E52IVDoxGToPj8UqbW/XR7fQLfXbu3sIonhkjihtw06OcuGkMRdd2Tnu2T7xplptWWJo7LWpbNu/E0bxWlo3c4GAI1eFkXjxC7v71doqXssIBGUaqLtU1wcx0S7RaqYbW1i7SahFb2yQxtGiW4ecRSd4veTGPvj73JAcA88cnN5uu0Xt8mpJ2qvUmIkEG20swtuZCu9lXuMMxChd0m84JGeTntFJ2KnP6AlFbUD9ZSUWn3S6dLpU2sTy200kLvGlpaW6kRyCQJtghQbSwyeMnpmmNTS/wBTtDp7avcQWkkLW1xDFDATPC3WNpHjaRVOWGEZfvHzq2indlhy5cosm9pmzZsxupQyvFfW99J/tC2lu9vBbOEEQDEsT90nJJHXOMcAUvcHW9RgtbfU+0FxLBDHCs1stvbiOdoyGXe/dd6RuAO3ft4AxjIq6ih1NE43LUNqZWiwd/NlCUXU9nNZyahLsuJkllKxxKXCSCRUwEACggDgA4HXxqctxrU2qRai/aG7CQzLcrbJBbRxtKsZjVnZYhJJgHo7sM444GCih1NC/VzQUNqZmaNcQqrFdSs9Qi1SbW7m7uLaPubUyQW0SWybtxCJDEicnBJIJOBXIk1O00+2sNN126s2tQVS5SC2kmwRhsNJE2zOATsC8geVXUUnZYcuXKLI7VNmzZjdUsmqN7NCvaC9js7X2fbbJHAA5gwYi8vd98+CqnmTnHPHFcK6irT3Dak9xItvNBYRPBbQwWJkKkuiRQqCw2jBbLcY3DJzfRSdjg5NCd2yfm4qN4+p6jqUeo6jrM90tvIZre3kt7fuopdhTvOIw0jbWYfrC33jUVjuParC8mv5pZNNhkhtyyxrtLsrO/uqPeJRfQY4Aqyintp4m7NCY6oldu4qMs+vzTXUz9prrNykiKnsVkUiEhG/CmDa5YAKTIHOMjPJqmytri1i7qfUHugoCx7ra3gEagYCqkEcagfLNMUUMp4o3ZmNsUPqZZG5XuuEUUUVMoUUUUUIRRRRQhFFFFCEUUUUIRRRRQhFFFFCEUUUUIRRRRQhFFFFCEUUUUIRRRRQhFFFFCEUUUUIRRRRQhFFFFCEUUUUIVd1NHbQSXEpAWNCxJ8AOawQLkTT3d1CqOyZkkHG1fA8dfdFaesxvPbLbxgFpGYKCeCQhIz9BWW6O0qQCN1kbesnvHkO7KPhjBqRlgLprt05FYzt+qjso4I1B2zS4MhPmAOM/GnrfT7W3cTLEHmAx3j8sfmc/wAquhLGJGJBYqMnrnip5phcTol5XU4Y2llSJTguwUZJ8a9FL2LWKNpLjUoQjKyvviBVgRgggn3hgnjx6VgWXF5CxHAlQn61q9qY7mO+PfagJ1ZmZUBz3YPQY6Vl1RlfMIo32FtdFpUojZEZZGXN9NVjNHBDJGkCQlbQGO3dYlXu0wFwgx7gKqAQD0GOlUS2dhcWk+n3Gm2UtpdOZJ7Z7WNoZXJBLOhXDEkDk+Q8qtHQfCirogjtYhU+NJe91s9ndG0SPTWWHSdOjEskUcirZRKiLEB3QA24O3GAfAAAAYrX1js/ovaG2Fr2j0uy1VEcSIt9axziNxwCqupVSPPHNee0zVZLCYCQd5bsNkkZ5BXPh5GvWI6oiyB+8t3+5J5eQY+HXHyryrEqZuG4m9taLiQksdysdMvhZd/htSKyjaIt26EePVZ99pFnfWS6Tq2j2Go6cu3FrcWsc0ACjC4jfhQB0ADYzjpWgz6RZW9tDB2asLF9OBNntjVVtgQM90GQbBgjhMcY5PSrfMdOMGlbvUBc3MIDktDtj3IAS2CXI5yCRhPjWRijZcLgDqaY3JsGmx381q05FS60jB4rMghsUkiitdL05JLRmkhWKy3mBnUB2jIVdpbkkrgnPJNVfomwk1ptfHZ22OsshjN+mmwrdlcY296Q0m3HGTxXppbASlHWESC6AfZgMAygKR06ADOT51Z3NtY+47tPKDwjSM0cXrgnBPkOgqnHgmLOiDePodx0Uva6dru6xY5trmJRCR3aMEDKztJuwAOY04PAHWurp6uAJY3lC9O/OEB9I04I+JrTlmmuD+uldznjcc/nSWoTSI62lu2wgfrWHXJ6fhTh7M0tEOJUPL7bDkq9Ri72NzNAChO8ECbJZUx4RrCm0fLGfxqhdQRTxFtPhsLRAf8AKx/KlZRtkIyePE8k1E+lRyQU47sTMo8CVhuxmpvcHRaF1f2t4sSXavJ3YKqMLIOfElhnNUmOBRsivSmf933bFT8juH0xSnX/ALUGPjI4x1IFU5aBk2jiVPDj87DbKD8kxHYssoKNZhxyBFMYiPiuMH6VG/tLfWvZodUghufYrqO8gWZ48JPGSY3AQEkqSSMjg84yAaqUuibFdlBPOCcfhTlheyrL3MzlkbjJPSkpcLcHcNs7mtPRXWY+yUhskeqzdX7JaF2jaQ69pNnfPLYz6a/fQSyl7WZkaWElioKlo426cFQRg0hafZL9n8Gm3ukr2Qtng1KSCa99qd5DcSwMWhkd2dpHZCTgs+RxjGAB7fuZemxsfGud1IOO6b/lrpKfAGQ2D5nOsrElYXj3QvGzfZT2G/Q6aHb9noms4r1tTVXuZxObsqUMwuQ/fiQodpYufd46cDz3aP7KNJvNK0zQuyeldntJh0u4uriGC7065cR9+MytGbe4hcBiMsiko4wGUbQR9UEMrHAjYn1FXNpMc6bbvG3qAOoPPPxqatw1xPFpXlrhyOoOiSGcGzZBfxXz3sr9nnZzsr2XsOymm2nt8dtoMWi3EkluqG8tsSkq65AVXaSU7F6bsDpin9Q+zrsXrN7aXuqdlbKe5treG2VVaW3EkMWTFE8YYJOiEnaJNwG448q9NpMrRXJhyWEqtHk85aJyF/At9K1pI0kTu5EDr5Nzx86xsHhq6iDjsnIfc3B2vyVipdG14Y5lx1WU1wu/9eWjYnJEg25z15PB+VcsnSF4++4VI1ifyHgrZ8uT8xTzWEef1c08fp3m4fRsj6YpY6a0UoljgjfAIOw7CwPUFcbT+H4VPXOxIBkzmBzmHQt8d7hRxGEhzQSLp8zorlWO1j+P+VSDKRkEEVnJKsbd1cK5RfBvvov9794f3qfMsaxiQMpTHukYwR6Vs0tbHWNu3Rw3CrSxGM35KbOEXcW4HnVUEolBAHOenjSssxlJZiAoGfTFVR3MiNiNVBYZAZSzY8xGOSPpTqqsgpNZHa9BqfghkL5NWbJ28L7QgVsE8nBqcEYjjx4nrSfd30w3NvA9XEY+W3J+prvcakDkOR/hmDH/ANSfxqmcVkIzNhdbrYKTs45vF047SfdiUHzJ6ChVm6uy+vpScF2VkWOe59x1k4lKg7gQvUYHnWgLmyhYGW7haUkhY94z8xVmnr4amPiXym9tSo3wuYdNVL2eK6t57S5hSVJFBZHUYcA9OfQt9enmgk0kF8ttLMJBc5a3QR4MYVRvy3THI6/vAVpLdyj7+x8g7cgcZ44pBXZdQkje6Uh4E2W/GRtZtzeZBLIMf3RV7dRHdMjoPhRQevjz09anHDJLkoBtH3mJwB86TcXSKHXpU4oZJj+rXI8T4D51fClqHCEGU4JGDheh+Z6elUyTyyjazYUdFUYH08aEqnsto/deRpGPgjYA+eKnDJA0oVbSMerEk5pXnwP4VZbH9fHj96hC5LNJKcu/ujwx7o+VJ/pG0WQoWII8ccUpqF5Nva3U7dpIOPGkRk9DVd8xBsFQmq8rrMW/FdRvzFcDPoxFWnUIUGy6ZJU6YZuR8DXmvgcfCu+PI+tHHTO3EbhepW3WcZtJBIOu0kAgVwWkuPeaJceci/zrD026uY5ljiywBzjPT1rcM0LnLWyEnqVJGanjcHi6uQy8Vt0ezDODcQD/AI673EY4a7iHwDH+Fc32p4MMg+D/AOX8a5JGoVZIiSh4OeSDSqZSENuOt2Dk/wDlk1kMFmvu7dyysShyuORg7MeoOfX5VoYPQhuvUgikL8BbgOR1EbNjqQsin8vwNY+Nj8Fj3e61wJHXzVmmJzEJ/wDAeVFQilSdS0ZJGcHKkEHywfiPqKnWqx7ZGhzDoVXeC11juiiiipLFNXyyiiivT15qiiiihCKKKKEIooooQiiiihCKKKKEIooooQiiiihCKKKKEIooooQiiiihCKKKKEIooooQiiiihCKKKKEIooooQiiiihCKKKKEIooooQiiiihCKKKKEIooooQiiiihCKKKKEIooooQiiiihCKKKKEIooooQiiiihCKKKKEIooooQiiiihCKKKKEIooooQiiiihCKKKKEIooooQldR/8Of8L/8AQ1Qi/wDalx/8iD/qkoopeSbzVunf+Bh/wCmR98fA0UUjuaVu6atf/Z13/ji/6jVEn9qf8NFFZsH5hWlN+WFA1yiitILOQejfCvZaD/8AyxL/AIXoorzb/wBRv+ki8z9F1fst/wBQ/wAgrz/7OT/B/wDSKpH9pb/4Lf8A6jRRXC4579L/AOP2XaUv616XTP8A2bL8Zf8ApFZP7J+NFFdzH7o8lkFTT+3Ss+//APac3+FfyFFFZuKflBVKz8pZsv8AaN8ahRRXPFYpXR0NaFh/4K4ooqzTe+fJTU/vFZq/2Z+P8a6ev0ooqFn5o80xv5q9hB/YR/4B+VToorq27BdG33QrYulcb7/y/gaKKY7b4/RPbsPNYNj/AO0Lb/8AC5//APrW5J975Ciiue9mfyZP+4/ZXq7ceSjXB/ar8KKK6L/4yqLdwk7v/wAfbfOoad9z/jf/AKjRRXLw/wD3J3ktR/5YV+qf2X/7RP4VVp33b/8A+cv5Ciimj/7qzyCYPyk7+23wH5VJfvfP+AoorqpPceqI95Z8X/hJv8cv/Wa43/su5/8AlH8zRRXl9X/1B/7j9VsD3QnbT/wUX+BP+kUq3/ty1/8AwWX/AP2JRRXpVF/0jFiT/mFOr/YP8aev/wDwkH+GiipWe6Ejtktaf2yfA/xqqiinndIEVO3/ALeP/wCZRRSJViaj/wCPm/8AmUm/UfGiiqR94rEP5rvNdk/tPpRRRQUj1o6P/aSf4a0R0ooqzD7q06X3F2rf/cpP8QooqQKylrf+1q66/tk/+W//ANNFFY+Pf9G/0+oVmk/MSll/aXP+Nf8AoSmfP40UUYJ/9vjSVH5hRRRRW2q6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2" descr="data:image/jpeg;base64,/9j/4AAQSkZJRgABAQAAAQABAAD/2wBDAAMCAgICAgMCAgIDAwMDBAYEBAQEBAgGBgUGCQgKCgkICQkKDA8MCgsOCwkJDRENDg8QEBEQCgwSExIQEw8QEBD/2wBDAQMDAwQDBAgEBAgQCwkLEBAQEBAQEBAQEBAQEBAQEBAQEBAQEBAQEBAQEBAQEBAQEBAQEBAQEBAQEBAQEBAQEBD/wAARCAJRBCIDASIAAhEBAxEB/8QAHQAAAgMBAQEBAQAAAAAAAAAAAAQCAwUBBgcICf/EAFkQAAIBAwMBBQUEBwQIAwUAEwECAwAEEQUSITEGE0FRYRQicYGRBzKhsRUjQlLB0fAzYnLhCBYkQ4KSsvE0U6I1RFRzwtIXJWN0k5TiJlWDhCc2RWSjs8P/xAAbAQABBQEBAAAAAAAAAAAAAAAAAQIDBAUGB//EAEQRAAEDAgQDBQYFAwMDAwQDAQEAAgMEEQUSITETQVEUImFxgQYykaGxwSMzQtHwFVLhJGLxNHKCBxZDJTVTwmOSotL/2gAMAwEAAhEDEQA/AP6UCpROYpVlXqhB/wAvnVNvcRXUQmiJIzgg9VPkR501aw97LhhlU95hny8KgIs6yc05hmGyLzPtUingBio9B4fhiqaavkdmW4Me3eMMAcgEcUrQUqKOhoo+VIEJmWCSaQ7FwNiZYnAHujxqO63h+4O+bzb7o+XjXb1pO8VGY4REAU/4R0pf50IV6SySd7JI24rH7vkOQOPLrVBwec9eKYEbJayMRyxUY8cZzn8qXKyyEx2+C54XPTNDtAkdtdLQrDbuLW2QvM3XHGPMsfKqNQ1MsptLSTEX+8desh+PlVV3OkCPZ27FtxxPLnmQ+XoB+NI58z+GKqvfyCypZ3e6E2zvcWHeSFmeCQLuPJKMDgfAEcfGlBkcdR8a07Cyd7S53cGSIlV/w+9WZ068UxwI1UL2ltnFN2l+9vhJPejJ8fCnxqFlICpkAzwQR4f18RWL8BR4EHx48qM9xlIuFLFVyRnRbkWnwyzRCJ9qM6+6RuXqORn7p+GB6VX7bqVnhZZGdF4HffrF/wCbGV+YNWabOTDHIn3oz+I6VoTCzVUmYOokBOARgEdR/XnUD8MYfxaY8M+G3qFtxVRLO/qEtb6jZXQEckXdzOeChHQeRBwfhnPpXLvT45otxwydRIo6fGqLi1s5kZrIknIyhxtZvl90+oosdREJK3TyKQ2C4A93no/169D8eKZHWyU7+BW89nDY+fQp7oWTszx7dFlXNrLanL5KdQ+OKe0uZEjaN3Ctu4yevwrVvzDHbTSm3jYoxVtynB8sAYzz8a8/+krtQe6dYc9e6VU/EDNXnBsRusR7W0stwtm40yS7hJb3CoGHfjr8aVh0m2iBNxM0zAZKR+6vzJ5/Clre6uFtLmQTsWyg5bPmfH4Vctw81j+sYbpm7tcDz6/QEn5U2aeOOMyuHK/yViDhVUzbt1UtKt+8lkNuAVChkGefeZ28fTH1qnU7Mj/aEUjn3hjFNadGTErquGmYMMdccBR6cBfrWhejKxoTvXby3Xcar4XTllE1p3OvxN/krtbG2Vzh0svKUVbcIkc7pGcqDwarwakOmq59wykjoueOPHrUHcDCqC7P7qqOpPX+jXZJNuFQbnf7q9Mn1PkPGqI1Fxlmy6MPebn9YPIf3Qfhn4VlVla4PFNSi8h+AHUq/SUrXN48+jB8T5JiBbjUZUjM6KyKVjc8ouTkonr/AHj8vOrIrN45fY0iZGLYIwSc+Z86ftNJV1TvQxZukajGa2w0dqgXajXAG0P4oPInxq5Q4S2n/FkOZ53J5qzKX1QA91g2aPuqrfTTAghEsSYGW3HnzyalOe5Bt0BVRyT4sfP4VxTi2kbPLyAE+Ywc0JKrosNwTgcI3inp8K2AA3QKYDLoFT8OOhyPOrfaZTw5DjykUN+fSovDLGfeQ48Djg/OofH8qWyVdu3ge0m3w7SU2rsJGSxCgfU1Tp3dLHLM6ly8hIXopAAXOflVOoB9sYRiCXOP7pKNg/h9atikhjt42GFTYu1flwKyGjjYkb/ob8b/ALKybMp/MpiWZn96RhtHQY4HypF7uXeHjJXYwYfHj+VQlmaVjngeVV8fOtxrVUJKfaF5blGtGPc3DEr/AHfFh6YGT8BWb2yd73QZ/Z45nRmijCR8MULqp+WM5Hlnzpu1uXg3xCPvElG0x5xnyII6Hkip61Zn9H31lb3EgYwSRrIvLKSCOAPEE/hUkRLXtPio5QDG4eCW0EEW+8knfa2iZPjgOT+amtH5Yx/WPhWb2bjmj0OBbpWWaVmkKOMOqkAAEdRgDocVpHzorSHTOATKIFsDbo544zjgDzPgKw7TVI53S8ghc95vAHTBO0DzJ4BHugmtC+u9g9nifDN99xzsX09TjGPpS+id1FcR3M0IiKqw2HnYocgIPT3efUmuQxKsFXVRUcB1Drl29tDotenjMUZkk2tsr3t9QvItt5N3MY6wqBxz4j+ZP+EGpzaPay2MojhzOMbJScvnDYOevBwfTwxVsl3FuLA7ifxpiC6cRARqELHLMB7x+fhWo3CYct5BmcQbk6n5qA1TrjLoAsfSdQaGOSFlBGd5RjnKvnK/EMGp17IgrNCxMD/dbx+B9azpIhZ6ujOp7uR889MSHn6SAf8APW5DMYhgAFDwy+BH8D61FgcxbCaZ28ZI9OR+CfWNDniQbEXUk/8ADSDP3CrfAYIP5iu25CCRpF3R7OVPRueKhNMtoyyQkmOQcHGcYPKmpmeGa3Jt1AO/cwU+nH5mtexAVQFQklkkwHxgfsgYFdhlC5jk96N+GHkfMVGOKSU4iRnPjjnHzq02hQBp5o4wfM7s/SkSquaIwtycqRlW8xU0g2r3twdkZ6Dxb4UxA9usUiktKI8MuUAwc4yOfWl37iVt7XD7jzlox/Ol0Qu+0Iv9lbIuOhbJP48VlmVhqGHxgsUAAAAVlBzgf3kYfOtLu4TwLuPPqGH8Kz9UheBkuAVYFTyp6sh3gfQNWVi4LImTj9Dgf3+SsU3ecWHmFfdCR4mji3bpfcJH7K8kn44zVVigWISjH6w7uPBeir8AAPqaYnkEWm3FzGwJxhT/AIfeYfQY+dUWfuxNHj7kjjHkNxIH0Ipp72JBx/suP51SgkQm3VMDp1OfGj4UUVrKrsipRyNG25fmPA1GjnyoSpi62FYe7yFMZ6/4jS4PQj41bMRsgH9w/wDUaqHQfChC6SeeTz19a5RRQhFXKO9gKAe/GS4wOoPBqmpRu0TrInVTnnx9KEKOTwR8evj55q72kHDvDG8n77A5qNwqpIQvQgMPmM/xquhCZjuXlfuZmGyQbSAuMHwNUmCVX7vu2LHoMdR51D18uRimVvbg7I4wcrzkcs3Pn4Dk0u6EuEZziNSzY4AHzq+Z2g/URhV9wBzjk5GevzqboIZbhlAGMBfMbiP4ZpTnxpEI586PjRRQhWQxqcyyf2acn1PgKi8jSMZG+8eceVShk2numG5HxkVYbKcybI0yv72eMUIUYeYJx5bW/GqR0FNbVjV4YVeSRwFPukAcg+Pwpdo2jYowIK+B8KU7IUaKKKRCvthkSBMd4RhAfHwI+hP1qgjBK85HUHrXQCeFBJz7oB5Jq65I2rvOZQMOR5evrQhKuf1ka+ZP5GuNCrSiU9Qai7D2qNc8AE1dQhFFFFCFbFb96pcyKihgDuNE8ittjj+5Hwv8a7/7mcc5lH4A/wA6pPU0IR06UYB4J+9kYoo8fQ+HQUb6JLXuCvLsE/Sd0BJLmHZEyHhQSC2R5nDD6U9ZTtFOsO0Ok7CN4z0bP8R4VTKzOzTG7W4EzNIjoMLs3HaPXjHNd0od7q0TP92Jt/8Aygt/CqbhZ9gsV4yyFqLhEinkijOURiqk+IHSpW15cWTmW2k2MQVzgHI48/hVRO458+aq3d5JsXkLyfjTdjdRk2N1s2GoyyTmSSCA7EeUkJtOQpPhjxq7TZ9MzlLTbK4KuqsSFXPr49DWfaZS3vJR/wCUE+bMP4ZqelKxuC+xtu04J9SP5VLGS611ZicS4BehhuIy/uQRhYlLRkjJGBkZPjShJJ5JIzxk1ZCMRzN/cwPmRVVWStZGTggHg44qSSyxn9VIyeW0/hio11G2urYBwaEK68OZe7PRFC9c+p/HNRjnZRskUSR/uk9PgfCi5XExYE4k98Z6jdz/ABqqluhMyKnswMBYoXy+eo8AKW58evjU4ZmhfcBkEbWB6EVKaJVHexHMROPVfQ0iFVSl0P1w5zwPzpmSRYkMjcBRSUc3tp3KQGHVT48+FGYA2KYXtByk6rUtBuuYweRnnw6c1UW3EsSDnk81n9ou0Nv2R7O6r2su4ZJYNEsbjUpY4wN7pDGZCq5wM4U+IGfEUpb9pbyK3vtR7W9npuytlZKJDcalqVo0RUnxMcrbMcZLYHI5pbE7J6266pAYbhkdTWJL237Ew2djqUvbPQEs9UJWxuG1OARXZDBSIn3YkwzAe6T1FX2vajsxf3WoWFl2l0i4udJDHUYYr6J3swud3fKGJjxg53Yxg0lkDVbF1nvmJbhuQfTHT5CiA4WY+UZ/6h/DP1rzVz9oXZ2a17P3egarp2uWus6sdIF1YahHLHF+plkJ3RllYgxEFcgjdzjApi37fdgi2oQf699nDNYRStdxDVYN1uIyDIXG79WF4zuxjPPjRzshbGB5+FFIX2t2FhdQ2DT28lzJcwwPD7VCjxCUP3bMrupwxjYADLNg4BAJCx7Zdje81OL/AFv0PfowJ1Jf0jDushnH64bsxc8ZfHNLlKS4WxRS2nalpus2MWp6NqVpqFlOCYrm0nWaKQAkEq6kg8gjg9QaZpLJVbbHLtH/AOYpX5+H44qrxPxq22H+0RY/eUn4Z/GqJpooffmlSNSeCzAZprntYLuNkoaTsvzJ/pCaDL2o+2vs/wBn4X7v2/T7aGSTGe7j7+Yu5GeiruY+gNQf7PuyDdsJbrRezw1DSdZ06L9HLbL+kbeznFzHDKWVJkZ1A5JVzs73oelfV/tA+yHsn9omuwdotT1DXIbqC2W0X2GWOJDGGduroeTvYHDYxgYHJPjYf9Gnsit4lnDr3aSPa+wYuoQUBBL/AHYgOV2/EsM9K5yfEKaOYM0cXHS2q9HocWgFFHGZXMyNsRbTe99/AfPqvjOv6Lolp2GuruLToE1Wx7RPp017DcO0c0WyVsorHCpwoB5J67ua/Tf+jwxP2Odn1P7Ptan/APKpT+dYEH+ib9nspFt+ne0ojZ9xUXMIA4OTjusZxnwr6X2M7J6b2G7N2nZfSJrma0s+8Mb3LK0h3yM5yVVR1Y9AOK1aWCSJ+ZwAFuW6z/aPHKLEaIU0DnOdnzaiwtY6fzqtqiiitBcOiiiihCye11/quk9lNZ1bQbEXmp2enXM9lbmJpO+nSNmjj2r7zbmCjavJzXxL/wC3D/pA/wD2qv8AWr/7Vx/1m/1hFh+jf0Le8WHs2/v+67zvB+sBXfu2+GM819o7cR3U3YrtBFYaxDpN1Jpd0kOoS3BgS0kMTbZmlXmNUOGLdRjNfnddB+0JvsV9hX/SM7PHUx2q7z9Pf63TiAQeyY9j9oxvD7v1nddMc+FK2xQv1B2Lh1LW+x2ha1r1illqd/plrdXtt7M0fcTvErSR7X95drEjDcjHPNFJdh57207Fdn7W91qDVriHS7SOXUIZjcR3biJQ0yynmRXOWDn7wOfGin6JE+FRWaQIAz4ZiOCT5+tWh0FsyZJMr4IxyQACcefUfSqlcTIJUYMHXcpHiPP8a7qdlbXDpFJEN8C4Rx95GPXHzpsTmyd4nQ80kgc3QbqcUssOdhxn7ykcH5VZ3cVx/Y4jk/dJ4J9KStjcYZLhPeQ43gAK3lj5dfXNXgspBXOR09DSFuVDXZhdcPBwRgg4Px8qvhVYk9qf4IvmfOrVt/a2EwHuEYkGehHUfPrRdQEyl5Jo41wCik5IX4DxpEt1Vva6QqxBlT3l56+lCqtuveSpukPKp5HzNdWS1t3Vw0kjIcg5CD+NRkVJ3M8MynJy29wCvzNF0mYLsLCRpFlcAyLjcT6g/wA6IkeDvJpV2tGuF/xHxH51Q82nQjM99G2P2Y/e/GuXGswrp4a3tmkXvSB3rkgYAOfhzRmaBqUx0rGDUrM1O22N36jAPDAeBpS33d6v6pn2sMqFyaak1m8kGB3KqeSFjHX55NUtqF84wbqQDyVsD6Diqbi0uusuRzC/M1ehto5VljkMTqmQDuGBg9etYt3p6R3D/wC126ITkZbcfwzSLEsdzEk+Zrn4Z64pzpA4WsnS1AkaBZM+z2RGBf8AvebRHZ9Rz+FdOmXv+7g7xfBkIKn55pbpyMZFcHHTio7hQ5gno7TUogUQ93k/tSKvPzNS1JXhjhsyrnuwW7xjw7N1x6DArP8Aj/2p29Zore3sWLAqpkkGect4enGPnmnB3dTg45d1Ra3T2z94B7p4ZfOnLy7s5BuUsZNuMqPD90+YrN5OCcZ9KOfPFRSASxmNwu09U+Gqlg9wq/2+UxPC/eqrgKyrtdRjnOCAw+GeBVGRgt7Xa7Rxl5Sh+YIyK7k+Z+fNHj/RrNNDLELQSkeB1CsmvZMfx2A+OyvKzQ2TrI9qqTOhEhmO3gMMZ2+oqUReSKO33RgLhRscnlzgtyB+yGHFLQ/q5k2/ddlWReoYEgcg8eNPdyfYrZk4YRLEx/dYfdJ/4lx/xVmVHaw58U77gAEgc23stii7O5omjFjstm3CxRtMAAE9xB5E/wAh+VQuJe60+SXkmBsj1zx+eKBOtxBCYwQoXOCP2j1z8OnyrG7X6lcaL2R13WbVI2m0/TLm6jWQEqWjjLruwc4yorss4MYcza2igMT3v4bfeOngkyahLII1zt3En3V6Zb+Vfn3Tfty+1fVtC1XtFp/ZrQZLDRRCbuQQyjYJGKoQO956ckdPGp699sP2udnLWDU9X7Pdno47spH7m92hLIHEcipNuiYowba2GIPyrEqp5hETTt7x5nYeP7LYp/YPEDUBk5ZfoHa3te3wIX3pYWuN4OZEPErDkOAfujHRQfqfSnbYKjd80e5V4UswCE+Rbx+VU9ip7/tT2a0bWb2OGF7+wgvHVF/VozxhiETyGTgsWOBzmvQW9nEsqsMu5wA7nLDnw8uvhgelU8Po6tusQyk7udufIdOiz6mnjbLlm1y7AbCykNRjtQY2Uo+P1s3gnp5qPUipA5AII2t0I8fh50X0Ec9zJJ91wx2yLwwGfP8Ah0rPMVzZtmMnax5KJlT/AIk8/UGtN1RVUJtMM7Oo3HmkEcU2rdCtVhttVBGCXfg8dAv+dVc5PPB4x50m1xqEsaoqsI0PVIO76nzdufkKh7Jdy/2rgY/ekZs/8K7R+dKMUMv5ETnelvql7OB+Y5OPfC1OxJn34+4h94j+A9TxSzX99ee5GE/4FX8Xx+QNWLpcEUSPI24MDlFUKmQfIdfnmmAABtAwBxjw/wAqTs9ZWfnHI3oDr8UmeKH3Bc+Kzzb37bd4RtrBsGY9R0/Y+NSWb2SLuJ7QuAu4BZMjA67TjOR8B6U9Vc8Imj25KspDIw/ZYdD+dRvwrs95qRxDwOZvcdE5tRn7kgFlg9q+2vYfsRpC672vv/0VYPcQ2iTySMwaaVwkagKhJyTyegAJJABI3VsIrgvHatKJE3ZR1HUeGR/HFfDvtP0bVPtC+0GLsFpfZmx1/SOzWkT3WsW0+pmxiF1qEUtrbgHu5culuLpsbcDv4znwODP237Y9mvs+7NfajqFtc3mv9j31DsT2lso33x3F8VEMDbRwd95BZsrdAl2x6GtiKoeWDMwg9FWdG2/dK/QUWqW2natNptza34vY7SO5ixZS90RI0iKvfbe7D5RvcLbhuUkYIqNpeahIIZLqNra4Qt3qxo77D12DGQTgcscHk8DJNfnftLD2p7BWPa3s9oXaLWXudF+zPQY7m8t5ZGuR/wDdG+S/uk4J70oJpN4BZcDA4GPN9tr3sVHfdr9L+yntncz6KvZfRcfo3X57yO3lfWkUvHMZHKO0e0sA2cnJ5JJH1gOkFr9TyTOCSe/t0X61nuxFGsUCOq5ABdTgZ6YXHvMcHjHhziknub9WEcbz7iwUnCnZnxOEx8s18A7Z2t72I1b7Q+zPZ7UtZsOz8A7JXeoNHqVxPcWFldXtzFqVxDI7NJGzW8Kl2XkbWfqCay+1F7pTaP237O/Zp2pvLnsUZ+x8a3Gn6tNPDaajNrKJcxWl0JGKZgNuzhGIV3ycFiDiVNDVVl3ulsOXL+Eq8yWOIhrWr9FFC8zI/eFo394ZwSQepJ6DIzwCeBz0FN2cbzuMIFwrBsAnkSNnk85PXnnnmvnf2caTDon2i9vuyWmSXK6RZHSLy0tby4lult5LiGbvShkYsu8opYA43Anqc19PkEmlv3UYjWVEO144wwDdWAU5x4+J6HxrIjoXYNKyoe0lo1Jv1HRWXTCoaWDQrrWZAPdyA+VTDvBEqmMk+nNch125faDNI4Zcju3IYrjIbY3OPhmmrjU++Qx2t7MJFUEgyEN0593Ga6unxOlqu612vwWa6nfHuFmazE1xZwylGVUdkYkYwrgDPPkwUinbCSS8s4rnumJK+9gZAYcMPkQaWaaW6iktLi5kZJ1MZBcnqMDx/r5VHQJ2eO4spZdjsRIfeYAMSUcD/iUn51Qe3smKjLtKLeo/wpx+PTEc2n5J+G3MavHfyJBFNgqG+8G8CB/OiL2e2meGO2LOo5aU5z6gDiq763O1WMod+hIOT9fEelW2yvcQ5cfr4lwD++vjW+SHC4VPc3Vj3M0q7XkOPIcD8KOGt1J/3b4OP3T/AJ1VVtvyXi/8xSB8RyPxFRJUWpHerG2dsg7s8+fH54qvkEgjBHUeVcOVJxwRk/1+FXXYzOXUcSYcfPr+OaS6S6pJ+OPDmqriOSSMd2pYq6sQfBc4J/5Swq+KNpX2r1HJJ6AedQ1CVVtTFASFDoWbxb3h+FVq9t6WS/Q/IKaHuyAjmVVGoa0jtozvhSEx5PUt+0fieR8hS+nSEGSN295wr5PTIAQ/THPxFX2QbuFZlOGeTBHo5/GqL2Jo5VuIsAs4OT0WQ8Z+B+6fkaypS5kVPXt1ygX8iPsrEYBc+E8/snSyqMscD18K6DnpyKRmnadUfBCEZwevrn4GoK7qchiK34rSsD2nQqibtJB5LRqyCFp32Lx4knwpW2maUMH6jxpq3BaeNcn3mA6/D+dKRZKu3DhpAqjAjG0Z69TmqqlI292f94k1GkQiijmihCKKKKEK6ULIgmR/uqqMp88Y4+lVmKREDshCk4BNWwSGKGR9oOSqjIzzya5AxmYwyEkzAAZPRhyP5fCl0QqfDPh50+kbxzGJUZVQbiVHLnyzVLztbsIVCsExuyMjd4kfDp8qqSafeGErgsf3vXmgIVtxM8kAEgXc7FjhcEAcAfnS3Hh08Kcu7e5mnaTuyQMLnIxwMVT7JPgkqvAyRvBOPhnNIhU0Uf8AauqhdggXJY4A86EK22jV+8dkL92u7bnAznHJrkl1NIeXIC8KBwB8qbkT2dWUnbGEK7T0LkdPWs/+HFLshW+2XQGBcyjHP3zV18BKFnGdwwH685AIP40qFLHCgknyGaYldodoIUlowHVueh/DijdCWoq7/ZJOqvETzx7w/wAqPZXbmFklGOiHn6HmkQuWpYToV29TkkcAeJpaaXvJStuAMnr12+dOTh0gAgt9rSoUJw24HPPj5Y+ppSKIRpgHJPU+dCF1YkTgKM56nrUqKKEIq61iSWX9acIqsSfoB+dU0xCjPbSrH7zsQCo67eT+dCFYIf8AZmjaWLKHcpDdeMGk+MDFBxnoAfhRQhFDbtrbMbsZGRkZ9fP4VVLPHEcHBJ8K7DPHKQMc56eXrS2KFjTZVLdZI4onWBVdIvuK/iB8Dmp6coiN1MR9yFznyJwv8TS9wY7K6mhXTZxGkpYCEqxk7z33f3mGAHZq17s2ul6JcTypsSQKAUDSNt4yxAHXOfkKq5LuJWW6Ivkc4HZY/QEeQqWn26yyLGxOHJJx86jkP73gRnPhz5nwp7TbVy6XDArGM4Pnwenn8qjY0kqCJpe8Cy1IbK3trN9ked8q9f7oP866BgYHHw4q6U7beFDwSHkIzzjpn8Kp58auAAbLZDA3ZWqdts5/edQPgMk/wqr0q18i2jH7zufwH+dVUqcij4etFWW6b7mJPBmA/H+VKEKd4R7S6j9ghR8hj+FUVKR+8kaT94lvrUaRCOautM72T9go5IPThTz+VU1fZjMjH+4/5UIWXqz7YFiJ5Y5+VZaSNG4eM4IrZ1O2FxHlfvIMisToOfhVWa4fdZVXmbIHJPtzDfdqOwnaXs1apAt1q+jX1hA0jMqh5bd413FecZYdAT1pDX+wWkjQ7eTsPpkEVxpWs2eryWl1dymG89nZtqu5DlQQ5IYKcOikjHNbfPgcHpnyq22uHtZhKgBAyCp5DKeqn0x4UrJ3N0SMqpBuvGdm+xGsJ2+03ttqi6Tbs+p6pqVzZW0jOtsbm1tYIxGzRrvc+zNJI21RvmfGfvFey7Cds9M7FR9ihpnZYT6PpFxpum6rO7XEt0zvG250khKwKwQNJkSjvMEAgc/SJtKjBW6jnSO0ddwYtkqP3cdSeuPhUZ9RW4VbFFZLcbtzE5ZlCnJY/Q/Koq6ukp6d0g3A0+KvUkvGflk5r5v2X+y7ttJrMnaHVryOGO716z1PH6Xlu7lYYtPltmPevGmX3OhA24A6ZAGfJa39mHa67HZz7K76w0ixe37C69oNnqUE0kiXbKtiiTTJ3K9zuO1sAyHLy4zj3v0VAz3FjBIRhkQM464yc8enp6eFXCVxEs0ZIZPckAPUf1x8hVmJjHsDnDUhWnd0kDZfKG7KdttT7USdqtcstJ0wSalo1wtvBqT3JWO1a47zc5iT3iZ1wBxgc+GPER/Yhrn+qV12Zu9Tgurix0u402wvLjXpHSYSzxMxa27gCPcIgz5d/fAxnhq/RkkcF8piICO4KlMkKw9D4HqKTfT0RisrTZB6GZufoeaqy9shkzUwBbbYkp7eG5vfuPJda+s9/uS5VeAqqTgeXAqPtsP7sx+ED/yrnsUA43T/ADnf+dd9htj1Vm/xSMfzNQXxN3Jo+JUg7OOqoe6nmlCW6uueQoyjnjqx6qv41Z+i+4lbM4DeJjTBPxZsk1fDDFD7qIFBIBwPz86Yug3fu553ksuPEE0R4YJTxK053fK3kg1BbpCLBZWoQWkNjNJKM4XaXkJcrnxGeRjOeKzLW9t7KVrq6BMsjCFI0GWLuQz4x5Aouad7QTKFgt2OVLGR8fuICT9ckUhptoh1pJ2cs8SYODwJCSXB+HI+OPKqVLSU9TjJBaAyBt9ObjsP50RVTvho7A955t6L1Nopggc7y5jjCbmPJJwPrjNVjgAeHhVzcWYA/bctn4Dj8z+FU10hNzdVQLCyKKKKRKiijwyOa7gk4A5IwKELP7TaRp+u9l9U0TVnuFtdUtZtPkMDqsgSWNkYqSCMgMTyCOnB6V8mj/0bfs4n+zwfZqmu9oF0v9MfptXM8AnE/cdzt3d1t2becYznx8K+w6tYahcSRwwwN3USYBLBcseSeT8qVg0S8MgMixAA7iolUnHXoDTC94NgFTdNLxMrRojs7o1t2Y7P6Z2b06SSS00mzhsYHnYGRo4kCKXIABYhRnAAz4CitHBHAVeP7tFPuVau5U6HIk9obiRSkcb5VPFsorhfQDdt/wCGmHZpJGY8sxJOOT8aX0iCCIXFq8mx32yqvJOQuDj06j448xmN5qsdpL3Vpbq5xlml5/Dp+dZmESE0UeY6gEeoUtW5kclymjFcd0ZY7WWXAJARepHr0paxlvJV3alptzZrnqcHOTwAAc5+WPWmJ9QjkCLJModYxuBbGCeR+BFUT3ccUTOkgY4wAG61rNkjDdQCqjnZu+11gF251m0AeG3lXbGxXYvJJ9fXilNSv5WigRCU3RljjyLHH4YrNRWeTCgb5GHIHVvCmNQZTeSKn3UPdj/CowPyqpJJmGioyVUkg1S5JJOTnmj08K5RVe6rXJ5o9KbsbpopBDLK3s8h2yJnjDcE/wBeVKUcZ8D0OPP0pQSCkBsdVZPE8E0kMn3o2Knn1qunLwGeCG9B3MymGQ+JZcYJ+IwaTznmgixSuGqK7UoYmnlWFfvOQo+dcZQrFQ24A9fOiySxUaKKKRCatYIQovLuQLCj42gZZzjOBVE8rXE0k0gALsScflTJONKTGci5bocfsCk+nHlTjonO0FgijwzRWrp9qns5aWNWLnIyPChrM6dFG6U2CyqOvSndStorco0S7Qc59KS67izFET77+WegHmT5VXqpmUgLpPRSNpZHy8IKcEjB5FRSwRDK5C5I2EMFHqefpT8dtdrE0Sqnds2/b7QxGS2f3fPms4TSRFXXMaRMG7sHPxz5sRkema1rZ5Y7ZkSPvEtwY1RMFjt+7165Xb9ayaaB1fWFtVdtwC0A20vt/hb9PIynpwISCGnU/dEenXMxcKqRtkttW4kx18BwK899oWl38vYHtJBC8jzzaXcwRwKZHeV3jZVQLu5JPhittNciErpc2txbMkfe5cDLcgALg8kk9KjbQ3vaG9xPIyJECrHOTHwPcU+DEH3j4AYFS19DT4e9tNEC6Q7NzG3megVqhqnSHjm2Vpvt0X5a7H3nbPs92Zj7NJ9kWu3theG8OpymxuN83fJ3QERC7V2oq43BsMDjHWke1afah2m7MaZ2bm+zvtK3ssguLu6m0p+8uJREsSH3IVJVVXA3l3Pi2ABX7IxCgWO3jCRRgKijoAOBXPUdef645rXjonhgD3a21tsui/8AeAE3HbTtve97nXf9/p0Cwvs2hn0/sL2atb62lgnh0i1imikUq8bdwoKkHoQSeDXpoISl3DnBUsCCOhFLckn15OKcsllEUkmBsAKjJ4yRj+Jq+wZQAuQmk4sjpOpulCSSSevjXP41KSJ4TtcfA54qNOFxzUR13U3leTbvbIUYHjj61Cij8KPVG+6tl/8ADxf8Qqo9T8aumBWGJDw3Jx8apI8fCi3IIXQCSABkmo3EttYgNf3tvaBhkGaUKcegPJpXXdYXs7aB1Xdfz+7bqE3CPI++3l8683pnZN9QlTWe0Eplu2HJKgSFT1G7wHoKu09M18fGldlb4blU6ioe1/Bjbmd8gtabt1oKFYtPe71KR2KQm3VjEzAgH3lzxk4JIpE3mr9pZY7nUlutMtLRtqQQMALg8Acgn3R0HTknPQYcutKt9OSNdNgWJCxYoOS8mPdBLE4GBjqMlhTMlqrwJPaEzF0ILgZOwjgheMAEKQK5zF8Re4vpMPYRlAJJPeI5gK9SUb3ZZat1+gGg9SoajYTXukXGnPe3mnw3MLQKbK4MM0IYY3pIvKuOoIzg+dYHYf7O9O7L3+rau+uaxrOrahZxW0t/qMkIkS3hZ3jhjW3iijjQPLIxwuWLksWOMejbUPc7qZYxnj7+w588MBgfDNEc726FzIh76ByoC7hgNjIPGarU9fh1NBksdNTob+qtvhmkdyTtpqMioIJpHCjhXwSF+Kn7y+nOKRt7KGHURGhW3j954VtwNnG3JAHgdxOBjB3H4LbJH6pIwI5EjKg/9IJ/GmYbZ2Qnfv2EHul93AHip8D8+cmirqJ6sMkihORhB10J8glhY2Mm7tTotay02RbiOQTxzRR+8OTyMYAIPnx/nXbvTru4DJLE+4ncH5YbvA5/GlbTV44bXu5lRpSQJZNuQQPFl6rySfLpzTsV1bsoaN5IcjIaJtyn1x5eua04qinxCMtve41HMeYVYsfTvBSunbHhmsr5YynLKshyAwPvDBzxwD/xUXGhq3uRXMTDgqjYIx4HDc/IGqdSV4ZTqPtKyhAXxnDcDkc+BAz8QDWmsqPGY0gAeIEpvO448fnWdRUsUzXUk7QSzQHwOxU8j3gh7XbrHbRbyGN5ZAyKgypikPvnyCtlR49D1rM0ydre7YNGWLd6CCwVsiVseOCefOvSPJNMcM7NyMKPDrWFp6I9/OjoGU99kEZz+uP86z8RoXQVMHZnEEkjXUbKxTzCWN+caeGi1oZ0nQtG3CnDDGCp8jnp/GmbQlbqIj99R9TzWTcWUkP62N3fbxuH31Hl5MPQ/Wq4L24SSOTvFKrIp3bsg89NvUH06etakeJ8H8OsaWn5HyVV1Pm1jOiba5eOR0KjCsRVkV6qMrDKlTuHH9eQpCeV0vHjcoSsjAr9xs58AeD9asmmtcff7lh+zINuT6Z6/KrsWJ0czsodlPQ6FRup5ALgLSaa1kTvVcK+OR4H4Vae6a1jaeXuthIG4HLA+Q+OayrCdPaEk7p2VQxyyHbkLkdevTrSst7LK3eyTwuefeMpYKfIsBtX4ZpsuK0kQvnv5a2QIJDyW7JMuzurdSsfXk8sfWk77Ispz492x+YGaXtr7YyxzgxlsBd37WfIjr8qtvpo/Y5l3rlomxz44pZpY6mmdwXXFj9ENa6ORocr9NkU27W8xwglfa37pLE/xqUsaSq0TruVgQ3qKRhuTE06rHwJAefVQf40NPLJkb8Y8qTDWcWjYwjkPhayJyWTEjqly7RyFJPe98K7f3scN8/H1HzqyqpI3nd44E7xxC+V/eyOB8yOD6U0ttPuMZRgV494YJx6VFhT+C+WnBu1lreR5eidUgENk5ndSsziUj0rSteLhD5Zb6DP8KXtLTAJ3oH8i2M/WnILaZZgdhIIIyORyCP41quNyq+yVqSKGOKj04qcX3s5pqWy5Iedq+FRqUn3zUaRCKPAnyorqgswUeJA+vFCFbKNsMUfnuc/M4/IUWpw7fvBCQfIjJ/hXLogysF6JhB8uKLcYdpSOI1J+owB/XhmhCq5PJzk8nPnR6daPHmjjOfXNCFdcOw2RbmwqrnJ4JIBP41UrMjCReCpyD5Gre9imYmWJgzeKNjJ/jXWtH74xpyBjLEbQMjNFkLrwicd7AMk8uniD5/xoOLVCB/buOfHYv8AA0CSK25hJkkH7eeB8B/Gpxn2pWa5ULj/AHw93HxH7VLshLPI8mBI5bAwM+VRyPP0phreKMBpLoEHoUX+dRzaL4TP/wAQXj5ZpELrM8UUaRnazqWYjggZ86oxnlfHqaZNzDKe7e3VY8DBAyykDGc8VKK1tnUMZZCSSFBULvPXA5pdEJZVd2CRqWJ6BetW91HDzPLyP2EOT8z4fjXHuWKmOICND1VfH4nrVPPhQhOwXsz3EEae4gcDbnPB65PjS+y2Ye7OU4/bXH5ZrtpxNu/dVm+gNVDJPu555+Ro3QrntJFICvG+emHGfoeareKWP78bL8RTFxEqys07bUXCgDktgY4zx4VBJY14jnni9Mhh88Yo0Ql6tt5lhcsy5BGCwOCo9Kuy7Y2tbzDyPuH8cZqyK2KSq4hJR8j3h9w/xFIhKTxd1IVDFhwQSMHkZ/jSVxM6t3S8A9T401JI0jbncMemaXltxI28MQcdKUIWVbyST3b957ix8Y8qfnm9mgPs43u44YDpXRYXRO6OBnz1KjOauXSdQA3NGY/8TAfnSkXCa5pcLBZV65lkQv1KDhvzrRhMs+hyu6n9QWUMf2lPgD8z8uKYhsY0mDXslsyryVLgsfTirZJDKfe+6PurjCgegqFsRBVVtMWuJvusC30SU97dQypFNMF4mV5I+PNA644HgR65rWjsZLidle9n2TR90Y1YIqj9pwygODj+9geFNRwTTD3EZh544+tWsgtoC3eJvl9wbTnavj+WPrTmtDVPFE2IWCzp4401K2WKzXuY7d4Fnd8soBQKhLctuwSWPinXmmB0B8xmq7m3hu4mt50DIxDEZI94HIORyMEAgjB4HSo200kjGG5VEmDMVQMOY9xCt4eGMjwPHPBLlIm5vdSFfJM/iT+WKqq26P64qD9wBfmBz+NVUJUUxZIzTblxlQcZ45xxVCqzsFUZJ6VbMyqPZ4zlFOSf3j/ChCqZWQlXG0jwNc8SPKm41E1q73DcKwVXPUemfGqmkgZsG2wueCHOf5fhS6IUYYlfc7ttRRlsdTTFqLeSQiM92zIVwx+lVxNArbo5WQ9CrqCCPIkfyokSJJQ0LhlIyMeHp+FIhUygiQgjBHUetY+oWhjk71FJRuTjwNbt2pM3ecfrAG+Z6/jml8A9QCPI+NMewPUM0ImbYrzvwOR50eXpzWrfWMJiaaNMMvPHQ1lE+J8aqvZlKyZYTCbJwRPc6ejgoot96SMWxhfvD8S1USWsiW29uRK+2XH7JADKnzyD8qrAVnAl5jQGSTx90eA8OuB8zTOnMZjLZzkZu8k+Ql6g/jt+BrKlDa6qFOfcbqfPkFoREQU/F/U7QeS1rGd1gimQjOMHyJ8frTZMcRV1G6KVclfEenyrM0veYDAVO5HK48c1oXJBk7sY2xe6Mfj+NdAzVoViJ2ZgK5JDtUFD3kZ8R/GpLc5XZOhkUfd97DD4GqlkeLOxiM8nHGatuSWMYYc7OSBjJ69KcpEbrQ/sTD/jzXQtm5CiaRPVlGB8SKoz49KCPj8jS3Qr/Y5hnvCiJ++T7pqYik2dzKuCPeibIwT5ZpXjjgfy+VWRzzQnMchH4j6Uh6oWFrUJa6UFcDaiEH+8JVI+pWu6VCO+jmUYEqGfJ8WYc5+ZNMdoJ1mUssCpKO6O5SfePeLgY+X51fo9vLJp6SLHuEbSIMckAOwH4CuVoHFuMzxg6EA/zyurtVEJaVj/AO0p+b/w8AHTDn6nAqmrpyNkCA9EIPxLH+VU11ZVIkXRVcsqxLljyeg86s5qEUUQ3Xt1/ZJwqH9sjz9AaTYXSHTddt0IUXN1MERx7qY5P16VebjaNtugiB6sDlj8zWFqF/JeykliUz08DTFhfk4hnbnwJqMSgmyrNqWGTKtA8nJ5Pqc1OKTupFfGcHoOOP6z4VCipFZG1wrf9jPJilz/AIl/+xoqqikTrLOkkihu1SOfYXO9GU57qQn8jzx8c9eEJO8SdhcDEmdxPg3qP64qDAMCpHHocc1cssU6CG7kMb4wsuOM+fpnoR08a5SqMuHz8aMXjduOniFCyRmJRcOU2eNvFW3JFxbpeEYdNsUgPQnHBHyFKfw8+aYdhDZi2kAWRpSxUHI2qo2kHy94/Sl+fHr41tRTR1DBJGbgrKnjdE/I7QpuyjEG2/mIWKNsrnqzAZAHzxSpyTk9fGmrbNxA9rnLJmSIev7Sj4gZ/wCH1pTgjjkeB8x51IdtFG7QaIooopqaigng+gJoo9aELTurZZrW1itp1UGLcI2wu5udxDdM58/CkGhlWYQyL3bE4AbgVep7/TWU/ftX3r57DjP44+tRiv7iJQj7ZUXkLJ7wHwPUfI08hptdSWaSLqVvHJamaeRWQwoVQ4x77ZUY+WT8qU46DFejlubaTTnkmtoWX3TgA9SCPP8ArJrGN5CTxp1uB5Zf/wCypz2gaXT5Y2ttYpWimfaoD106D5M//wBlUllsZCUkthDkYEiM52n4FsYpmXldRZR1QR/9yl//AAg/9IpStaTTLtdOWIKGPflgQw5G0c0hPZ3FuN0qYGcdc05zDa6e6N1r2VIwSM9Oh+HU16FgII17wbFCg5Pl4GsS0hjmnAl/s4/fk5wQoPT5nA+dOS6sl6rw31vuGN0KgkESHgKPME8UNkbC0vdyVikeWXHMrmrEPGio6hhliT+yvix/h5mkYoJLllEMRCIfcBHTP7R/vH/KmbewM+V3bYFPvEe9vcHp/hXp8Rmm/bdMtf1KTJkHGxD3jD4hck/SseJzauXtlW4Bo90H6/steSB5HCjGp3P2U7awhtxluWPBJHh6fSkoryLT3McoJZlMaooyxZehHqVKn4CmZtftrWNxDaMWIGJ7nbGgOfI+95+FZaRzXl37Rd5KSle8Y+6ZAeAB+6uQOfHiqmJ4jDJJG7Dzd4Nr20AOn1V2kpTE1zZRYdFPZf6tIbhdiiMe6SfdQ88IcdT0Lc8Yx51v6StuoWG2KrEyMilOR45+J4HNVOVt4S4jLCMcBV49ePpVlhbx2zw29suxVcbR5ckn8a6Ggw9lK0yPOaQ7k/zbwVOacyOs3Ro5Kz2Z2G6JlkUddp6emOtVfEY8KkWAkLx5U5JBHBAphVjuCLg4AT+1HwGR9av6lReagIo4VElwS2RkIpwfTJqEs0kuA5AUdFAwB/OoyuZJGlbqxz6D0qPzH1FIhX7TNAqx4JjySvjjPUVR684roLKcrlWByCDz8auJW4Vm27ZVXdkDhqEKiuqwUhiAcc8+nNcyAMnihJokkViVbaVOPPnpSjdJdX3CM1yyKCzeI8j4/jUpJrbSbWTULgq3dKSCfuhgPz6D4kCpStHAhlmPdRHlnchXkP7o8h614btNrY7UONG0gNJaye5LcRH3V97CqpHPgSTx888WqamM7xcaDUlVqqoELfHayzYrO87b6++rXEZQWoaASPGMKOpCHrnzI9eop1ey+v2UwXT7ybu4pS6MLlhuHkQTjHpXqdN06HTbQWsJZhkuzP4kj8KaYooJ4wKvy4o4PLI2jJtsqMWFhzQ55ObzXkrmDttHDNJLOtwhKuIyiEJg593YFYcgHO7IwMEc5Y0rU7xEJltXik5bbICkUrkeeMK2fHGK9RFHJOoaFGdT4qOPrU2s2KlZ3jCkbSHbPHw5rCxGKOuAkDQ2QbOGnxHNadKx1M4tzEsO4OvzXnj2vt7CeCG/sbhZiCJB95IuOpLFSQfAhaYm1mw1gR+xrkxAxnIZSBvTja3nnr4+FXQabpl2x/snWMB0EhYrg8Zw3HQcc/KlZraC3uGit7OKFiUCJGow+1sjJHHJBAz4jPGcDCrauN+FAyDvkjUbGxFz8ir0MUraruuu3xFiFoRy2MsslvFJA8sGBIikFkOOMgdOMGrlVUztRRnyGPrUF0+C8tGDxR3EFyu4pIwfep5wQ2cj0P0qMmjNtEtpG0EkcXcxhWYKq+kYIHHgQK322cA4HRVTcandSmghmOZPvDo4OGHz64/ClzYXEAea1cvt++EAz8SvRviCDWdLYdp7a3jFprIlaFiSjRjMwP7LMxPy6GrNK1HX7dWbXtPKESqsUtsN+FPALKCSuOmRnz88R1eCwzDjAgOHNuhRFiDmHhkG3irLmdrqHDKgADR7w/G5lKgc8qfezyPHr1r0kKyShjIyM+whZF+8M4HI6+NZd0sWoEzI8YYExFlwVbBOVfzGc9eRk9DS9pdS2c6xzBtoIYgNuIXPUEcsvB9R41iQOkw2pe+rN2uyjN5dVecGzMHD0I5LYCm2lig/a7xXfz68D5g152wBXV50z/8AED//ACD+YrZ70d4ZInVgW3KQeDz5+VZWn7Zdcl3uEDd/g+H30NS4oQaimcNsySmB4cg8Fp+Oc8H0paWyhL9+oCuOd2Mn605JE8RCv1xkeoFLXT7IwoPLc/KtsNDrAqpcjYq+4iU3FwCqlXkYkHODz4ilvYoRkRF4hx7sbEDrzgdB8hTt3gXMo8mNTVFtgssygyHGxD+yP3jUM9LDUaSNBSskezYrysPaazPY/Wu2Wj6BeandaSdYgg04EvcXU1jNcQNGhG45keBgmOfeHAPu1yH7Qew5g1u+1q8sNBttF1aXRZLnU7xLaKS4REb3WdwMEScDg8HisvsXZduez891omodm9NbSptb1e/GpR6u3e91d39xdR5tzD94CZVID44PPTPntR+zXtWk2papp9rZzXcnaq91y1aLVJbK5ihnto4QUlEciEkq4dJI3VlOc7hkyxQQwjLG0AeCa57yb3XrZ9e0eDX9Z0lryztNM0vSNP1t9Qluk9lkgu5btBuBwqqotAd+7B7zqMDLmny6frWlJq+i6pp+pWFxGzx3dlfF4HUZBKspZCAQQcHAweleA1z7Ge1+paMbZ9S0uG7tNH7MWqrYN7HbzXOnXV5PNGBHFiGNlnj2MseAwB2KAAdzsz9k1xF2f1E30l/DqGqSXlxPbXHaG6u7GSWaARZuQqwCXO0FgFGDkhieap1GEUk5LrWJ3topmVMjRbfzWrY9q+yero99ofavSLuB7pLFpYL+2nj9pYALCCr57w44XqT0BqV72r7N6bNDa6j2v0GzmuZ3tYY7i9jikknUorxJG7ZZ1MsYK5yC65xkV8+t/sz7c2NmJpINJ9o07UdFvdOspdTa4aVLCSRnha99mSUx7H/UrIspUrJ7wD8bnZz7Ou1k/bCw7Z9oItNto1l7QSyxWd48phN+bIwiNzGhJC28gLYHJHBycVKSh4d4I6hwy8lI+U6OLAvQzdoray7Rvok8XcxW2lNrMl3NOqKm2bu23BvdGBzuLcDjHFel7OdptD7V6dFf6Pq9hrFk5Mcd3ZXKTxkg4IEiEgnPHXNfPe0n2Ydoe8vl7M6ktwzaJ+j4H1m8a6laZbwTlGkmSTHuAqrFX2sQdpwKo7EfZ52g0XUta17tNqN7ZPf6xDqtrHZ69c3CgLaW8TLdMVi78ZgHuspUA7RkZq0yFmFxFzTdo1OmvmonOdMdtV6Xsl9pNh2xbTry17Ma9Y6NrUUs2l6rdpA1vcIi7suI5XeDcoYr3irwpB2t7tbFn277AyWMuvW3b/s1NplncJbXN5Hq8BgilZgFjZ9+1XJIAUnJzxXyi9+yLtj2htr7TYYtC7JJqOm6jYavdaJfTi21aa4t3iWQ2BjEcP6xhI7bmfAKBmDlq0tX+zTtl2w1q01zU9K7PaQ9vd9n4fYbK7knSe1stRW5ldnMSDATKxJtOMtuYbuNGMxyAOYdConAtNivoi9tOwj3trYN287OR3OoRwT2UJ1SDvLqKcqIXiXdl1cugUjIYsAMk1pLrfZq4tbWTTtYsbgXrTCGRbqNhL3We92FWIbYQQ2M4IOa+Gdt1vrX7Q5+xel22n6lLrHb3Re0ruZZlvoYontHk/VGHbJHHHAx70S7AmY/vqVLk/2QdvdR7LwdhrqfStP0uxtu0Vnbatb38kk0pvxJ3TmExKIwokAZQ58QPA07K3qm3K+uaL2j7O9preW87N9oNN1eCGUwSS2F3HcIkgAJRihIVuR7pweR5itCvB/Zn2J1Xs1danq2uwNDe3lvZ2H/ALbkvw0VuZdu0NBEI1HfNtADcNyRjFe886Y6w2SpPV9Z0jQNOm1bXNUtNPsoMd5cXUyxRrkgAFmIGSSAB1J4GaNF13R9fsU1fs9q9nqNozMq3FrMsqblOGXIPBB6g8/jXm/tBjnt7/sl2jfTrm+07QdZe8v47aF55Yka0nhS4WJAWk7uSVCQASAWcD3cjxUmqdqdQhlvby2vLfs/P2oU6rqOg6JqOl3l7Z/o4hZO63vdbRcLBE0kZBKx5GFBIA26F9rfbNGZ8AOpG8gcEHxxSj6rp0OoQdm/aR+k7u2l1FLfadzW8TpGzg4xgNKgxnPvcZ5x8h7L2fbnV+1empLedqxpVpput3mjrfXt3be0PHfWosPbcMrSHaZMLNlmj++D7wPlY4u2gni1rsknbK47UJ2CvYtSn1aK/Yxak13p5uEgM42B9qzFY4Bt9xNqmn8MJLr9G46c9enw45/H+uKPDPhXwcf62L2YeaXtP2jOk/pmJ1CQa6WEYtpBJHLcuVvxE0vduJI96K4KEBWwPsXYS7uz2P0WfU7DUor42aGVdVk33KtjjvD3cZJxjlkVum4Bs0hZZLcrftxHDLH3oDO5wq9dvqcVcVu7nfDOh2ZO08Y3eAzVKXN1NJsjYIT7xKqBj41C5l72YsGYjgdfHHWm3SqRjityRNiWQfsBvdB9TVUsrykbzkDoMcD5VNszxmQDMkf3vMjzqnPjmmoVsMqgd1NkxN6/dPnXJYWik7sDdn7pHO6pLsihV2jEjOx4JwAoH481bb3M0+bck7G4Gwbdp+XOKEKoW5Qb7kbFHgep+VRkmd3En3QuAoHgP86jLE8MhSRQGHp1HnUfDqeaEK24Ud53i42ye8PTzHyqoc+NXIO9t2iJ5Q7188eOK5HA0hLSKUjHLtjHFCFO1QiOWU9NhC+vTJ/OoW6gzKW6J7zEeQq6GYPJISuUWIhVzgYyKpM0YRkjh2bupB+f50IVbu0jGRjknqa506cUUUIRgdcfXmmbAyCfEbN91jw2BnH/AGqmKIzNtyFA5JPQDz/L61OWVQvdQjanVs9WPrShCtC3zD31Rh/fK0MLaNc3KIH/AHYifx5xSnPA/jRRdCcW+jXgQuqfuCQY/wCmqZGspeWtGHoJP5iqfjRRdCtBsh921Yf8Y/lXe/jTmG3RT5t7xqmjBouhTeWWc7ZZWbOAPT+H5VK6J77u+ix+4B+Z+tRhVGkCSuVUg8jz8KlcljMxdNpPgPHikQquenhVUj21lMNXvGt4obaJ0M8r7SGZk2rk8EErk89VHmcW1dKTFGkSjn7zY43Z9fQfjQhJNqFgJpIWvoDLHH38imVdyp++R4L69K7DeWlwsb291DKsqGSMo4IdAQCwx1GSBx51dweDk/Hrjzz/AApa0RpJZLuaGJZGOyNl94mIcqST5ncePAjyoQn7bIlJ6FVY/Dgj88VT4CrnHcwiDo7gM/PQDoKp60IVsdxJGpjG1k8VYcfH4124CBYpI1294m4rnOOcVWBtKswB56Hp1q28YtO+cYx7oAxgHkfnQhUZPTNTjODmoUZoQmFUXMIjDfrEJ2g+IPOB881QQVOCCCDjnwrniOP686aQi4jJnIVk91ZCOv8AdI8fjQkSjKrgo4yp4NIy6SpH+zuVJ6KfGtF0eNyjjBHr+VLXkjrF3cR/Wy4jTB5BPX6DJ+VQ1DmxROkdyBSGBkxDSFi7H2YC5Ej7mK8jYucf8xyc+QFcTccEZzx0HNbNlCI4y2zG8gqCP2OijHhwAfmavWNFJKooJ5JC1m4ZSGOHiv8AedqfXl8EysphI8NadBYBTsI3aU6jsx3sYZl8pQcH69a58qasXUl7ctgSghTnoxGKWdShIYEEE8eNbAAaLJzG5G2XKtW5mRQquOOOV5x8fL0qqjocfxoTyrsxT+Iik/8ASai1vMgJaJgB44qvx6VZDJtbEhJVhtPjihCro6DJ4FWtCm1njlRlXHAzml5pBDC87chFJx54GaY94Y3O7YX/AHShuYgDmsO/neS/uJAuRaoFRfBpPeGD6g5Hzrbs4vZIIoUP9moXd4k+Z9TWHZRNLcRxscl7gu58+76n5so+tegA6Vy3s00zyTVr+ZsPLf6WWliByNbEOSchMt3FKJdrbANrN1BJ8/LANLSzWEGS+848e8Az8sGqNWlkt9Nijico0zb2x5eArBJLHcx3Z55rp5JshssGeq4Ry2W1LrFiv9nZtJ/ifA/AfwrOvNRub0/rGCqOiqMADypbJ8a5UBkL9FRkqHyCxRRRXcGo1XFxqFpWF+WxBMeeit51ofGsWwi725UEcL71bWc/5c1ciJc3Va1K8vZ3kUUYb900VJdXLrzlBGRgj3T1ycA13qcDnwrz/wBoJA7BdpW8P0PeA+H+5f58YNZrrAG4WLTwmaZsQ3JA8rr0KlDbTRSEhrdO+i8CB4rj4/nUTx19efMj+vrX5o7BfZBoHa3s32d1aS8uBe3t3em7t1cDfaxFFaSPjgq0keR4hif2axtF7Cdk9Sh7JXiyaq0eqW2qXGoKzxqxezg7wpEQp2qWUjJ3EA9PCs6lp30z3lo0dqPC/wDyvSKj2SpahuV85vHcHu9Af/8Akr9ZxSNBIsyNhoyGz5Yq2+iWORZY1xFON6DwHmufQ8fSvzAfse0S40+71LT7yQT3kEMmk2N1clHR3sBdyB3WMiRlDEKD3anaxLZ4r6B/oyp//DW7YKVH6bnXPoYLfAz0Plg1f4jgbELDxP2YgoqF1XDNmylulrbi6+r/ABooHTpj08vSipLW0XFjZFHjgdaKasolYtczLmGDBYebZGF+f5ZpWi5TgLmym3+xWYQf21yAx/ux8ED58H6UljjAqyad7mZrh2y0hz/kKr9DxSuOqVxubBOW5d7O6ByVCoBnpneP4Z+hpMZ25wcY8qf9o9msoIe4jcSgytvUnxIHQjwH41XthuoHaO3jimiG73Cx3L4jknp1+FKRmTnC41SlHnz4UZA/hzR0GTgfE0wGyjvYr0VndsmjJJ3zKquV+90AFZt3rN5O+IbmZEUnkOeaO5nbTIIVjZ+8leTGCBtwB+Yqh4LW2927ud0g6Qxcufl1+fSnzVDYm5pCAAOa0Q2oqgI4woS39y8TLPdytGPvbpDj+s80qnel0lB7pTxGFTLyt5gdOmeT0zmhIpbm4McMQmlU5VW/s4fVj+0fSt7TbIaeXldxPPKMO7rnjyXyHp/2rm3OqMefwYe7Fzd18B4LWp6JmHjizav5BI2+gXdzDuuHijiQAYuHaY4/wZC59QaYTRoU92S4mZMY2jEY/wDQAR9TWu9zHNtE0AwvA2kjHy6fhUMWp5EksefQH+X5VsQYBRRAZm5j4m6fJXTP2NvJIaZHp6X3cQ2KpIVZN5UE/dOOevl41VqSlQs4XOI2GcftDDj/AKDWjBbw2t016s0bAsCQM5AyM+HpVWpGJYYhEQ6xyqxI8cnaf/Sxp2I0rRRPaxoBAvp4aqKmkkMgzlTUg4Ocg+I8v41KwLb8NKskkasWIwMEKT0payJ9jiUk5Re7PqV4P5UpoOt/pM3Ekdh3SbSm/eDkkePyrYpGmophONtPmq8z2xyhnM3t6LSPXirrViplwASYzjIzxkGqSauX9VAX/alOB/h8aAnrnfRn79tH1/ZLL/Gu7rVuCkq/8e4D5Gqf+1WrbsV3yFYl834z8utFidkINuSu6F1kA8BwR8qUlu+7yI2O7pkHp4H+NOi0kXbIskYB6ENjP8azJLacSMFTdkk+7zSstfVIdlUTI5A94k8ADkmpy6lBpXfWNjH7XrSQ9+sG1sBePd34IDYIbb97ByARU554NCtvbb0f7S/FvDn3ix43Y/rpUez+kNp6zazqJMmoXBOCx5i3Y4B8Gx18uBjirjYmMjM0m3IdT+yqSyOc8Qxbnc9Fgwdne0faiT9IdoJJrOBhg2shAU+BO0859SPHoOlem03RdL0aEwW0qKpOSEG4+nPAwPKrTk8MSeMZPXNH1ps9bJKMjdGdAiGkjjPEPed1Ku/2cA93C8m0Zy5AAHwH86gZWJyqxofMICR8zk1L7ls2TgykL/wj/Oqs/wBZqoDYK4hTdu5BuJJQckhnNQvo5YrV3wAXARSCOCTgfTNX23M6qMe97vXzBH8ayb6cyzFEIABaMEefG4/IcD1PzqhiU7o4MsfvO0HmVLTsD35jsPsm4rJYrUtcSxQrI+QGJb3QAqjAzn3Rn51Cb2eeQW8ZfuzGIy+NpJHIbjxzzV1oIpbcmQAsoChRxlvOmxHBC64Yo4CtkrleVB/M1NBTMiphA4XFrfLVNfK5z87SsqyuTASJ2WItukzwAHBw+D5E+9j1rW3+0EHcEn+6rZwG8v68aSvrSSJjfRmN1ODLtwQOCN+09MePmKTsb29gbuYEMTrwUIJTy91uq+HHTkceNYEWJHCHikqwcvJ3hyVw04qG8SPdbREU5USyGOX7rfq/H1FQ/wBmz3e1lwSO8Byc9CfTOP68VJNVvFhIe1lU4ALqAwPzHJ6eVIe1bWO5pEfPIZGUn5EZNbkWI0kzbtkH0VR0Mjd2rQm0YsXe0JtpJWV5JrbaGcjzyDu445HSsWfVbi21N9K7Qxw20c8irY3MbH3nORg5+63QdcHOMc86EOoSq6n2eaQAg47plP48VTrEUOtwSWs8U0L7u9QsuVDDpkjI8fP/ACdHXYdOezzvBa75KKaKpYOJENR81dYTFZTBIB7zFgo8G/bHz+8PnSTyDTtX72fBU7mbJ/3b7dzY9GUfI1n6Nb3drpvsk1tJOY5H27hHtkG4kcEjJGTyMeFOXKiRHZhMssabkLBmHBA24YeOSMAkc9eK47FKjsg4ERD+G67SDyHIrWpBxxxJBYuGoXo4pgsYjcF4iAT6HzFZ9w6vPwTgNgZ8aS0rVIoyLOeWFUBDRF5MP3ZGRtB6gHI6+FaRm0yN95jlEnlMREpbnxxz8jXUUGL0tUxry4NJHP8AnVUZqV8biAL2T7bbe6nab3pGkYxpjPGfvH+VU4lmckBnY8nA5JoW7ExMjwRwzkhu9Kb1OegJOdvlkVN7i7z3c7sueg3e6fh4GtR5FsygR7JMMF1WP1dgp/Ou9zCo/WXaZ/uoW/Oqcnx/IUDpx/1ZpgkadilLSNwtGJ4HUBE395+qJkAwDj3cj1xj5UjLLLKf1zFj0wRwPl0qduWAmx4IDx4HIwfxrt1h2E4GBKN/Hh5/jTimpS4h76JkUlWGGRuDtbwOPlUbCQLaSQsFQd6Cq+Kk7tyj0HJHoau90YY48/hSFjma49oOMgd4TjxfGM/BQPrWPVgMrYXs943HmN9fLkrUWsRzbLUvATcSNj7/AL3TwPP8apZFlXu3UFXG1s+Rq+P9fGITnvE+4T+16GqcYzn5jyOa1ntDgbjfkqzXEWKT0y6kgcwSkMJMFg37ci8H5kKDjx5rXtVtzMJFBRky5VuRx5H41k3lrv3TxJ7w5ZV4J9QfBh4H5fBywmVYHjupcTOuBtUAleDkjw8MjwrIoJHUTzQz7DVp5EdPNWZmiQcVvqrDHcoRCwYknIGchuR64/Ku3IMbrASCY1wT5k9Tz1qySRYYESAsqsWbJHOOB8ulQiuDlFm2sgK8lecVtHoqqo486Kt7lGBNvIXZBllxgkeYqRttuF71VkYbtjDwptkqpyfMj4GuZ+uMY8MfyHNTaGVWCtGwJ6YGc/DFWdzHAu+4yW/8sdT8aUXQpxSG3t3cn3pCDH4dP2sfX8PKqo7gjIky0ZbJXPTnqPl/n457eMGkWQY2sgKjwHgQPnVOfI4xRcpLK2SMxYlR9ynGGz0ORj4UTjIilA/tFwfiOPqcZrtqcu0WeHU5+IHX8q5E6OncS+6pOVbyPhmi5KVWRRyGzLRYBdsFiQMADpzVZtpyRtQMD0ZWBX69KlcjujHbHP6tRu9WPJ/OqQTt2k8HqB40iFcndW7B2k7xhxtUcY8ia6lygkXZbxqpb1J/Hj8KrjjUqZZMhAcDB5PzqSyrvCwwKpY4yxyx6UIV5gma4ZpUysOSOAB5jpx41W/fSDYLpG/uCTaB8jgVG6uJJJXXvGK7uPe446VR8RmhCbWCWWPunhZWTJRscEeWaUz4EYPiD4V1JHjOY3Kn0z/Omn7op7aF3M3VT91W8z5+dCQarlvFIitMo/WbSI18WzwSB9aXkkkY/rHY/Fjx8q47uW7xzz1znAzURqdlKStxK5I4EqRswB8iQMH5nwqGWoig/McAntY5/uhX2/CTnyi/+oVTVlvLC8F13U0b7RtyrjruGPhmqz1OfOpg5r23abhNILdCiiirIYxLIqHpnLegHJo8EKTDurYL+1N7zf4R4fP+Aqmpzy97K0mcDoo8hUACxwoJPhjxoOiEV1UZ22qpJPgKt7lI8G4bB8EXr86s2XDpiFFjRv2Q4yfj40bIVRtpQcExj4yKP40ezP8Avxf/AI1f51Ao6AFlKg9PWo5NCFabeQDI2NjwVwajHE8p9wcDq2eBUVZkYOpIbzFWSST3AGcsM4AC8Z+VCF32ff8A2MqSHyzgn6/wqaRzkCGeCUr0B2HK/wCXpUXf2dtkQG8cM/j8j4VUXc53OxJ8SaEKc1vLA2HRsDnO08jFEvvQRSHqm5CfP+s/hUraWQyLGZX2sCuCcjkY/M0QI0sckCKWYbXA9Rx+RP0oQkruO4njFtb2huO9OxwHxtQ8FvPpwPUjOBzTcUEFntTMYWMBUjQ5wB0FVwWcUN8dQuSgkVO6jw5bKHB6cAHPXk5Crn0GJZizHJPJNKhDszsWbq3JrqEA81GikQusdxOflVt2R3oT91VXPmcCqefA4plSt0r96MOik7/DHkRShCWoozkA0UiRdVGkYIvVjgfGrJ3HEMZ9xPxPiajFJ3UiS44Rg1JXtxska2tWJAJUuoyT6D1qvV1cdJHnk35DmVJHG6U6bJ17828WZNmEGBlAzHy8M56UiJru/c9++2MHkJtAHkox4+JPmMc1UttdSMiSd4qg5BMu8Lxzjge98enOM5rQgtjhYoI+AMYHT4n1rMaJsTlvK0tjbbQ8z+wU5LIG903crvapzgOVcfuuoYf5UCW1fiSEp/gJOfkaNsEX3271/BVOB8zXPaZOgCKCfBB+ZFbeyqpgMdPZ4y2534H90Dx+NVi4huEX2suJF43qPvD1qN4zmVVc8qqg8eOBmqMHgAfjQhNsdOjRmUd4egBY5/Kqt1oeDFKn+F8j6f51EIVBZienAquluEK9YYJTthnfceiuoGfnmqMMCQeCDgiuFwhBz73hjqPWmLnDukqrzIoJx59P4UhPNA10XEIFvMSfFc4+f8qydUu+5jKjGIgJH+PVR8yAT6Cm31KCC2kWMLKxdTndhEIyMk9AeenU1l3UJNuDIrDvpe7TcMFs8uceGVBHoMVzmM1+eF0NObm2pGwH+dlepIsrw9/PZS0WFllLN96CJIifDe3vN/8ATWzEm90jB+8QOfXikNITNkJm63DNKfUE8f8Ap208hKureIOfwq7gNN2Whjj5nU+uv+FHVvzznw0S+uN3iOwBwjgKD+6OBWHjHHlXqrywMzypIse0ucbpFHj8aU/QllkgyQr8JM/lWjJG57rrHqKd0rrgrA58q6AT05Poa25rHRLJRJcy789FL7VPzPJpWXtLHb4jsYtqD9w7B/M/Oqz8kf5jlVMDWfmOS0WnXcuP1LID4nim49AuZPu/MhMj61ba9onuXWJXuwzcdd35fyrRaK8l/t2cf/MYipomRPF2m6tRU8TxduqWtNLjsgxlvI8t1xyR8MZH40xmzjHCSSf4vdFdEEK8yTE/4R/E4/Kud9Eh/VQDPmxyasNAaLBXGtDBlCPaIv8A4a2+n+dFc9rn/eX/AJBRRYKWwWL31tf+7dlYZjwJgPdf/GPP1rH7UaDcanompaDLK1v+kbSa0E4XeFEiMu4cjd94HGfCmv40xDeyRR9w6JNCescgyB8PKqIIfcFYMcpjcJG6OBuD5L4dZf6P3aLTRZexfapd2w05pmte6sWTuTMAJdh77K7gMHHXxqFp/o869Ymxay+1K6gbTHeSzMViV7hn+8UIm4z4/wBCvvAfS3+/FPb+qMHH0OD+Nc9ktCdy6nGU8dyNu+nI/GoTTNI3+a6c+2GLA3a8a76Dx/cr4gn2FdrlN/Ov2v6iG1TjUsWrBpeMe+BN767eM+AyOBkV777LuwA+zvsbeaINX/SHfaj7WZhb9zgPEFxjc2f7IHOfGvXu9hApa3hlnkVTtMrbFz8BnI+dMLDB7BdSWrkhyjGM9QWORj0wxHxGPKqVPngqODI64IJH7JcQxysxakMb3AjTMLActDos8/CuUDkAg5BGR8KK0rLkb5tUfAZp+O5kt9MjCbGWSd/vIGBAVcHB/D40hwOT6GtHUhCLO1MACxv3kgHgCcAj5EH8Kc3a6kZzKWu1hbZPBhRKvvJknY3j8vGl8cHzwBgeVXW9pPdbjCmVUgEk+J6f16VYiS2MveSQb8fcYj3QfP1pACe9ZAa4jNbRd1E7bruj0hVI/oOfxzS8Mz20iTqOVIPI4I8R8+h/zrsSy3UwVmLO5yWPifE1ZfW8FomxJ/1zKW3NgKi+Ln8h5/I4gqaiOnidPKbAKenpJap4EauuLaztZC007Ikm1oVBy7ggEADqTz4VnyTEue4jZdp4GFd/xIUfD3qlDayT5YrKqsB7py0jr4b+cgehIA6GtO203YoDYjXGNqEbsf4h0HouPjXOdrr8YdalGRn83K6aOipKIXeMzlnTw38pSGZwEAG0PIzZUkniNAoPPpTNjoTTYinnlt4mIyFQJuJ8guCvqcn4Vud3EtojRxhe7LRnA5x94c9euagQMnPGTzj8av03sxEHCSrcX+F9PmkfXuDckYACqhtYLOP2aGJY0XgqBjn+frVlXuPaWMsZAc8sh8T44qjBBweD6107I2RNDGCw8FRJzG53RR40fxq1IlVRLOMKTwv75/lTt0iWuWZIc7W97IXjrUIoJp7KeIR7zsKjPGCwPPyp25bfHEzDkhmA/dGcD8qrV2VwyEhh0I8KbK0SxmM80NJYQ4JGxmVi8YBUPmRCRzgn3hjzBPPxqmygi0q1WzjQM45dtuNzefy6UxqCqsq3kKBGZwzL+yJOm70BB2n4g1aO4vIw6Kyr0945YY6g/D+s1n4bUvp81BLu3bxHL4KaeJr3Cp/gPNStpUuGClgpJwT5U5MqPJva4jVR7oAznH0pRY0jXai4qxI2dtsa5J9fxrU52UF7DVWd8kRxAnvdN7DJ+Q8K7AjXM3vlnwC3mWx+z6VmXmvaJpquJ7v2mRGCmGA5OfVvjWPe6l2o1gCC1ki0ZCN8YKkyEeZQHc3HjgD1q5FQSyd5/dCpS10cZys1PQL0epalplgve6pexx4BCxIQSB/D+Zrz7ds9Rv1aHs1o+zaPennISPnoO8Pj8AausuxNmDJdzWqTy3ZDzSXOB3meDlOh93IG4sOemK3RYMrb4gGIXaNknCjyC54+WKlz01PsMx+SjtVVH+xvzWHoui30V8urazfi8uxGFSEDdEjk53AnBY+A4A8eeMemniijVIbiY8Ak7eTuPVj6DpVVvGUlMkqsqxAvyCOmMfjj8apLFmLnq3J58apzTundmf8A4CuQwthblb891KWJoj7xBB5Vh0b4VABmO0Drxj1qyKUINrrujPBXy9RVscQjf2hDvjQFwfIjoD86gUyJ55I5O6jYbUG3oPn+Oah7XP4sP+UVSep5zzRR4oV8d88brLLIAiHc3uj7o5NYEQZpC7j3lVQw/vMd7fiR9KfvyDAID/v2CfI/e/8ATmkYCWTvT1kZpD8znHy6VmPHaMRYzlGM3qdAp/cgJH6tE1auEk2k+63j5GtCd1kmZlPB4FZPpjw4+NaVjLcrF91Yo/8Azmwufmf4CthzdNFXuEzFAqoWuEwGyMOdoYEY+J+GKyra0EkslrLF3oVdgZztQFcYbB4JIYE/4a0Rd2CSe9IZHPV2BAx8OprP1S8SeZHg3HapKggcsh3AAdBkbgflWJi8DQxlSR7hufLZWaZ17x33V9rb2thFcpbSDvRCSwjQKvh44z5+FZtxLKrsvfSAMhc++QcB1zgZyOD4etNy3sajfECRLEwyOTyQAB8SRS8WnzOGUhY1YbXAOWb/ABE8kenFQV+TED2WmjBdpc2ADedvVSRB0P4khUUtIZXUNCHJ6lssfxzTc9pBDGDbx902QAU90Z8yOh+YNXpadw2SGDAZGRwBVs0CNAhYnL5IrXNLTuGUsFvJVuK8bOKXigtLtDMyxKwAMwl5BHTIOCfLiqLpLHJgs2Zg3dqxbJTazY4Xw4DHwrU0+EpA8SSlC8gAYeGQcZ8xx4+dJSsI9TWOe0jYrIEJUbCSFZs8cf8Aes3FaSnETI2sAu5o9CpqZ8mYknYdV+a/tB7ZfaNF9tk/Ynsfri2iC5gitE9miZYe9gR5GYlGJUb3Yg9AD5YpOz7Wfa22v6n2bvftPstPv9KadmjbTEMUkMcZczbkhKKhUZBJBORxk16Tt32A+1Ufa7rvbfsN2Sivo7q1WCyuJ7m3/VFrWOJ3CO494YdfeGCD5V5zVuwX28ax7e8/2f2sV/qlhbaZdXcV1bRyPFEeSAsoCbwsatgY2pgDmoOxRtGQs0BNtNLL0mlloZIYiDGLsbcm2bNpe/hZev8A9HXtz2x7bSdoB2g1c3ZsfZu4Ajig2h+9DkKqANnan3s48K+1ey3csTxTOjRsM7JcyAkcjjhR8hXw37C/s77Y9gTrf+tumSaYt2bXuD7UCr7O9DBmhcgffUe8DnI6nBH1217QXtmyW+twblklEazRgYAPRn52gDGCQfXAGcQU0FFI8wyvIf0JIB6WC5P2ke1lc91IAYtLFuoGg+6bMSpKUaG2hAIVv1X3W8Oh6HwNMnT5xwZ4wR1Cq4/+urZYortBPBIhbB2sPeVgeqnHUengeartLooRbzEqAdiljyp/dJ6Z8j4iom4fFST8CpvlPuuuR6FZJndKzNFa4XVsb1IpHilLlcDHfuvBPXB3Dy8Ksjk1AW0kJWRu6y4eRFbA/aA2Y8MHpTkDKH2P9x8o2fAH8q7GTBcKXA4IDcYGPH5YP5VrDCmM1gkc31uq5qXO0e0FZMl7Jco1sUUPJ7p2ye8oPBJBAPwqy2uIIkb2hjEzuxO5Cq46AZ6cACmNTg2wzIF3tGN68Z6e8PrxS1pawOsmHdSJG5R2XO47h0OOhHhWa+KthxANDg85dL6efqp2mJ0N7W15J2ORZB3kUgPOQynP4imHUzoJY0O8cMMdfUVnxaSskxlaVSEGWd4xuHgMMu0jy8ajFb3luzPDcYLjBy8mcfEscVpNraxn5kF/IqDgxH3XW81p4W2A6PPnIHUJ6+p/Ksm8iaKX2pXxl9xZv2H8CfMHo3yqUljeoodCGVv2vaX6+WCDzUQmopyXdhx7quhyOfNRkc9KqV1Q+pi4b4XC2oPQqSKNrDcPF06lyLlQ4jK7AI2Q9UYDkevnnxrvTxHPTkVlwmW0IKxOXA2FXiYBl8AWXIBHnV/6SVHxcd0hPXbMN/0YCn0mMsdFaqBa4b6HVEtMb3j2TwJDBg3TkEVoS20t2TvIUx4wzfu+NZltqccjhLa0kQE8ysUfA+AY1ZcazbzSlYpjEN2QJAUYnzw2D8q0YsRpJRZkgUDoJG7hNmdYIAbYn3XK72UZ+XlS/tMh5KxH1MYzV2UuLZXMixu0nJwSG468CqfZpCMoUcdfdcH8OtXbgi4UStE++3yYYyY26YIGD8D51UJoWxutkxkZIZv512EECZcYPdHgjHQ5qnAHHgKRCbl71Mi1RQjdCnJ565zVcdrKZo1kiO1mAPOeKpV3TOxiueuDir7SR42llVj7kbHBPBPhkfOhCqkkM0rPyS7ZxUxav1lKqvjlhnHpVmY1X2qMcnhU8mx+VKsc8nk0JFZLL3jYUYRRhR/Gp2pERNyQD3eNvq3Qf18KozV9ud4Nu6ZUhmyeMHHFA1SqEsYUCSM5jbofI+RqvHl4VdAC8ckPPvKCPHkdT9KSkvbZeO+V3PRFOWY+QA6/lUUs8cDS57gPVOaxz9grZJEiQvKwVVGT/D8fClU1O8DlLdShJ5RV3H55woPxyfh0qpVmvZN5cKqHllwVjPQgebeGfDw9X40SFBFGuEHhn+s/PNZQkqMTfdjskQ+J8vBWbMhFn6npyCXaG5nkMrLHCT55c/HBwAfrTVtYQywyQu7vKSHUmQq3Gc4xjHXwxU44ZJThBnAyT0AFM29sokyJUleLLbBwPqfXrVuHDKdl7jMTuXaqJ1RIedgvK9tNRvOxfZrUNdgga7miRYba27za893I6x28G7k+/NIic9NxNZFl9q/ZsdndC1nXBd2N1rqSJFYW9lcXs/tMIPtMCpAjszxMsisMZ9xjjAONzt12OTt7daNY6lql3FpumXn6Qnt7S6mtpbmZIWEAWaF1eMLI/ee6clkTwyD811D7MO1PZztp2a/1D1BmsF1nU9TSTU/ar9bAzaftlE0rTd64km3yBi+4NKc5HFSxUMdMP9OLDpy9Ex0rpPeXt9L+07srrXaPTNB0k399Hq+ly6rbXtvYzmBkjdF2FigVW98g7iNrAIcOQp9V+lLa3jcLZ3bbxjczovH/ADV4jsr9lc3ZbVNAkXWbW6XT7TU7TVO+sSpupby6F20sP6wiEd+G9wh/cbGcjJ9t7FBA232aJCvHCAf1/XTpTKllY5w4D2tHldOYYQO+CqjrloM7LNBjn9ZOp/Jqut9UjlYKsKI8gKB4n3rxyc4zg4/Km7e3lUSfqWUGM4bbxWXfRY/2pCVKgByBk4z7reu1ufmapTjEKVvGLw4CxIAtcKZhgecgFk/DGrbpZchF6jrk+ArjyNJL3rY3dcgdPSqYtQa6Ahm4kUZIUZD/AN4ef5+dT8a1YJ46hgfGbgqs9hY7KUx7R35Mc+NrdD+6aoZWRijDkf1mufx4q4f7QmM/rY14/vLUqaqePOmGmkgCRxsUKjc2OMseefwquBFZ8sDtUFj8B/ngVF3Z3Z26sSTRZCjRRR4486LoVtqMzqR+wd+Phz/CqL2Vo7Iosc7SXrdwrRcGNWzlif2QMZz5jHiKti73vAsTsrNxwxHH1+FLtIL6/lukkuTHCDaIrgqjYOWcA8nJ4yfI44JyIU4YkgjSKIbURQq+JAH9fGpUZJAJ8Rmj6fWhB0RRRRQkGqKbgSOS0kjWQiRiPgR+7/H6Up5etWwjdFMv90Z+o8fnS7bpedlWwKlg/BBOR5Vz51fuF3GCWCzKoAJ4DDFZct9uwtuvBO0MecnyVfE/h61Tqa6Gmbneb8gFKyJ8h8FLUJZF7uJDneGO0NtZiBwvPQH3uflx1q3TFjt+7uQwfcoOVXaMY4C+QpeKzkky87MAeq5yzfFvDp0FOqqooRQAqgAADHArPpKeSoqXVk7LC1mg628fBTSvaxnCZvzTJjikdJEyFeTa2fDPjUJpWOYVGxFJG0ePxqVuV7qYSZ27QeOucjH5mq53WSaSRM4Ziwz15NbmyqXuVDkeNHyz/Q/lRRSIV9xicG6QHk/rF/dP8jVFN20g9mljVfeCkknxB9fSlPLHjQULjyMqnAL+maVe6fO0RhPKr2lQSCMtgmpMiM3KjI5oBQoQIw/WSnLH8BS0kkuohI1UbI1PJzt2k8ZA+954JAwRTdxKIYHmJHC8ep4wPyqvTVMFlLDnIaRQOeirGo/PNZFeTUVDKbMcpuXW6W09FYjOSN0g9ERWcUZDMTI6fdLcbf8ACB08uPrWVqcxuZpFR8bM28Z8O8bhm+Q4+RrUv7k2lu0qD9YSFjB8XJx9PH5GvPzju49itxHmJM/tMR7zH8v+JqyMaEbcmG0wsDq62mnj5/spmS8GN9VIdtvNas2s2dqqw2qb8AAAdFHgKoi1u8uZUgtrNWkkOFXOcmsbB6DPPPqa2reVdAijmeIte3A5U8d3HnkfEgD4VpR1Ej3Zjo0Lme1SzvzONgtPVGuDfzJDqlhGN33XLbgccg4HnSTx37Ah+0Fgo8gxGP8A05pOa60S9mkubm1u4JJGLN3UisCSck8geNR9o0S2w1tYzXDjkG4YBVP+FevzNPfO151OnmUOmzcxbzVyaRHLITLqqXDfe22ymVz0+AHUdaHk0WwlZEsZZpI2I3XD/dYeG1cD6mlZdZ1CRO6jm9niBJEcAEYB+Qz6/OmLu3k1W2h1O2jeScnubgLkncBw2MeIHWo87XA8LceCYHtIPDGqrm16/kXu4GS2j/dhQLTGma0UUxX0xOASrscn+NYo6DjFHI6HHn61WZUSxnMCoWVMrDmuvSw61aXEywKXG79phwaf5z0rxmSCGBIx4+Vb+l38z2893f7VtbZQGbadznwUeBrTpa4yEtl3WhT1pkJa9afP7rfQ0Un/AK12y+6NOVccYJ6fjRVrtkH94Uva6f8AuWOrI/KMCB1IPSu5HmK6zyPgyGObHTvYgSPgRg/jXPcPWOaP/wCXJvHzDYP4msXtlRF+dEbdQbqPskEusUmvjojocHj+NHUEHI/Gucfs3MLcdH/Vsfhnj8a14ZrK2jDSoLc4GTKMA/Buh+tTwV9NO7Lmynx0QMNn947LJZgFJxgAHP8AXyq6CZrS5Xaobu4UhkQ9HGMkH0975EfTkyxtdKqtuiZ87ucEAFiP/T+NVxrNN75U7pDvPmGY5xUJ/GxBobrwxf1O3yT2tdBTEc3G3wTF3bLGVmgJaCYFo2PX1B9RS3TrT+nRvLIbCVC0U2B05RvBx8Mjiq1tEVjlt2DxjpjwrYbC55VQU73nolADnOD6U3KryabbkA5SWRB8MKf50xDE8rrDEvvOdq8fjV11JGFW1tyGjTksB/aHxNWG02XS6sMo8u5VtgY0se4C4ZX3Mw/aPr8BgD41S9w8o2wInd8je43BvgufxOKrK3MdszqCqOMGQnAQDq3rj8z6GrLayheMS3FvGXbGA6hti+A5z0GMjzrKrnzyzdlpHZSBqenQBa1PHHFHnkFxtZJy3K2StLHHAsje6Nrbsk8AKvmTxz51Gw02XUXeOSVzsKPO6/7xyeE58APoAPWo3cnf3YhtUUbWMUQAGDJj3n+CjI+o8RW9p8a2WnywxDaRty3ixJOSfUmsOlpJcUrHCofnij08CfJXnOZSRfhizirRBZ2lsY4ACCShYDG8gg5znJ8sn6UuM4Gevj8atIBtB/dkI+GR/wDm1Vz1PWuxbGIxlYAAstxLjdxurrcFxJAOTIAVHqDkfx+tUkEEgg5BIOaMepHw/OmFIulIcfrkUlW/ex5+tOQlx4H1pp4pZ4YWK8nLFjxxS6IXdY16uQPmf6/GpXD95K2D7q+6vjwOBQhSCww+8zrKw6IvI+Z/hVUkjyNuduT+Fc5HQmpxJ3kqJ+820/DihClc8SBBxtRV+eOaqPOcVOZzJK7n9piaiAW91RknoPPwo3QrJ0RI3syuQ4KyHz9BWVG72lwyysSGI356N4K/5KfhWrdEG4fBzk8etZuoBmKhY1LgHGTwynhlPoR/Cs3EKZ7rVEHvs+Y5j1U0DwCWP2Kd9KzO1t9JaaPDaQTskt2xBRTy68jB8fAdK7a3rqypI7GJfd3N95fAbv59PnWd23kkgm0vUIHVGiBCkjIV1YEfmK2MBnirp2hm43B3BHIrNxbNS07j1+hKZsOzhsVjUSpFJGF72WIKZGY8su4j3QOnu9cZrX0nSobIzukjGOSUylZXZ8SbRwM5OOCTk+PHlVlpeQ3Fpb3ENsirLGrAHJK8cjnjggjpSzz6ncxx70tYiJMFclwI/ThcMfOpqqolkeRIdbpaSnhiYHRDTqtB4hKXme6TAOWwGOPLgio+z9DATICcHAxg1TZJcCacT3CyRy+7GoXaIwOQM558KkjSg7I2I3cYU4yen1qmraYlDxWhSSYs0rAbQ2cAZ/jilfGrrphvESEbYxtGB18z9c1TSnZCOP51fbhniljXGXwAucZqij449M8/P0pELpBU7W4I4Ncq6YmVFn5LAbG45z4fh+VZt3eqiMkJDFeHbdhF/wAR/h1qGepip25pjYJzI3SGzUtey95K2G4jTaD5M52g/i30qQG0BAMYGAKIbG6uNssYR8ncWDKCQAQqhc5xyTkim0sWizJfRPFCmMgj3nP7oqphjXSvlqXC2Yi3kNvipZyGhsYO26jbwJ3Zurk4gU4x4yH90fzqueeSd9z8AcKo6KPLFdubh7mTccBVGI1HRR5f51TmtlVQjpxVdwSkZnHLQ4kH/Cc/iMj51YCD41CcAx7T+2yp8csB/GqdeGmlkzbZSpYSQ8eajZqkd2InBMYn2cH9hMkfiV+lbvewYG21U+jOxrEZALqQDpGMD0ZiWP8A9P40wbiXG0NjFZXs9A4UYkee846+WwVitfeSw2C1hc94BC8SbM4GDgqfME81XdSwiXCSAog2g/n+Oayi7NyzE/Oo/St3Iqd1qwzRdxcIsg91Q+R6ED+NI3l6ZLpJRmXoypjB6YZPXpu+eKlCO7s5ZT1lIiUenU/kv1pR07wAbsNjKsOoPn/XnVOvpXVEIyGz2m48x1U0EmR+vNOLfxsFdAXyAwbp86tXVVk9y5jJBxiQffGPXxHpWQkmwtvARM5kXwRj0P8AhJ+hNMgHOPHNLQ1TaqO5Fnt0I6FNmjdGbjZaMkjwyLLI4kjkO5ZQOD6EfwrK1HToEjeWK3zA4xPEmMbT1YAcAjx/mK0bJWjVkuF3QufeTp8/j61oTR28cceIg0ZHDLxg58fPimV9BDXR5XDXkeYPVPgmdE7TY8uS+dabdT9mtVELh2sZEJSRWyq5bO4L6eA8iR4DPsZ7aO6UTR4RmHiMgjyI8R6eHnWP2g0S3ljNmm2WGYkwF1/s5c52ny8wQfAeIFHZC/vZ47nT9QcCa1k2opbLbMkA88+AHp8KhpZhidO6jrvzotD/ALhyd5jmoXRmhmzw6xu1HgeYWkk09oyxSKcHhVLZyPJW/wDpPPlmtG2uIb1Nm4q6HALggr6MDz8P5VW6JIhSQBlYcqR4H+v8+lZKZZw0Sz8oDGE96ZQfUg4HXhiRWbNNLgrgxpzsPI7q8GtqWku0IWzd3c9tburqsm0bUSQZBJ4UfP0payUYkkVQEL4XHkBjP4Gk57iSVR3s9w00S5UOi7l8CRtXkgE8Z4x4Vq2Hs7J3qAGKFRgZznyHr/3qWjnOIVnEIy8MaDxP2skkZ2eLKeaul/UxLbeLYd/p0+n51RjJ4yamFlncsFLljknw+tTMUMZ/XOX/ALqc/j4fKt21lSXLc5Pctko3GBztbzqT24gbFzJtPUKvJxUWuHxsjAQYxtQYJHqai08HclbiZEKDKMzD6ZprpGMHeIHmnta47KRuNg2wjuh+8CSx+f8ALFL3MpijLYyxIVcjjcSAPqTVMl/Eg3pHIyjqcbF/5mwD8qhAsmoygZKrGCwMQLgZ43ZOATjI4zWTV4jEWmOA5pOVuSmjhc12Z4sEWenQ3cZluGiaMnOyT9s+Z4wfTr4H0pltJGwiKYr7uABOCPo2R+Apn2aytwIVkcIigKAg4GOOp8qALTH9rMemDsA/I1LT4TTRwCJ7Aet97ofUvL7tKzZtLe3cx27oxTrg92S3j7ycfhUBJfwHce8OPEoH+hTBHzFbEvsk0rSid03MSQyDx+BrklnIgJRlkxyQvBHy4NI7CGMOancWeR0+CBUud77QUgmuQhT7REgmKFcxyKMg/vBiuKpGqRHpC3ykj/8AsqdIB909PhU7qOPvjuRPur+z/dFN7PiI0Ewt4tS8SHm1IfpFf/hpP+eP/wCypuG9hFqwlWVTKw4VQ5CjOT7pPHSuJawyyLGIo8uQOVFWSW+lpGqGyglYH3iYgDj49c+tLwsSGolafSyTNAdLH4qUdzp80JSOdyobcxAX3fiM8fOqWuLLO2G7WVhxtRGY59doOKputKUyI6SBo2G5e9QOVHjgnnr55rgsYSAJWkmHTDt7pH+Ee7+FIJcSf3MjR43+yXLA3UEquTUHViixBWBwVZ8n47V3E/hXAdRZgyiRcc52iJcfPLflWpE0TqIZcJt91HH7PofSui27kl51AVCCMD77eQpf6fPP/wBRMSOgFkcdrfdb8VnJo0soEl3JCsZIOZMyH5FifyqyTTY4neJ5ZXXy3bQVPThcfjmmJHMjFnAyeMDy+PhU5/eSGXxZSD64OKkZhNGw3Lbnx1TXVMh52VKqqqFUABRhQBgCu0VZFCZFZzIqKpAJbPU544+FaDWWAYNAFASSbkqdr92UsPcKYI8z4fjXZCluGhRP1hUBnJzg8EgDw5FThMQ7uON1dUzM5HQkdBz/AFzSrOXYuTnJySafohWWnEylR9wFs+oBI/KoIAWQMfdJwSfL+vPNcVypDK2COQw8KtnClFk2BGkByAeoz1pqFG5Dd/JuGCxLY9Cc5qxZoXVTcZLR9CBy444P1rqBbi2Kl2aSPlVx4fGowFY4nkdA/vAYI6ef8KELt9HtkV8kq43YP7J/d+XH4UvyOnBzn50yjm4SSOT75YyqPXxH9eQpbIzj8+tBQCQk7ixz71ug597YOAT5qfBvwP41Zb3qErHcqUYEIZMYwfDcPU8cZ58qYI8PXJpa+g71RJs3FMhsDkoR7w4+AI9QKxqujfSZqqj0PMcj/lWo5eJ+HLsn+6i/+KT6N/KgIikMl3HkEEcNwfpWXFc3hZIAjO593mCRST68fjQ13dKzIYSCpwf1MjDPxxUgxinI1a74FIaV99LLclh6RRDMk+GbaDgDPr5nBpHBxnB+lUR3OrKF7v7gIYAwEePTlhS5k1NiS0TZ/uRoP/rNBxiE+6x3wKQUruZCf+HNUNeQ7isZaUjr3a7sfMf96WNvd3BAm3Bc898Rj5Kv3vmajZ2BmAnvlkBw0fs7lWjUhjhwABgkY/zpvaq2r0p2ZQObv2S8OJnvuv5JufUooo2jsS5dlI798oEYjA2gjLHypOG5nt4o4mJk2KIxI8DqSR5nkAnx6U7FaQRNvClm8C7FsfDP9etWsocFXG4HjB5GPL4Uhpq+YFz5sh5Bo0RxIWaNbceO6X9uGB/s827xG3AB+LYFVfpRSSI1jDDqHlGfouactrSyDiJ7K3dWb9qPn61NlVWKKBtUkAY6Uop8ReLPlAHgNUcSBurWlIe23Un3UC/CGST8eKBqE0f9oiAebF4vzH8ae5PBoz50vYKoaioPqAgzxu95iROpmQYhWPLeJYOD8FUkt+FcFvd3BLysQMYzLn6bFIGPiTTwABLY5PU+J+fWu+lJ/TZJv+rlLh0GgRx2s0Y2ySTS41YPvVGzw0cKKV+GQaektooe6faC7xje58ccD4VzPn08TTCYugsJ92UKAn9741cgw+npzmjbqonSyP3KX+NHrXWVlLblIwSDkVYlu5Xe5EaeLMP6NW1GiH+yn/wr/wBQqqmVe2XMA3DvODIT08RgfGqJI2ico+Nw5OPH1/rzpTshRoJxyaCf+1MWTL3vd+7mThXxnHl8qRC5L+phWAHDPh39PT6UuzbFLfQCpOWdiXwWJyT51zBx93g9KEiXS2Lt3kx5POBV7ukSF5CFRRls+AoZ0jVnkYAKMkmkGae9nCoSoXleP7Pj7xH73kPDr14FCtrezAMYLvOw8/spooeLvsF0d7eTBmBRU5wR9wef+IjHw59RTqokaBFAVAuPlVncRRQxNCu1T7p5zhgOpPjnr86VvrlrW1aUKDIcBFP7TEjA+p+mfKoqeAUEZqpzd5vc+G9lI57p3hjNtln6hcPNdN3eCYT3UYPQyn7x+AH/ANVZVyyu4jjJMcf6tCepxySfU9fnTTYht2IcnaDBGx8XP33/ADHzNUabape30NvJuVJWCnaN2B1I/mfKudpGvqXOqnjvSHTwH8+yoYxPq2jj2G6b0yGKyg/Td2uVVsW8eP7Vz0PwBrPnnluZnnncvIxJZjTes3cs97JCSFit2aKNF4VVBxwPl1pCtCZwH4Tdh9VhSuHuDYIoooqv5qJFP6PfpYzyLLJIkU8Zjd0ODHnow+FIUH/saeyQxvzBOY4tOYJm/spLC4MTkMrDfG4PDr5/z+NLfCtnu4NWsbSzs2WOe2DAwP8AtgnJKt55xwcVktDOsvcvE4lzt2kYOfKpJo7ODm7H6p8rO8HDYq2wspb+6S2hByfvN4KviT6Ac0zq19HIyWVixW1tRtT++3i5881bckaRZfo1AfarlQ9yytzGvVUHr4n41lKruwRE3O3AUDqT5fOnHuM4Y3O/7JXnht4Y3O/7Lm4DgKMeHFFbf6AtU9yXXYEdeGXd0PiOlFL2aTqn9nkVVzayWrAMMg8gjxqnr5fSvRXMKhWiuVCg8nPl5isCVUWRhG+5AeDjr9K2JWBh0VipgEZ0UCN3BzgjzpiQd1b29xasYiytHII+AxByMjp0I8KXoySPQdB4Z8/yqtJBFM2z2gjyUccz4TdhsrIAiOLmS2jAjY5aMlMcYJK9DweenjXgPtY+1S4+yjWux1vFpkd9oWoPfntBOIn7+xtbdYc3KANgqhlDyAqxKIcAEGvotuoeJlPO4kf18c1gap2Nu9e+0DsprxNpJaaNb6tBfW8+4vObiKGJdo2lSMR+9kjgjryKgpqaPDapjoh3ZARbxGoXQRuNVT94ajVY+p/aVd6drPa+1g1DSrez0GTs1FYXwtJbsTHU7gRsGVZVDA7gqsu3bv3HdjBt1b7a/s90O+1O31iTXYLXR9TOkX+oRaJcT2lvdELsRpUUgli6KNufedQQNy58hZf6N+vdlbDthoUHajTptO1TVuzdzoEc8sgms7DTr9Ll7WQiM/cUNHEQTlVTdt5x6fVfsn1/UOyvauzt7/TDJrfbm17TQM7ybY7aG8sJ2V8JkSFbWUYUFdzJ7wBOOkAudFX05LdsPtc+z9dF1rUb691XS5dHnt7O+sr3SZor8PcFRbxxwAFnMxYKmwEkgjqCBFvtg7IW2lXOoxWmpQ3NpqcWjyabJp0j6kb2VA8US25GTvRg6uPc25JYAEjx/wBpX2Qan2u1jtXq9tqensL+70G90y3kubiLvH04yb4ZniAkiWQSEK8ZZgTuI4wUn+y7Uf8AVrUI07C9l7e9vdVtb6906/7Q6hed9bwxFUYX8i74LoM2UdIyFVQpPOVqVFXFB3XOGY8vupY43PGYDRfSez3amw7Y2n6XtJrwBbiSC5jvraS3mgmibBgkjkAKFSMnjByCMjrt32pwmIwWl1G0sn7asCEHi5Ph5jPU8eteH+z3Su1uj9mzo/aLVJ7q6lvLi4tYv0nPfyWlo7ZitzczBXm28kyyAn3sDIAY+yg0IMmbqU7jkmNcFM+bZHvHzJ/zrj+PWTOlgw9odm3fe3wPlotPJEwNfOdRsFdpNoIoxdNGV3rtjVuCsY5A+JPJ+VbDYgtxG+A02Gb0A6YrPttKZC0qyRxxx9BGhQk+A4bH4dKoml1DvyWeTL84ikVhj/iUcfOtSifJh8AhEDtOeh8yVXla2d5dnWsFYWjtINveFdoIxnrk/jVORknzJpSabUkVJJkKpjC5h3D6oxGflUP0kycSpGuPOVlY/JwPzq2MYpv1gt8wVD2V/wCk3T1Sjcxurr1BGKUW/RhkwSgeYAb/AKSahLqkCDglfWRSmfhnGasxYhSymzHhNdBI3cLWKCCaZ14CLlPi1KnqcedUXF7b+3uGuo8FEyN45BUEHFBvrfqC7f4Y2I+oFPlrKeP3nj4poie7YK+rIHWOZXfOOmR8/wDKk/bARlLedh/g2/8AViqn1SNMhoip8mljA+fvZqt/V6If/IE/s8vRPyxmJ9h8sj1FWW5Cbrj/AMvkf4scfn+ArOGsFoe7EcDqDlSJySp+AU8VP9IXyKi+zbNpLANBI4LefIWo3YzSjqfIFO7LJzsnUgIAaZiieHHvN8BVN2FnjEUMaKobPI5PxNJHUrjftuVSRj4cxsfgrHH0amYrmKZtgZg+PuuCrY9AevxGasQYnTzmzDY9DoU18D2jUX8lQ1g7tv7wKwGMgdR+6fMVk63LaQ6abfUI53EdwAO7kAMY287cqcrgj3T5YzW7NOsQwcEnBxnwrKu9MfWLIysoDSB2j977sh2lc/8ACB9TTTlp8Sp5ojlcT3rc221JUUwMtJJGddPnyWho1r7NpEdpvDG3kcZHjG5LI3wOTVs9wsK4Ud5KyFkhDKHfGM4yQPEDr41dA7w20cvjCgjdVXdvU44OOcDOenQmro7K0N0LgqJGfesRWMBkUhSY2bJPJAP7PGBzWrO7PIX9Sq8DeGwR9AqLZblXjvbkLDGY+ICv60SZ8WDYwOhAz8aYt2Ks9ywyYxkf4j0/iflS89z7/eSsBkeWAB6DyqxpQsSW2GDbRM48Rnp+GPqaitzU3gq/nmijpxUJpooBmZ9uegwck+QHU1G+RsbS55sE4NJNgp+p+Hz8qrmuI4CI2yZGGRGv3z8vL16UtJdXExZLeN12jJCjMn16J55PPpXYdPHIuCCCcsinIY/3m/aP4cVlvxCSp7lE29/1HYeSsNga3WU+ionuriZCqjcpYDYjEJu8NzdW8fdHHn51WuyZxIADHGNsXHH+IeXp6VfMWu7gW0TbVBaNCBwv77Y9BhR6k0ze2vdCN0QDcASg/YHgPpVLDaEz1j6iZ2cN0BOxPOw8FLPLw4g1otdJ84xTUBL2lxEWJ2bZVz4EHH5MaV+HNMWLKLgIzACRXjOfUYH411g02Wdsl+MYHhxU4l3yBa5JG8LmORSrL1H8aus1yWfwHSmk2CUbq57eNhtCgHHhSEqESRxHjMqfgc/wrU6nwz4UrqqrElrMTliXkPHRe7bH8D86y8Tly0cnlb4qxA28o+PySNpg26PjmRQzepI5q2rY7KVIkUEHCjr8Ktgtirb5VxjoM1dpWtigaxvIBRS3c8lUrBKwyEOKkbSYDdgZxinVYMMqVI6ZFW20YedQx90ZZvgBUufNqm2vqkr4NCIbUAjuo9zcftNyfwwKV5Bx4Ditj3bjvmdQWKlx8c5/LNI3EACb1UA+IFKHXSW6JGWMth1I3gEDIyCD1U+Y9KLS47hgCmUPC7uqkfsk/l5ip+uarljzlkXdkYZAfvj08mHgayq+mfE/tlN7w3H9w/forMTw8cKTb6LUSVJOVbOKYhm7rKuu6NvvLj8ax7G4RJV72QbCdokPAB8mHga2e7tuvtOefBP86tU9VHVszxn/AAo3xujNii406CaEid1a2k905JBI6446HOK8u8cmn300x2Lcd2Y2naDeShxiQAEE8gblBHTPqfVRvbxblLuyN95O7HPr1pbUNNiuY1mjdgqH3JU+8h8iPL8PhVDE6B8xbUU+krNvHwPgpaeZrLxv1aVRbXQmfuWG59gYsiHunBHVHxg8+HXzHNUWJEc7Ix+8rjknACPx09HFZ13Zy2yvFcHuo5CN0kZZY256nBzG2eQQevifGYv2S4Mky9xKzblxl8e6M+HvA7fiMA45rFnxYOlidMwskY7UeHMjqrjabRwabtK3khjmmjWRMtk7c9QwBPHlnp60hIlxaolskfujEkvdgJyyggrkgAdR16mmLaVrh0fDQ9yd8jdR4YwfHPOPXypbU7uS8dppNzxkn3Ac/qjjOB8OflWzWNM8HbaE98a36gclUi7ruFJsrH1iac4hSMLn7qnfj4hAc/M1XnUZvCQeR2rGp+O7cR9KZ0+7mMRQMAUwCQeGGMhh8RTftM4GNwOR4qP5VDT0slfG2WSdxBF7DT/Kc+VsJLWsGiz4dKubtW/WxgryVcvKv1yAPpXTpdvG36qUg9GKRoufhwSPqa1mu2jcIVBRkG9QMZyP5GlQFz1wB0HpVluEUjdSCfMlRmpkOxsqEsreMd53QLDozks31Jz9MVaCVPBI8eCQc+dSdgTx0qNXooY4RaJoCic9ztyr2u2kCiaKOTaMAkEH54NSItXiEpiZSDtba2efDg/1xS1WwN75jY4WQbCfI9QfjUqarY4kiia5iJk2kqMjG08c+vWlt7Bu83HdnOQefjmr5BJBHGvKuGY8HoDj+VR9pcMD3cOCef1Q5+dOuhdEyS4W5U7j0kUc/MeNTuIHNxhBgFFIY9Nu0c1BvYwxwHO7GQOAtWPco+bdyTDhQDjBUgAUXQoCWOBsRKHOPvt589PwpfpwW6nzzTXsRC7++Vk/+9gsfp4VWq2p9wPL7xxk4GPlSWQoxyIVMM33GOQQMlT511rd8bo8SL5rUWgm7woEckeQzViW1yre4uxj5kKfoaSyFQysDjBBI4yMc/OnJNsubMnmIe4c9W8QfnVsslxHAkk6q5DYIPII8/Ss/e4fvCffz1pfBCAMnZ5+6fT0qy5P60qOBGNg9PhUp/1ii6UcHG4fut4/WpCJ7tFdAN6naxPGR50WQl8EkBQT4DFXsgjENu7FSX3uR1XOAP4/Wud7HACtu25uhl8vRfL41QSOS3xJP4c0eSE3NG0W63itm/Wcbic7gD4D4iqjHFF/bPubwVD0+Jq2Z5o7WJd52kZfB8SeMn4UpyTjPI5pEJiE28sioIDgnDFnzgefSuSXKO+4W0fAwCScj8a4uYrcvj3pfdX/AAk8/l+dU+NCFcLllIZY4lPgdoJHrzVhdruHDqqmP3twGAx9ceNVxW+7aXdELkbQf2uealcSp70CRhQshPB60IVEbskiyqeQc1cz2j5ZkmTJ8GBH0qijFCFZNEIypjbcjjKnofhihLa4c5SF8cc4461KGeWNO7SZlAOQAa67/tOzOT+8c0l7IVtxd3CTyrkFSzLgrnK56ZqkTRA5NrHkdMEioOcoCAPlUKW6FJ3aRi7sSfOo4FSjXeeelSaMDlaLhFioDgZ8M/8Af+FKaSYjpdmYGmaMwRlGm++RtGC3r51beP3FpPO0ohEcbMZW6JgE7vljNXQQSiJFmk3uFAZgMbjjk48KA5FiufOirH7qFGklYKqgkljgADkmhY2mQSqUEbdGLgA/Dz+VCFAEjBU49RV0pEkAldB3hbaCD1+NLzSWdq8UV1fQxtM2xAcks3kOMZ9KtlvNPsY9t1dBUlYIok2oGfwAJPWhCr/L1opV73KzG3tJ5pIGClTGYw2eu1n2hsdeDXX1C2iM4uGMK24DPJINseCM5Dng/XPyoQmaACTgAk+A865G6TRrLC6yI4DKyHcGUjqCPCmLb9WJLg/sKAPiePyyaELkdpIxDSIUQHJY8DHzqz9IPlsRxOv3VJXoPKlmZ35d2Pnk5rhOeefmaVCuFwq+8lrArjo20kj6mq3keRt8jMxHiT0qNFIhGOpB6+lfOvt1+1nU/sm7P9ntctNGi1OC71+Gx1FXDGSHTxbXNxcSxbSMyLHbMVzkcHI5r6LXl+23Yz/W+97KTPPAsOga7+lbiGVCwuIvYrq3MY9SbkHywpFA8ULF7a/asdC+07sR2A0Cztr6HtHK51G7mdiLaF4pnte62EAtKba4IycbIH8xT+mfbP2Gnu7pmm1S3gttPvdWhu7nTZo4b60tcd/LbuV/W7S6cDBYMGUFTmvL9jPsCu+zsugST9qF1CfQ+1MWqrcTxsHGk22nXNjZ2YIPWNJwxYjlmlPUisfTfsA7ZEMNd7UaBcXP+rusaDcamPbJ7zU5LyNFW6nMhxHgxrmJMqAW2sAQqyd1C99a/bL2Bni1O7vbvUdNg0iwh1eVtR0yeBprGVmWOeFGXfKGdSoUDfkqNvvLm9ftn7H/AKP1S81JdU099IktIbnSr7TpYr4NdSCO02Q4LSCaQ7EK5G4MCQVbGT2w+xqbtPeX2q2/aaC0J7N6fpkEjQs/c3tlfe2RTOuV3xmRYwVyCQD55pC9+zftp20ue0es683ZV9V1ay07TE0xoJLnS1tbW4knKyNIFkeSR53w6qO62xkBipLV5ZmxODAe8eSc1pcCeQWnefa52Xms7e5ittc9puNSfSYdG/RUv6R9sSPvXUwEfsx/rN2dmzDbuRWl2T+0rsX2on03TdCvbprjVzqQt4rmxlgkZ7CZIroOJFBQrJKgwwHU46HHlNG+yj7QOzMGk6vaazpU2s6LrF7e2OnXtzd3FjBZXNqsD2a3MoabAZO9VynBZowAuMYnYDsV9oiey9srH9E2/aDRu03bGC4t9QhuILa4gvtSLtNFtDSY3W8TIGyGRsbhkNUUFFG2Qzu1cefQdAnPkLhl5L3l59uHYKLR9M1Kxl1XUoNRsZdWRbDTJp5Y7ON9klzKirmNA3ugH3mIO1WwcbU+ow6ube70q4juLeWONrSSM5WVpF3Bx5gI274M1fHpP9Hi+0TTOz0pm7Pa7f6boX+r95FqL3dtbyYuZZop4u5YtkGaUNG3BUj3125P0zS7ODQdH0/RbKGGODTbKLT7dbeIxRIkaKh7tSWKj3NqgklQpGTnNZGPTNmDKRjtzc+W6khkFKx1S4aAaeJTN6ytKttb5aKD9XGByWPn6knNPuRoVp7OjqL+4GJWHWGPGdufM+f8ganpli+n20ur3ccaukYe0EjhVY4JzjrnHQGseWR5ZHlkOXkYsxx1JphHAbmtYnTyC5uWRwJkfq4qHTgUUUVVKpoooopOV0c7Iq2CB7hiqeA5J4A+Of6+oqdtbGZt7+7GoyTjPGcDgcnngDz+dTuLshu7tzsRePBskeeOuPADpxjpzXlmcXcKLfn0H+VpQUrGRieqNm8h1QdPkPEMiSyA8hGGAPPqCD8q2bCfJD6lbia5t1At5RE2cnP3icBsYz1yPWvOBmAKKxA8QK2oNuhWomu0V7uVSIICB+rB/bbxz6eVT0zKxnuvFtb3CswzUZJOQj10Si2kM5lub7VEQEhw6Rlw5JOfyNNWxtbDedLEs94w2pK8YVUB6sq5JzjaOmPWlbSeNzDarncWCbmXKncxzlQQCOTUL+aSKe4slIEccjR7QMLgHH3Rx69Mjjmo4ZqtrAMouLjMfqE94oI/xmHQ8h181H9Gy+IRj5mJyT89tFVLdTKoUFQAMAYoqv8A6vq35qlnw3o/4r1GoX8NrCbGaP2liQxQuQsfxx4+lZnf6c5y1lKmfFJv4EUqxLMWLbjk5J8fWuV15kLjdRvmMhuU2U0uT3UnnhJPV0DKPjj+Vd/RV0JANoMZ5EqnKEfGk/r0x1/CnNMvpLKcKrYjk4Zce6flSNIJF0RljnAELQtdLZmCxsMJhmJHA881K8Y2RM9kSu/+0lYYOeMYB/ZOMEjnpxThvDsKCKHuvFSvuj1PjWZf6nYvGYwq2+Twxcr3uATtGfDjr64qvjE0MVPaQ2d+nz8F0VJGc3cGi61zbywZkZlmzgIoyx9RjOV9elWWs8z2RskiZWnlIDA7sEbeDjIx58jqPXGLNcuEW1iQhWGApQxjjoFQAsy+hGPWi4ur+YtZ3e+JQo3RiBggBA/YQZIPHDNjjpXNf+4qktyOda39o0PqdlodiYHXH89FOacwM0crO0kfDAyBmT1PJSPpgnk1T7LeXYF2dyxqPdkI3CNfNQeWHhk/ECtKzh7OrBme+jMsfKrKRGo5GCqYA8D5n1rRUghWXkEDGD1HnnxFS0+CjESZJpPIA3PqfskkquB3WN16kJTTvZo4zFEgR8BnySS/97ceSPXw6YzTnw8f6zSV1bCL9dCWVVOSF/ZP7y+R65HQj4nLVk7XeIzjvNwR9vTPHI8geo9DW9h87oHdimADgLjo4fuqU7c44rDvum2V2jgt0HvMO8I9T0z8sUvJCEnYtglSVwOlOXEirOUiPvEgMw8BnAX8OaXnBNw4AJJc4AGfGtg93QKr5LkUrwk7OjDBBwQR8MVC6lhijE0Q2nIHdnz9M54q0wJER7TIEz+yBlqou0WZQkCbcftMxJNGVrveCW5HNZ1wkdzK0ssEW5jnhRwatsrLv5v7aaNIxvkZZWwq+WM+OKl7JKP3fkafs7VvYiOAxkb/AI8AEL+dRSUdNJuwfBOEsg0BKWktIpJGdmmAJ4USsoUeQwa4LG28Vdv8cjN+ZNMEbSQfDzrlV24fSsN2xj4J5nk6lUewWWc+xwE+fdrn8qtWNIxhEUAdABipVOGF5nEajryT5DzqcU8Q2aPgEziP6rsUQcGR8bFGCfP0+PFcmlaaUyseSc/CpzsQREqlUXwPGT51SMeHPwqQADZNOu646rIpR1DKeoYZFJ3VmiJuh4UEfq26E/3SOVPwp3xx6ZpW6cMyxgnK5OQemRUE9FDVDLIPXmpGSvj2Pos79ZPmDfuLAb9x2yIvif73HQjnPgKb0yeGUSiR1EV2x3H/AMsn7h9CAMH4Hzrw1v8AaQt3qUFtL2T1e0sL3V73s7ZaoZrZopb2GaaEjuxKZVUvBLhtnkSAMkb9vr+gX95qNnY9pdIvLvRlLajHDqEXtFko69/sbMYGDxIB41jMhrKOrMmUyMaMo116/wA8FZzxyR5fdJ3W3f31/pyM0dv3skbjemfvR594A+HGefXNc0DWtPuoLj2a3nWTeJZJGKn3xhVJ8SSqjwxxWVZdsuy+uafY6hpnafSL+C6uDYQ3NvfwSLcTBWbu0aNiskoVGJRSTtUnHBrD7R6/2Z7N3Wna3P2i0mzjuL6SzIk1GCFJbhH7mSNdzgM0bbwyjJVlweeK6qgngr4CwAh3U7+IP2WPUMmppA+928x9wvbR/wC13kaSL7ryKpHoTjFTF93d9LcySLtZju3dAPAVk23aXs/a9qbXs3PrGnx6u47+LT5LyJLp0GTvEBYSEYUn7tZdj2u7O3c+mW912h0uzv8AVRm1tbjU7Xv5CWZf1KrIwflGG5S33SByDjMqK45bUozOOnh6lX2R83mwXp7i+aZ9trG8WR90DLE+gPCj/FzUYrBid8rFSeoVjuPoXPPyXFV9ndb7L9oLe4m7Ndo9I1KG1k7q4ksbyO47uTqVk7ssQ3o2DWt/syeEkh9PdH8c1UZhjpncSsdmPTYDyClM4aMsQsPmo20cdtDK0aKgC7QoGMk9fwz1zS13M0MZCnDudq+nr8hk/L1pbtFeTR2trHb7old5SyxkgthVx4+prMkmmjtS0s7SSSAgFjxjHOD45I6+S58aixCvFO3s8De8dB6/4VaKYPkdn2aLkrd02K3t4RcSAyOVASPOAFHTJ8/E+pq8lnYlm3M5JJx94+f+VeTgkv7iVLeCaZ3c4VVc8/wFeg025WwY2Elz311yxbOUj9Ax6n8ulS4dJHHGIWiwHPqVWbXCokzWsFZfCxtO69tubeBppEhj7yQJukf7iDOMs3gBzSl5JYWrXgl1SyC6cu68Z7hFFsmzfulyfcG33stjjnpXn/tlsLyf7M9a1S0haS60RItdtfe95prGZLkBfVu6K+Rz6mvi13Fe6tcx6jF381t9vV1HHKTuwtrBfoYeD0L6VJKcY57nB4q9LUujdYD+a/4+KiqaswSZAP5/zZfoldY0aWeDSrrWLI3FxcSWlrtuEd2nSMyPEADksI1ZivUAZx0ruo6tpHZwpBreq2lm8kM9ynfShO8ihUNK656qikEnwB+NfGZdf1S7+0PSpbgC7k037Qtdt7SIIq7kTQbgqnugZJJIycnnqeg8brWrtrek9mNavO391r+o6z2H7SXt5BJNDstp3sYy4ijRQ0ShyybGzju/MHMMlfcEfzl+6rOxGzNtb/t+6/Q6drdNQXOo32t6fb6VZW4vLy5eZNsFsy7lkYk+6GA4z1ycdDU012LtHCLu229xc25lidSRuWQALwwBHBHhXwXtVLqeq/Z92y0iTV57W202w7GSwC2WJT+scbgWKEkZ2sMngoMYGQdTtD2m+0ODtp2g0/StYeAdmb3TLa0W81Wztbe5ikS3eR7lHjzMZ2aSMMpXaygLhgc49bJLPAYjzI+v+ElLiT4ZWucNNT66j7L7Dq3bnQ9GiS41a/sNOjlcpHJf3kdurt4qC5AJHkOajF2nbUbaO8026tJ7Wdd0U1vIs0cinjIZSQRnjIr519pMeo/66dgl0TS9O1K4F/qojg1C5a3hK+xNli4ilYEKCQO7OTxx4Zc2n6r2SWOyuNVi0q87a9o5r5rLQ5kt7aALZKGQXdwqFBiDvXdIg8jkhUUbjUhqpnCxVSSuneSTsvr+i3d0LgWyRvKsvvYA5GTjPw55PhXo7G6tNQ02K+0S4ivbe8jWRLiBw6OpPBUjw9a+C/Z32k7RdsJuxsbdtrz2U2Oo317Lp7W+NVktdUjt4u9kEfvIUzu7vZvyegzWd9hvaDXb/T7LRu0ZfTRaaJA2jacBGY76z4El6ZfvO4kAQxgju1dCwYuGE8NX2doB1UsOIcIAEXuv0hbwypMJJEKICdxYYwD1/AmqnW2WNlXMpYYyRx/nXjheXQVFF1JhFAX3uAMcYFeptnMltE5JJZFJz8K0aWrbUXDQtSCpbPpZJOhRyh8OlR8eOn9c01eJ7okGMg4pXjwq+09FYsb6KEkW4lkIDkYORkMPJh4j+s1K2vJLc92ysyge9GeWX1XzHp1H41L51B41kxuzkchs8g+lZlXhuZ3aabuyfI+BH3ViKewySatWtbtBOgl9oUJ4Eckj0piNQpMlq5JA95GHLL/KvPJJPav3iOAxPLdFc+R8m9elPpqMAXeSY5Acd3+1u/jUMOIx3MdQMjx/NEr4C3vRm4KflhikiaWIe6B+sjb9keY9P66V5nUUtIFWW1kKwbst7wVRg5zHnr4HjK8YGKZvNUmuJM7FWReGVG91T/eP7TfgPWupIYmMtwhlLxYbI5kQ9D5AgnBA8wfDFYOLVH9SaAxtmA2zka69PC/NWqVzadxBdrzCp0+eUoFYR/7MVOxSdzfvHGec53A+uK0Hu7VFLWvdO/UDwj9W/d8RzycdK89HgBSjyRxx4JK/e7pTnHAzwPdJHRX8xx6jT7W3lmUicybeEDFW2SY8cdT065+vNQ4GK1sLqaEjQ6k7tvzHW6dUOgeWykaEaW2Stk72ckUhjHdEmLD8EgnIO3wAOAPIGtXu4ZARAxR8ZEbH8jSmpKtxbiY+5IMLIfHaeMg+GCQT8Ks05xOI5ZRjblpB5FfvfTBrfw5vYpnURN7WcD16/NVZjxWiVX3f/iZB+6dv04qn5V1ixYlupOT8a5Wwqt76oooooSoo+IziiihCCSxy3J8yaKKKEIHHTig0UUIXVdkOUYqfQ1d7TvGLiJZPDPQ/WqKKW6EySky7Yrp1x0WQn+f8Kh3MsMiNJG20EYPh186rQgNzjHqM1asxi/s3KH+6SM0XQuyyyJdSPncdxUjwK56UG2aXDWyFlPgOq+hrjXSuSXt43ycklcE/Sjv4kVu5t9jsNud3AHwx/GkQrILe4jfZJCe7k91gTj51ZMqyg2lszARj+yI+965HU0h4YycVJHeNg0bsrDoQaddCs2Rwcye/Jj7ucBfia57S3LGOIj/APzHNWLPbyRkXUeXzwyIB9ealBHDvM0Uu4IrNtce8DtPypEKRKpHIbt2UygYQDJGPHk0vi1B5MrjOcEAZ/GoM7OSzsSTySeTUaRCm7vM+4+WBjwFRZSpwSCalG20/GuScvQhRPPqMY5ooooQiiiuFlUbmOB0oQu0Zz1NZt1rKxOYYYjI48+lUGbU7nmWQQr6Dk0tkLY71EBDOoz5kVEzwj/erjzzWSulmc5MspB8San+gIuveN8zn+FFghawvbVeO9H0NBv7VeGkx8eKyk0ONHD94Tjw4wfwpiTT+9XY7KQfwosEXTN9K01jPHBbxXDvGVWKTlHyCMMPFTnkeVE+oJEWij2yXIiMqwLIu8qOp5IGM4GScc1mDQyEkjlcSxSKVePwZfI+BHoRTMI9kColsiKiiNdqYwg6AY6Ac8dOfDxSyLqQUXt8s9zp7o8VttVpCpGJDmRMDIJHdrnr1607arBBH7MsKpARjYoxjHQioRypIAVPIGMHw/ripfGhCItPsLS2cWMIRRJufaoAJbJLcc5yOuf8AJK2t7ZG7qCId1vMjEncWf94k5JNbFmkgR3VVAOMFjwSCOPxpVvvElAp/aGMYPlQhc6dOD5+P4V3Oeufr0Hl6D4VyihCoksrSSc3T20ZnMZi70Lh9v7u4c48QPA9MUwqrZ20enmSaR1Hes0uSSGyFBboTgHxzjBPUZstWVbhCwznjP7p/epPUIpgwn3XLSWxdxFC3M/ukBSDwck5A45A5FCFeep58aKqiu7adlSOVe8aNZe7JAcK3QlfDofTNW0IRRR/3o6UIRiugEkKAST0GK7HG8p2IOTznwA86uWZbfiABj+058fQelCFF8Qxd1uwzcuQenkKrVHkbCISepxTJtowonVZJFc5CrgY8wT8arV5JnECjulJwQq7cDxJ/GiyEXTrYWDgqsktxhAucjrjB/rwrNsr57O474QlFnJwAc7x13DPAboceI9eK7qszSzLDCQoRRswOjN7qH8WNO3Foj2UQZPcCCMjphQeD/Cufmjlrqx0kLspi2PInfX6K4wtijDH/AKlx7mK4InjfemPcYjGfjkdeuc+PhVNzcR20XeTsdo90D9pj6c9TxSckM1nIZUkIDtguPH0cePgN3B5HHjSEs5v9QCzyd0qhhw3IRAdxU+BLEDOOgNMqMbkgHAc202wHLXnfonMpWuJeD3Bqqbu6lui1zcHCKSmFPj+4vz6sPIj1HNKslvr9Y5iqxpmSZuBhB16dPj60vPN38g2qsaINkaL0RfIY8PSn4tthohm/32okxJxgrEPvY+J/CqlHThjzI83O7iefgufrK41kpFrMbsP5zSupXp1C9lu8YEjcAeCgYHXPhSvwruCxAAyWPujpknwH4fWrEtpnGVUYBIzuHgcUskoLrvKzxHNUEuAJVVFXG1mAy2wY65dRj8aZigW0QyzgM37K+Hz9P4emRUEk7GaDUqzBh80riZBlb1KQ8cfLjn8qsjikldI1UkueOOvl+RHlTHtlvIA01qhKH3FUEAf+rHyxQdQyC3crv6ZzjjgEcenGeuOKhdPUaZWKxHS0bTd81x0H85ou5BGgtoMBQclgch/A59PL59c8KKrOyogLMxwAOST4fGuEkkuwXJPUDHNa1my6Zpp1NY1N1NIYoWY52KBywHn1H9HNukpmtGUnzKqVE5rZS/ZvToFIrHoCAuFfUnHAOCLcdf8Am/r45Us0s8jTTOXdzlmPj/KuM7yOZXYlmOSTyT8a58KnkkzjKNuirvkzaN0CvsP/AB1v/wDOT86lqn/tS8//AAiT/qNQsTi+tyf/ADUP0Ip680q/u9Q1CSG3YiOZ2weC3JIA8zjn4U+NhdFZvVOa0ujsOqyqKkyOpKsrAg4IIPFFVLO6Kvw3LSmhlt5GinAV1+95D1HpVdPQ41CFbQ4E8QPct++o/wB2f4UkQQdpGCMAgnBHx+h+ldE6wGZXchd7guuUzBAiRG8uiVhj5x4sfIUtwAGfhQQSSMcUwhuNcu0trXCxrgrgZCD98+p/Z8hz41Rq6w07Q2MXedh49fILTw/DXzEvlBDW6m6rutRvrpHSKN1QI2VjA4AxlS7dOo6Dxp6y7PBR7ReT92pHSInc48t55I+GKv1GBLaW3tYogscIC7SOW3yICSPXaaceUzHcx48B5Vn0OGCqqnmucZCyw121Fz8Fuy1BiY0QDKD8bckJZWccJksbWOLaMSKo5P8AeJ6k+pqu6sLK4t0kuLdXeRsb8ANtHTkc9atjlMT7wMjHvA+I8qtvNpaMxriMp7g9Ov55rpjTQuZwi0ZfIfRZzZHg3usl9IttpZJZ4zjPErMB8mJFJo91pDor/rIJuUA+4/nt/db+6eCehrfW2LIHuD3aEePU/AVQsOmbHsLl3mimPAaMKA+OOc5HHHSs6bBovzKP8N42I+hCsR1j/cl7zfp5Is3i1CIyQuO65VyeNp64I656cdaoaX9GziK0B2uArEnlxySobpxnp4jpnpWTPHc6XdNJH7u04AYnbj91v7p/ZbqD44rXt57fUIOVyAdjIw+4R+yfXy/A1WEslYeBJ3J2beI6jwPMKRzREM7NWHl+6r/SGSTAVIQ4yOPh16fPmuxXVwZ1PeMCxwccZNVXFg6kSxbnIHBH9oo8gejD0PPrUbSeNX3TsuAcBx90HyYfsmr0GJZHcCsbkfyPI+vVQOpx70RuFrm1uMn9WefHINHstx4Qt8hmqsnwyPHqRR1/71pXvqoFb7JcdTCwHmeB+NXxRDuHR51Gxg42HcR4H0pPp0q6zI78KeO8BQ/McfjShClI1pKwYNKpIGWCDB+Waj3CvxBKHb90+6f5VTjoDngYxR49KQoQeMgggjqCORV7E28QjBxJIAWIPIXyqUMgkVpLhd4jGVbODnwHr4/Sl2ZnYu2MtySKEKYubheFmfHluJFdN1KQd4jfA/aQGqvlRyeB9POhCvuNipEDEiOw3HbwAKqW2ilRpJ1yq4Ax1JP9ZpmJZ1TM5RU8DIOfkOtckuoxgIneFfuluAp8wopwPNIV8L0b7JNdsu18WqDsv2e0yaDtXfa0/aNNRb2q4s5r24m9n7sRAEvFMkTBpCoAJGSFFZ2ifYt2t0TRJNITUbe5vtN0i807S9RvNXe4t7gzyIzFrV7XagcRqzEtJiRVIV+tfc9UEtyveMzsQpVgvBCHyHTggH5VmmSX3tsm7PAAtm5x/wAXwrLOJdkmeydhtoQQL3CscDiNGV2vivlNp9mX2hrf3Ha+aKwubmDtHY65FYXeuTXDTImmzWbxvctACr/rQwGwjCYyDg1GLsT2v7LQS9otQ0vs5qkt9b61aX9jc6lMtrbreapPeK8bdwTKhSbbIpVSwVMdK+xSSyJbR2wVJWY984XCs2cFfdJ6AHPXxrJ1qVWs40jeNZDdW4IkGPd7wZ4P0A6H4c1bp6uir5QM3e5g6H4KCojlhiJtdfOtT+z/ALban2usbi3l0qLSLfX9M1WPubt7RBDBFEkkLWqwFZJf1b4keVjsKKMAACzSPsp1mOPUIb6+toFvuxt12bF5ZsZZreaa6uHLrgAkBZkOR1ZeRwK+pyqZVZGzk9D0KnwIz+dVWqQPcK88cY3EkttACSAe906ZHvAZ4rNq5KvD52xscA12xI2I5FWo2x1DbuGoXkfsk7E3fZm9ur/tAxW/On2mlKU1tr7fFAZGGEaCHukBf3B7xw7g46H6Zi1ABIlPHjgViXAilCxW8kjRnA9/Eocj90MCxPrkD1q0wXMKtMid2oOdqSHKgdcrnafM9MetQR4xO55D4swbuWm4TjSstobX5FM61HZyW9uHicYLtnvMFACpLYA5OBgeWfHNY7X9gSwudMaVwdufaGUL6ADjgf1zU9SnuDEsu9SX53p0VRgqAPM5yR8/CqNMt4AJNSvFX2e2PCMcCSTqE6fAn5VRiqf6hVmobtsPALNxEmANgbz1JWob7T9Gto2j0kR3N0vvoZmJVPD3uoOMHpWemtiB+8g0mxXacglCWA+JNIXE8t3O9xK295CScnx8vSoqrMcKPTngfD41ZkrHN93QBZHFe94bEF6mfUbaW1E91IjxyJgowByPLH1Fedvu2vZzRNV0u1v7afcYrmaygs9Iub24EUKxxyOiW0T90q+0Rr4ffwCalHp1w7BH2xsfuBjgn4D734Vlaz2I12+7WaFrmn3+q6ba6fpmrW9xPZww973s82nNEm24ikypFvIxZVBBjHIyMvjxQVL7NF7LQkiqiwOc23nv/wAJrT1g1azttc0dIb6zuh7bbXlvDuWTem3vFOMhihIJ4bqD04IOzEMElxPbdmLeOW6Z2uJI9PRXmLDDF2CgsW6En514ftZ9mWrpq+h/6uaGkNnpP6LOnXr3dsZohDe97dd9LcKbgFlLEdyUD7mEhOQoYtPs90zT9P0z9IdjdJ1yI6lrF5rOlH2XF9JcXMjWly7S4imaOMhcM25VlyOUClxhBdZxI/gWVwrvLXD+af8AK93ea/2W0nSRp3aqSx02TU7u10q1mmhAWe5bcbeF8KRwUIUtgeHBxlddO0bVNQnuG0u11DWdBkS2eWSwElxYSvEZVCOyblBWSNvcbAJxnORSOu/Z6vanQezGk3elW11p9rdWx1a2jvWuUSBbCeF0WV8SSFWkQBiBIfvdc48dc/Z32+9h1G27UWtnrtlea7DOLt5LR576yi05IYbgx3amASbgve70Yg72ReVISWPjsaZL3ad/X+fEq6ziROBDc1xb5fZe/ESy38liqo97ZRR3MkBTMsEM5ljR+mVDGGVeD+yc+Z0v0Bp9xorR9oOzsOrw3UiutpPaiREK5/WEOGAbng44r5Np32UdpNO0gXs/Z/TbjWH7MdnLaS9N1b94bvTbx5ZYWnOCWmjMCK4BU9yu4qFWtqw7H3mqdvR2t7WaDaWlumqanqNtFczQXclnNJBp8drKUVmXer20p4J2lBhuhL4GxtFwR/yfsqrWPh7z2kHx8f20Xv8AVE7MdnorG7u9PvbMXdxbWiC2jQLHNdXCqFztGB3jBm9Tnk1UI+y6iMLbXg7gERYWId2CMELge6OmcY4GDXynsr9mOt6NaabJeNcJqFvd6Q+qyy3tgbfUJLe7SWa6XuYllkfarNvnbvT3jAq33q+jHOeST60k8gaQQAkdKTqWj4LTP+rZP/8AUsH/AOXWlaatoyJFbK90AFAy6rx8SDXm/rn4UYJ4IJHlio46t0ZzMA+CI6l0R0aF7Rns5Yj3W9wejbuM1myQvEfeBI86w7a9ubNiYJNoPVSOD8RXorC+jv4srgMow65ya2KavZKcrtCtSnqmTHKd0t1o9aauIYIozKZ44uQMMwHXPTPwpKVgTtVyqj9pvdZuccZ+6v8AeNPqsSp6VmZxudgBufBXmQueegXJZR7yJtYge8W+6o9fP4daEt7gw8QzbNuO9+7LjOfdB52+nXFSW90eyHvs11KrErHFxGh88nkn+9j4UtP2j1CTK22y1U5z3QG4/Fjzn1zXPVLBX/i1Ztp3WjcefikdiMFGMkRv1UnjQ4kdljAwAVQlWPpxwfQ+OfjVcN1JeSiAgqnd90CD0BGM/EsVPypNLy4RmfvWYv8AeLHdn454PzzV8cltPIHCiGUHggFlzxj3fA9MAZ+A6VQqqid0BgkGYW3Gl7bXCipn081QJoTldfUHmqIQUuULD3AVODg8N7oGf+MH5Vo9ktyWl0pneSSO7ZS5wCCFXjgDOOnType+spRcyvDFv7olzsYZ3A7sEdRg448hTWjXoF1PZtJCI5Atxb4+86sMyH152+vpUuCVbW4hlH626jxCu9nLafvbNcbeIK35IUvY3X3VJXbIucArgjP9eZrNguZLCWWB2VlfG98fDDfA459R86cAx148ABz/AN6puYO/T3cd4gO1sfUEeIPiK6GvpnOtU0/vt+Y5j1TIZALtfsVcceHTw9RRSdncFWEEgI8Eyc4PXb/LzFOc+NWaSqbWR8QevmmyxmI2KKKKKsqNA5OKreZEOByx8BRMrumEYg1XbQbf1kg58BQhMDOPeABoorhzg4ODQhd+BoxSa3FwzbQQefKmo94HvkE0IUqKK4zbFLFc48KELvWjAzmlDcySOqqMDNN0IRRRR/GhCKKKKEIq634SZjjATA+bAVTirrd03NE/3ZBtP14/GhCp+vzorroyMUbqDg1yhCDnjFHU1CWVYl3MefAUmDLI25QcmhCfJ29ahLIsS7mHXwquJJgd0uSB0FUyrPK+WjPpS6IVntgH7GD8aiI5rk5dmRSMcHpVkVqqe8/Jq/50iEtHp9pEPciwfFs5Jqa2sStnkjyNXUUt0IHHAooopEIooooQj40cYx4eVFFCFExITuAwfSpUdOvHx4qSRSSHEaFvgKEKyEd4jwt6yL6EY/hn6US5miWdj7yna/HXjrVkdvJHC7jbuYhR7wyB1P8AD8agiPASs6OiONuSp+R/ryoQqKKseCRF3gBkH7SnIFRijMkqx+fnx8fwoshWoqQxrPINztzGvl/eNVO7O5d2JJOTg45+NSuJBJKzL91fdXHgBxVdCEtfqyot3G0CtCw3ySrwIcgyDIHB2jI6jKgHjoyDkbtwOecg5z68VwqJB3bKHDArhhnPpjyPiKNOtLhYkhu44rVUkMaKp6x7jswOuduM+ufDmiyFdEg2maT7qn3fHc3lQbmTJKqin0RePnjP41yaQl9oXaqZULnpVdCFct1NnDuXU8FSeoqMkIAEsWTGeD/dPkarqccrxtuHIPBU9GFCFO3k6ws21XOQ2cYNSNzPEzRyHfgYOepHx+H51CWNSvexHK9GHitV3cjNZNIP7VCI0z+0W4Hz/gKjll4MTpD+kFOYMzgEvBbi71R2iXbHEzN14UDMan/lDn50+8hSc7oiExt2f3PCk9PQQ2ZmVjm5IEZz/u14H1Iz86cgdJSkMyhhn3D4g+XwqjhcRZTh7veecx9f8KWoOZ+UckvqCQ2dlLPMBIm3ESn9tjgD8SB8684irZ2huSdxd+7VT0ZVzuf47i3I55FaWvXs0rw2WAWDd6B5MTsQfU5/4ay9SKCeKyjYmK2RY8ryW8zjzNYeIiOtrHl3uxi3/kf2CWaZ9LSjJ7zyLK6C00+eYTTOVjzjYGCs5AHugnGRyDnOefOp3yPfSo8kIt4UjEUaAt0GSRyMk9DkDHrUWubWF/Z721eUAbd0cu0oed5Xz5JGCP2RUXh0DIkOo3DR8fqUgAk+Z6Hn+VV6aOplgAbIMp6jW3JVKqSlY83bd3PWwuqRNbW3uwp3jscFjwD/AMI4P/ETz4VS99dSHInkQDoquQMeAwMCnHsLG9haTSpJjKmS8M5G9165GOPWszxx4/DFPdQMZq/vX66rMmr5xpHZo6DZMR3twjZeWSQY6NK4x9GBqmR2kcuxOSc9T/H+v4xopWQxRasaAqklXPK3K9xLel0elHypuwsDed68kywwQgGSUjOM9AB4k01+krDTxt0e1zIMj2mb3m/4R0FW2Q2F3Gw+aa2LS8hVcGiTmL2m+dbODrvf7xHPRevhUdTuraUwW1lu9ntkKqWGCWLEsfy/GlLi4uLuXvrmZpHznLHkfDyquh0rWtyQjTxSukaBlaEUUUelQgKAI+FaulzX2p6haW81xI6QP3gyckY5PlzwMfMVlf11rU7Pu6XzxRErNNAyRPjhX6gn6fjVimcRM1vJTQkhwN+aoutQvnuZn3Tx7pGOzf8Ad56fdopVwS7GbdvJO7dLg58c0Uwz67KwWO/tKeVmUhlJUjoR146fjX54/wBInT7ntX9reg6PZJi51HTrW34PHePcTLvOOQOQT4Dmv0PyM4yePHzr519o32WXfbDtZYdqtE7Wy6VdWlmtkohte8bfukPuvvXBKyEEY4AyevFuvqY6aHNKbahdT7FTspsQ4jzYBrtSL68l84u/sd7H2XbubRp7m7Wxvra2l0mC4vIrOaYyTrDN+skUgtHh3EY5YFQM85n/AKOFrNo32t67ptjdNL7LYXduJY9o3qtzCN2CeAcA8Yx9a9fpf+jT2rs9NtzYfa7c20EMcsECwWbqUWU/rVVu+BAYqp9etej+yf7B2+zHtJc9oG7UjU/aLJ7Mw+wmD70iMWLGRs/cxjHjThTmqa17QRfW/MX6LuavGKMUk0Lpg9xAAFrbfuPmvqCW1zcSG/usgM3vZG1i3gMeAHgOc9aZwc8jx8KsikCsRINyMPeyPxqxrVYTvuHCxnlcfeYelaNJSMpY8jTe9ySdyV53JIZCqUjeVgiKWPPA+tMNKlvEsY2yyKeGxwn867Dcnvo4o17uMuAVB5Yevn1pTGDg9atpik7u7Fnck+Zqqa2M8TOCAVIB+BNTq2L+ynH9zP8A6l/zoBshKz27XlsTIgeWIFWBGRImPzH8Kww02m3CSxNuVgFUseGHgjfwb5eGa9GjtE4dOort5p9jdRMZnWOOdT7oHIzwR8PL4VnYnRNrI87dJG6td9lPTTGJ9uR3S9vcRXcIlhJx4hvvKw6g+Rqd7axSyZTMb7R7wweoGQfP4Hj86xbK4ktbtkflpCUk3dDImB/6hzW1HIkg908+R60ygkbilKOMLkEhw6FOmb2eS7NkgDcWLAFVEecAEnu/kf2D6Hj1p2G4jnyFyHHVW6irCAQVYZBGMH+v6/Ckp7EgBrcn3c4XOCpx+y3h8MY9Kr8Kow7vw9+P+07jyPNLmZUaP0cnfXwoDFSGXqpBB+FLWVy026N2BcBWBxjKnI59cgjjx8s0z/CtSmqG1MYkaq72FjspV10g70ypykpLKfj4VTg5GKYtyJQbSQnD8of3W8PlUbdcEzuvEY3fFvAf15VYtzTUTEIqwDjb7zf4j/IcfM1T16eeMevlXWLMxY5JJyfjV4xaqCQGmboP3B5/Gk3Qo+zrGN1zKEH7oGWP8q77QsQxbxKn95veY/yqgkkksSSfHPNHHgKELrMztudiT5k5P18K5RU4oTM+0EADliegHrQhEcTSHKsFCjLE9B61w20NzcKi7lUHO7POB41OWVSvdQ/2Y+rHzrseI7eSQ9XPdr/H+vjS7aovZZl9D38zyyxKVJyOMhR4D5dKzbvKy2tosZmFy7ZEo3KiKuS3OD12gYIxkmtq5uIbaIyzuAuenUsT0AHUkmsjRtJnluTr2sxsL2WMxpAzZWCPcSFwDgMRtyR0I8aa+ipqmMvnb67G/mm8aVjwyPU8+llOK3mlbYtrnqcC5cbcdeig1bLaPbKcpF75ADMTJtfwPvZ48PmPhWraIkEyEdCcE+h4P4GozQq4eGVcj7rVi1OBwyRuDSb8rklXGVjmkXtY+iotFh7sTIG3svvF+X9QT6EYwMVTqFwn9hkEYBcZxkdQvzxz6ClpZLu2YxxMS+8bwD95jwD/AMQzn1Wq3sr3UA3dACAZaSeb3Ucnq3PJB8MDp8azjVmaAUULMrtnW5Ab/FLKeATO7Xp5/wCEil/L3rO53I594lc5GehHz6U/Ja3EumriFoYGkMxLDJyRjIJONvHQ4Oc81BbzS9NA9hiF7cD/AN4mX3B/hXx+fjSM99d3UxuJrh2kxgNnGB5DyFRupWRd6N1neG3qsRuIEAtqe+Dy/wA/ZWiOzgyZZe8IAVgPeXp5kdPgpx51Fr9lDLbqI/AMhIOPjnP4jjw8KU5z5Y5yOtFQilbe8hzHx/ZQvxJzRlgaGDw3+Km8jvkMxIJ3EeZ8/L8KtGo36jC304HHSRv58f1x0wvR/X5/yqyw5NG6KiZpHG5cSl/tA7T3ej6R2QLapptqdX1ibTri91WKaeO3i9jurjO1JYiWLW0aA7sAMeDjjx0v2xdn9I0HTNU7Qz20Fxdd9eyvAkcUc2lxXEiLeRR3M6SFZ40DIimZwGJVXG0n6NqdtZzWvZy7n3NcaJfXF7bhJB7k5gmtzvGDnEd1IdvBBC58j5q17I6HprQvpN1q2mNBHLbZsr1Y91rJK0vs3vIxWJWdzHtIeMMQrgcVoyOYRY2vYfQKSVxPPkPoFEfaHpWmairW1prRtmu73TbXVY7eB7Oe5tLa5mmVR7QsrKvskqcooLIQDjLLtN9rdtcJZQxNqRjjNjbajqsVlEtnbXd4kTwRyK0xlUkTwE7BIqCdN74yR5e6+z271DtQNQN00PZu2vr/AFUWUF3K+65u7SeCbELQARFmu5ZGYzSDcPcVd7itufsV2XWO1ube4vXjNxbtfafFfK1tPd2IjWCS4AUsZFWODcoZQ3dR7gQoFSsfla4N2Sskka02K7pf2q6fqkbEdn9QtUl0681S2uLiytl9ugtZUinKd3OdrB5Yx+tEasH3A4UkZ+jfaNo3anVtJj0BV9ma51K01GNxbylJYbSOdAskMksR4lRtyMeuCAQQGLnsH2dv9N07Sbm0uxBDZ3uk2ebwRu4up4bmTDEe/IHtEKjBGA+QwzUdJ7NaFY3R7QWd5f6jd3c8mpe3XF6kwneezgty4KIFKGGCIjZ7oJJHBAqnLHC/vka9VKa2oDchdcafHS69M0tk64MkY3c5jwD5ghu7z+Pzqru9MH+8lx6OB/8ATSp4PXxxk/1/XHhXOo9azHUkbjcE/FTHFHH9Dfgm8aUP2rk/NT/CgtpQ/wB3cH/hX+dKfnRTeynk8/FJ/U//AOMfBacVtZNatfxGQLG4jZZMADIJB4B44rm5UsW1CK3VB3vc4LkhjjPQYHIqejgSWWp2zKwVrcSlx4MjZUfPmq9PPfadf2hXLCNblQeilD73zwT9KtNw+NwaSSSQefNTtxGRtsjQDY8lOylM8d13KiKSOESqqAKpw3vcgAjg+dZju8pDyOXPm5zx/XnWjpIEMd7eSMO6jhaIjwcvwKzQPDB/l6UdmihDXtHeVSorJ5WAPcUdfvZ+tFGaettKklj9pvJBa2oyTLJ44/dXqxp8bC82aqTGFxyhJxxySuI4o2dz0VRkn5Vr29rDorrd6hMpukBMVqo3EN+yWI6Dxx8PhVcuqw2SvbaNB3Wcq1w3MreoP7NZbMzMzM2SxySec/Hzqb8OLlmP0Uvci21PyU5biW4ZnllZizEk5yMk5zjzzzQYh3AkjlMQR+8Vl/3Ln9oeSk4BAHiMc5qurLaYxXKq0feJICpXru81x6g/XFZVbCZGcWPR7TcH6rRwqtMdRklN2u0t4pjSdd1iCWGx1e3FwpkZJbreq7PIsoxkYxyMcEHHNeitbqC9iWa0mWVPu5Q55HBBHUEeI6jxrzU0TRMbcSd4AMIx5LoOQPjzkEYwSV8apSee2ZZYZGZo8sqh2CMx/eUHB+fTnpgmtnDceNcRHM0Ndztz8Veq43Ye7Nuw7Hp4L0t7bhwZ4+WA94BgMjwI/vDwNEF8gQC5fHHD491vXPQHzz45xnrWLpna5zJFY63bGO5kfZvhRmj9Nw5K8YGeRnxHSt57W3c71PdsT99Gxkjzxw3HxrQq8OqKabtNNa53HJ37FSU1ZDVR5TqPorwQwDKQQecg8UVnI01lLsMZw3JTGN/mVHgw8vHnGafjkSVRJEwZGGQR5U6jrRU3jcMrxuP5yUk0PCGcahSoooq+NVCiiiihIuKiISVHJrtFFCVFHNFFCFR7OFnWReh8PWr6M4ooQioSuI0LE1Olrre5WNVJoQmFO5QfMV2oQ7hGAwwfKp0IQSQOBnFUxTMXMcg2tnIq6ouiyAbuoPB8aUITF3kyhj+0iH/0iqauZe/iR0OWiUB18cefwqmkKFwqpOSASOldzjx/Cgc9KtFtIBukxGvm/B+nWhCq8c/nR9PqKYC2yxPIN0pBA54Ukg/Xp6VD2jdxJDEw8sbcfMY/HNCFVR8j9MUzFDFc5EUUq7euMMB5dcf0K5JbwQMBI8hJG4bVxn6miyEvR5c9at3245FuzHzZv5DP4132llH6pFiz129T8zmhC57OUG6dhGD4HqflXXth3YuICzx8g56jHpVJ67vGrlZltg6NtZJDz8R/kaEKn5+uaKYCpdEmMCOYckDowHX8Oa49lcIxUKrf4WBoshUdePHyqyCPvpFj2sQTyV/n4VattFHg3suzPRMHPxz1FddJJF7uGWEp+6j7c/HPWiyELJDDP3aRR4zgsfeP41VO85kaOSVmCnjJ6Dw6YrjW1yikmFsfvAZH1FdlxJEk2clPcbHj5fh+RoQhgRaKTzmRuvwH86ik0sfMcrL57SfxqT59miHXlycfL+VdgVVU3D8qhwo/ealQr0kMBD3DJuxwqrhvmRiotfAEtHbIGPG5uT+QpZ2Z2LMeScn09KicZ8PrRdCZjuYT/b28eP3lXBH86JSYwGWKB0bgMFPXy+NLAZPjjxwM0xCMW8vfHEbD3R47vMflSIUPaXAIjVI8+KryfgfCkLi0cyT3lnIsd5LGiGRwzAhCSMruH7zcjHXxxTWc9TQOo884pboXNQvIbaV5rplgh7tZTM5Cx5JIIyT1yD9RVMd7byzrbxl2ZoxMCI2KFT4hgME89Ac+lOS4CQp/cJPngnOPypCZ9uoW4a8CK8ciiArne2VKsCehUBh6hqRCaoo4HAGMeHlRRshSjkeJg6HB8+o+lJ391NcypZhwAGGCFxh2BGf+Fct86ZZ1jQyMQAmSxPlj8qRsUZ5mmlByvUHqGbw+IXC/WsjFHGUso2/qOvkNSrFOMt5TsNloOUJAjXbGoARem1R0H0qLSCJWlZwgQFiT4Y5z+dckkjhjaWZ1RV+8WOAKx7q5n1GRIYIjsbmONuN/99/JR4Dr548JcQxCPD4xGwXfs0BEEBmNzsNyue0Lc6jLqUq7ERTOFI6ADbHn/wBZ+LUnaFzK95KAe7y5B8XBBAz4ckVbfTxW8TWEDmR2O6aU/tnyx4AYzj5VXKfZ7VYlUK0vvNyNwUe6P8XO459RXLzMfDCIXHvvJLiPE6/AaKvNUMnqDIPciHzSkjbnY7y4zgEjBI8z61w8/wAPSuZyT5+I8j5UVcDcrcrVzL3l7y881Zb3EtrPHcQ8PE28H+v64pzV4EZk1K2XFvdgtweEf9pfrk/Cs/8Ar4VpaXKLiKXR53VVuRuiZuAsv7HPqcj5VPEcwMZ57eafH3hwzz+qzufHrVtpaTX9wtrAuXbx6ADxJ+FQeKRJmgZCJFYqVzyCDjHxzWrcY0Wz9iTZ7ZdD9e2c92nguPXx+dEUepLtgiOO5JOwS+p3UQQabZMPZ4DncvWSTxbPl4Cs/wCWPTyo6AeHHQmu4Pl1pj5OIb8kxzjIVyg/14fnV8VnPKfdQkdcjkE+WRwD8cUy0K2MYuGiLljtDEHYhx0yMZPwNU31AHdj1d0CvQYdLIM0ndYOZ+yTjgllYJGpYnBwOTg+OBzV4sVTJuZgnGCB7zD1wufxxUZL6dhsB2ICMKOAPTHAI+INLHJADc44wRwKblnl3OX6qTiUMGrQXnx2WjbWVpKwtxJ3pc53BkT82/hTL2y6JMkzmWF5NwRtyMQOATkKcdcZBzWNx/n/AN81o57zQMAlmgu88nJVWX8BkVNFRiRpDnuJGo1UseIt/RG0W8FqLokxUGNtPKEe6SWbI8Odwz8cUV5tQ4UBYyRjjg0U7s9D/YfiUn9bl6fJbF6tpZxgQuZHlXeCQT3SnxIHJPgB4nmhtKeysI7mdCksqSCNN3KjYTz6knJPp1xU9LiggUapduHPBt4s+9I/TcR5Y4A8AAeKZlFxq0kk8oG0gxuy8qg8VHmxHU+Hhmq0zTiQ4jtXO0Y3oOp810cEbaNojaNvePUrUFxEiCOGBDCcEBhndxwfTjyrn+yy8YaJv+Yfj0qnOec+Gc1OKJ5ZFQA4zlvQeea7hosAFmndX+zrbZefDLn3FH+8Pn8KiJvaWMUxwTyh8FPl8K7JdK7Mkid5CPdHgVA44PhUHgwveQvvTzHVfiKckRbxstwN6kFPePpjn+H5VTknk+PNMiUNbPIy/rDiPdnqOv8A9NLeFIhFW2/LsvnG/wCAzVVW2n/iYgejNtPz4oQqqukybWHn99fxB/jVI6D4Crm5s0/uyN+S/wAqOeqRYGrQFbolRj2gCRG8pU8foR8lNOWMaXEEdyrMN3BXyYdV+RpuezW8t54idrqu+NxztYMMH+vDI8aytMuTFdNFImzvySVByElHUfMcjxNc23NheI2P5cvyd/n+bLQNqmn/ANzfotejJ8ODxQeCQTjHnRXSanUKh4hIXCG2uBOhCKzZBIyoY/eU+QOFPxHrV4u3Qfr7ZwB4xDvB8scn6UwQCpB6Yw3jx5H0pc2NtjG118gkrKPltNYr6GqppS+jfo7WxH83Vps8b22kGqYsb60N5CvtEe5nACs2G+h5onvLdI44oZA4XDHByCx8CfhxSFxC0BU29xMnH7+7n50o1sGkSNwj96WTc8agj3TgjAHOcU59XX00RkljBA1uD9vBI1kJPcd8ls290YohdMAWZzGo6hOMkn15rpJJJ3ZyeSfGk7Zmn0h5WBALI4J8yp/mKjFcSRscnINbTSHtD281WcC0kJ6iopIrjIPyqVNshFWp/wCFlJ8WRflyaq/70yIWNovKrucn3mAyOMfxoQlvDPpV117hW2UD9WP/AFdT/H6VZb24WQO7xssY3EA5zj+ZrE7TXVxb6HfXNu2ZxESgJA3yc8Z8/wCdSRM4jw3qo5X8Nhd0CSsJ4O0moyXw7uWwsinsv7W+Xk97joMcbevOT6VvdfDHp5elZPZa1js9DtYo7dYcLgrtx0JA/CtbwqSqsJSxuw0UdNcxh53OqsgQSTojfdLAH4eNYGtTXNtqHtkUpT2gbmxyCfH8xXoIMqJZB+ymB8WOPyJpO92CDHdq5J2xqR+0RgH6flWZW2EDnXtbVSPhdUAMbpcrKtLoxvHeajIzh3CEMcjYSC3HQgAY/wCI1Vrs12L+W0uJt0cDjZGOEC9QAvGDgiq9QidUgkH9kRtTHkP2vnyfmKt1VO/tNP1JA36yLuZCVzl14yT8B+Fc9SseY3vcO84g+iqYhI4/6cH3R/ysz08uKKMjnkcdeaPP06/1/DrSLGRRXSMdfPHz/r+utGD0wc+WOfpRtohcrJ7WahdaX2fe+tLxrBfbbOC71BLdJ3sLSSZVmnCOrJwpxuZSqBi5BCkVreGfD8/h5/KpJJLFIHikZZAuAVPI8/66U6Nwa65QF8lHabtPp9vJa6L2ktotMvtY1y4HaDURDAt1cRm3WCNm9kljPeK0jBUjQy7B3bDBVvWad2j7QN29TQ9Y1GJhMGibTLO0VUt1XT++aWRJYY7lYzOrBLhXeNiyxmNGOV+hale3sMNhGt7LuNv3gcOwZtzN155AAA6eOazjdXJjMBuJinUpvIHOc59ev/fmrksrWnUdFK9uU6+C+d9tb3Wl7U/6w6d2d1W+tOwaQyrNbNCIpZJlWXUVaNpFeUixaJU7tHIeRwORyXXaEWGvmxvO3J7NaPqes9obqW+W2tpt5jW0MO1p4pFCnvGxge+SqjkrX0Lv5iUYzP7gO33iCoHlg5Hyp6/itnttI1udWfVLdbuC3uTIwaNJGTvAMHaSTGngcbcAjnJFKCHA8rH5hDRfNr0+v8C+ZaBqXaLXNd7LX+v6TDa3smp6Fc3ISxSFlkfR7tpAxC7uHYgBmO3dtBAJzjdi9b7a22k9gez9nNpelQx9l+zZtoNQfYdUMkSLOgX2SWR2VV27Y5IjGTvcFWGPrgvLzJxdTe8x/bPPievWuC9vFRv9snCsuX/WtyMfhnHXnp5Uw1DSLWTL7Ak815DsVr+ra1req6dqOpm/McEsyRw2caR2WLkqsTjuo5reQxvjuZhIWCF1fCnd61oZQeV/Guy3NzKO6nuJJFQ8Kz5APljOPh5efjVWQBwwHzH/AGqGWQPOgskzDZSKMOq4qNHzo4Jx4H+VRDUpOYW9Elhb6HFbXcssDX7NI8ioCAFOFB8cePjUtH0gi/jmtryC6t2UpJsbDbWX9pTyKS14d1c29szAvbWscbejdT+YrNDMpDqcMpyp8vh5VdfM1jgHN2/n1Vt0zWOyuGy3LnSNSgsYNMis3eSSRppNq5UY91Ru6YxzzSv6CmiAN9e2ltg5IkfL4+AzzS0mp6jNGIpL64ZQMAGQkY/jSvl+fU0ySWFx7rT6nRMfJGdhdagl0fT8tCf0jMeVaRNsaDB6r4nNJ3l9c38pluZS3Pur+yo9B9KX+NHzzUTpnEWGg6BMdKXCw0C7XKKKiUSKY0+CK4vI45VyM8ehx1+maXprTsi6WX9lFYsfIbGwfrVepdkiNldw1uapbfqr+8N9blvd7xVBx4KDkAeHQk4ORgMfGl57eaGQpdRSQyKPeyvRR1ceBxwCR6EZ5FcikNrdZKjCOVYEfIjHnjjxp+SS7dGikkaWC0CzRl+oQtsPveI2sx+K+VZr4RFe3vN1afqCulimZWNLZBcXykdOhWNLCkqFJEGD4Dw+B9K5YXN7ozrHayN7KX7x0RV5Pjnjx8+OgPhzfNH3UhQn7h2n4DGD9CM+uar+X1rpcPxaSOMWN2Hl/NlylTC+jqHNabEH4rdtta07UYMXRit903cxq7j3mP3Sp8Pgce8CB4FrgZ7KYftBznqB3nmT/fxzjjPJ8wPMsjhg8ErRMDyV8v6/rnh3Toe0McUk/fJe2s0xkkimdi3XnYf2cE5A+71wB1GgaaLExxYH5JW7eXQ9Vp0WLPJEcrbg9F6aOaKZd8T7genn8x4H0NT486zEiMskhhMqPFIYyZg0bHHQiQcMMePPrjpVvfX0Qw+/A/fh3H6qefpUIxGWAZauIjxbqFsGBr/y3X809mikRf3I/wBzn1McqD/pNSW/k2mR4ogq4DETHgnp94Cntxil6keYKb2WQJyilY78SjcLaXB8QUb8jUjepjKwzHHXKbP+rFS/1ai//IE3s8o5Jj6fWj50idTUttRYg3k8yg/Rc11dUVebgRKoGeJSD/6lFMOMUnJ2nWyUU0qdo5PAGSfLmq11O3xuWwmx4MzBx9EP5139Lx4z7R3CnrlDF/AZqaPEaSU2ZIE0wSN3CuaGZBueJlHqKhj15/rxrsNyH96CYOPHa2RVoeCXiSPYT+0gyPmKtNkY/wB0gqMtI3VNFWvbuo3piRP3l6CqvHFPskRRXUR5G2IhZuuAM8VebTu13zyqg6YHJz5UWRuqFd42DqSpHIPrTfdW0iLPM3dFycKcgEjGcHwzmoj2WGIzLEzsThN54PrgVGZ2lt4ndsnew44/dpdkKbC4jGYI1VfBoveP1GT+VKElmywJI8T1+vhXVZkO5GIPmOPyq32uRuJkSUDk7xkj5ikQuHK2q5GN8jeHkv8AnVWP2ONxOOvNNytad3EriSP3S2FOep8T4VBZreEkxwuW8Cz8Z+GKXRCmJBbslsufHvD6kYx8ufnXYp3RmtJ2DKGKguNwBH5ClFJLjccknk+dTucG5lPgWYfjRdCsc2xYpLAY2H7h4+ODXPZ1fmCdHHkTtP4/wrhJktyze80RABxztOf5flVPjkGkQpOjo21lII8xipp/4ab+7tb8xQtywURzKJU6gN1HwPUUzashEjR2iICp94nOT1H5ChCoT9VAXyN0h2KeuAPvH59K5L70UM44O0qxHHTGPw/I10SG5XuZiAw+4cYGfKuID3MyOuNm0j4g4x9CaddC7E3ffqJBludjjqD5etUfIfnXUco6uCMoQR8RU50CTOqjAzkfA8ikuhRSR42yjlT5ZPNOQd3cRyNNiPd+rLLjBPhx5/zNKQxmWRUzgH7x8h4mpTyiQhUBVEGFHl/nSIV8i7FWMWTsY8jLg4yfQVXLHdzY3oq46KSqj41VHPNEwaOQrjjqSMfCplI7ge4dknXaeQx9PKhCO6iX790nwXJNH+yL0aZ/kFFVEMp2sMEdR5VyhCtMsC8i1Vsc++xP8qld5MgcH3CoZfIDHP41R6/Kr49s8QgLYkQ+5npjyzQhUfPNdRS7hR1Y4oZWRijAgg9DXMkHIOCOh8jQEKy4YPM5XpnaPgOBSlyJjNamJISveMJS4yVTu25X13BR8MmnbrG5CyjftG8+ppO4to7gRsyjvIG72Jj+y+CM/QnigoVxySSeDnkeR8qPzpaC6cPDaXkfd3MibtqB3Q464cqAT6dfSmSRtDHoTyfIUhOXVCW1FikChhlG95hxyqnp82wPmastomihCvyxyXPmxOT/AF8KUtyby57442jEmfL/AMsfm30zVeqXiyMbKN9sagd+c8qp/Y+JHX+Z45ztjYnSYjJ/2tHW3TzKviIvy048yl7y7N7IJEVnhB2woBnvW/eI8uOM8DkmoXM/sSPDG4e5mH66Qfsj90elKT3s8cxSFBHcx93u7yIlUhYHKo3hJhQSfDIGDzSjybBJJICdm3GxWcuSQMYAJzk8+AwecVn0lPK4mrmP4juX9oWdiuIZW9mptuZTFqrSToAwU53FiRgeOefBcE/D51g6V22XtRPYSWXZfXINI1VT+itRlSFoZ0EZdCypI0kKvGhZGkVQ3GdpYA+iijjS1nM+HjlDQMFbrkHcOM4IXx/vDyrwnZ/s32x0+/7JWV3fQw2XZdY7SW/ttcu1GpWccLxxpJYBRCJCTE7MzNtKe6WGALdEyGoe579Mun3VMx8GlbE7d+p8uS0tQ7fdjbPQp+0EHanQb62SRLZGi1m1WKSd8bIu9MgUEhgx5yF5xWtfavomn6rbaLe69pkGoX3NpaT3sUdxcjzjjZg0mf7oOa+eW/2Z9otP7Ndhba0vY2vey+izaVe20GpPZpK0wh3SJL3MmeYWDBk94P4YwzMH2W67aadqXY3s9Bpk+n6/DpkBurm+kkuNOFnBFFtjXuf120Rb4nLJh2ZiFrQFNTu7ubVUODE7QFe8bUdLSPvm1fTxH381sHN3HtM0QkaWMHdjeiwyll6qI3zjaaa03Wora6aTS9Ss5ZkhjnZY5kl/Uy57tyFOQj7G2twGCnB4JryFn2N7V6B2htI5oNFuNN03tRq/aQSJqTi4nF1BfBICnc7EKyXaqzFz0yAelR7Ddh7zsrot7ot5eKFub2LVku9JvJ7SVJzCUktAVIJt4tqiIE47sqCoKZY7PDEb59U/gxx65l7K37cdlI9Hk7aa3eaTor/pS/0i3hvb+OOOW4tbya2Eis5UFmEO8KM4yRk43FS51nSjrY0S413ThrF0DKli15ELmVTk7li3byOCeBXjdV+zHtVMsHaCK8WaJZu0ULWq6q9iHi1DU3uY3SQQSlsoyrImMYxgnZ73Iuxer6L2gsH0wafHpcU+miaZ76Sd5vZoI7dN0EsLk3A2AR3EbxEe4zA7SGlqIYngNDtN/VWHxwyNAe6y9LrOuX+l6tZ6FpvZfU9Xvbu0nvtltLBCI4onjQkmd0BOZBwPnimNO7ZdjZdI0LW5NcsLVe0sMc2mwX1zHby3AkAIQKze+w3AFUz8feGfJdouwa3uqaVeydlbHtXZ2mn3tnLba9rUjsjyywuCsrxSMy7YyuOMZ4x0rK7VfZ9241Xsh/qlFrWk3FzJ2WTSRcNfyWjpcRO5ZmZYHluowskSoruNpVmI98kVnUEFQwMc+3lzU0Bp6c5mankTyX0bUO1ukWKzz61rmmaZFaXLWpN9qFtEhKIj5x3nu4WRfcbawGCQAQS2nbOys7iwin7WaVG2sY9ihuNRgVb5Tg/qVZv1gII+5ngjBrzNv2bA7e2na6G4066sLftFqGqbml3kxy6fHbIAMbdwkjcnngAHnpXmZOwfadrPT7bSzozyRWS6bcztdOIhEl1LOsc1s8MkNxCBJlQBG6sWAcDBFiPDoIW5oza3w8rqvLLmf+LIb+a+y6tp2nJbNd200MUsZCywwtvTJzjDeHAJwOmKxOnGMVsWMUerwXOmxP3TGQ3aO2MEAYwfL7w58iayGUqxVsZB5x51RqQHkPbsVTqADZ42XK0tIUXUV3phlSNrpEKM543qwwPxrNqyCVoJY7hMboXEi5/eFQwuyP8ANRxOyuun5dN02GV4n1hFZGKkdy3BFFacmndm7uR7p9RIaZjIR3uME8+VFXuCxXMkatk0qJAjLcSsjoCeEGT0IyFz4dc9Kcttq/qOAjDaAOinwNdlz7PED/fYfPj+FdjjjRBNOMg/cQftHPWtKno6el/JYBfdbb5Hye8dEJbtkvM3dxoSC3r5AeNckmyvcxrtiznHmfM1yaeWeTfI2SOAPL4VXVkqMaI/o+tdR3jbeh2n08fj5/CuUdOTQlTLuJbclI1RlcF9vj4Zx8/xparIHCyYb7jgo2PI/wAf5VySN43ZWXGDj0oQoVKNtkiv+6Qfx/yqOR5j61NIJpMMiEjz6D60oQiddk0igcK5H41bHG8tqUjRmPerwB6H+VSuO4SdpCVlduVAOQvxP8K5HLJcJJFI5Pu7lGcAEc4GPTNIUKKRtDDKZGQF0AA3DOcg/wAK8L9qWvN2K7LX3bKGy9q9jMJeHvu6LMZURXDYbBUt5c9K9nnxHX8a+cf6ROR9juvkLkD2QkeH/i4fGqdfTR1UGSQbajwI2WjhOV1dE1+ziAfK4uvAQ/6VOs/oldYf7Mnez9o9kNyuoERd/t3d3nucBtpBx61o3n+kZ2wsNStdGvPsdvIr++YJb27aid8jZxgDufPivldn9onY617AR9gjZ3+EtFuhfqyf+0xMJARGV/dHd7933f2a04/tb7E6b2ssO0kGiTahebpvbdUW2hsJgJbgOT3ce5XcR7kZ/dZwzDI61UZM4MA4mq76bB6IPcG03N1td+h35819g+yz7cbj7Se1V52Wn7IHSp7O0kuWdrzvmDpIiFCvdrj7/XP7NfXFtZiQW2xg/dLsBgfPmvyr/o861aT/AGydoNX0+C4jtryyu5IkyGdQ1xERk8eH9eNfppNVsZW966Cv5S5Vj/zCpabEYD3JHjN0XJe0WHMpKstpW2bYeOttVoz2lk6hTdZx14J+gx/GkruDT7eMSKZmKurDaoXnPGcnpVwZSu5WBHmDmqbxHa1njA9/YwAPg3h+NW6r8ame1uoIP0WBH3XgFKC4aSNYlASOEtGiKOAFJGfXpUfnVlkYhPIC2BI26LP7XmB65zxTkkSOD7oBpmG1LZqZljsAD5pZ4y2QpBWKnKkim4boN7snB86UZSp2nrXK0S26huVrworsS5JRRvOPH0qMkhlcuwx4D0FIwXckG5c5Vxj8Qf4U0jq4905qItIS3TEHuxzNwBsC8jzYfyrxvbeQX0tjoUdtJJJNKs+5eFQLnGfPJAGOvIr2SHZaSv5uo6eQJP8ACvH6FANc1iftObqZohIIoEfwVehA6BTuLeZ3eFXaDLG4zv5D5qlX5pGiFvMj4c16rGOMYxxjy9K6ql22qMk1wDAHpxVyYihaXHvOdic+Hn/CqJJcdVdAAFghlMVsQ4Ks78g+Sj/M/Ssm53XVyLYHAXMQPkf2z8h7vxY03d3TxRhdxaQghAx4+J9Ouap0+AKplySpGEJGCV8WP+I8/Ssavd2uVlGzbd3gBy9VbhHCYZD6I1O19osnjVcFQHUeXpXm+y+p6q/bLtB2b3BrWHQdLvbe2lQFDPJcaismR1O5IIh1/wB2PWvX4HJGAB45rzt/2H7P9oe0Y1l9V1myv5baGxlfTNXntO8hieR4wyxMASpnlOTyA1aJgjEmY9LLNkia6TOTqvn6/aro2p9sp+zmm6DM9umo3OkAwXMktwbmBX3Huu52LEZIzGH74tuZfcCnIc7F9rrjtbFdm50WLTJbVYHaFL/vpIe93fqp4WiilhlXZyChQ5912IOPRah2W7MWN/PqNiLsyX8kktxbDU7g2ckjqUkke3Ends7qTklepLfeJaodkeyXZ/ThdWlit4by4git7ee8v57sxwxbilupldisY3vgeZyckDFKobTEmJgsVRlbDm4Y3C+c6R2j7TydpLWe5vu0SWd12v1LR55by3tG0j2ZLy6hhhj2J36ye5EiltoLA5ODhrtT+2ay0mPV5Z9BilSx0rUNVsjban3ouFtGjVkkcQd3Gx7xSDG8wABBIOAfUwdh+z9jqo1PuNRaSHUptTjtbjUp5LSC8lkeR5FgZu7B7yR2HBAJyACAaUi+zXsRGJI30m5uIGsrvTltp9TupoYbS52d7DEjyMIlOwY2YI4wRgUx8tM4/iBQmSI6EK7tR2zteyc+uPfaTJJp/Z5LC41G6E4DRW1y8yvIsZQ7u77oEoGBKsxHKqrVal29sNE7Ox6xrmlXlreyWKXqaaqySf2jbYIzcmMQq7Fow3ve6SRhgNxvg7C9mLeWWee2vr2See2uZ2v9SuLnvnt9/c953rsSqlywUnbuCkg4Fb1j2N0SPss3Z++tTD2eEBtBbNI5LwkkiJDu3AAHCnPugKAQFFRjs77BjdkDhutYLwrfap2g7H6r2sse2dtBDNNNoml6XYJqks1nFLNDcySMZvZw6JshYsRCTlcAHiuat9o8Vz9nfaDWNNS703WLTQ9XuLdPZJ5Yklt4ZwJY52iWNkJiV1LhWIK5UE4r1sf2adj72zvJ7G21SS9ne3nuWuNYupbsNbq6wyxTmTvEZQ7L7pGQcEEHloWdpJ2avOxt97VfaRqNpPZXUV1eTTSyRTBu8/XSOX3EO3IPHGOgFWZpaYlpI22U0roiRmHqvn972u1nsquoa5p47V9otCtbFTIuv6edKdb17y3htxDJJaxSEMksxcd26jYmGBJr0Ws/aDqthBd2l32Tga27IiBNflh1gs8LzokxFsjQL7QEiljZixi6kKHI59lrnZ7s3rWkTyays1xY6g6uLTcY3Z45FkGXU52h0B44I4xyc+b13svoPaPVpta1azmknu2he6iS8njtrsxEGLv4FcJLsIGNwOQoByBTXTQMb+IN/pokc6Ng7/NYWq/afpei215NqWjTiTSo9Um1OGO4RjapaSokZ5UBu/MsJTO3CuSSdppGx+1ia+ktdOtOy0UupXeqwaaiJqki2v662uZkfv3tVckG1ZHQRHbkEF+FPr5uzmgXF3rl9caTFLN2lgjttW7xmZbuONGjVWGcL7jEErgnC5PuiqrfsvosC2W/9JXb6dffpC2kvtUubp45hDJCMGV290JNINn3cnJy3vVXEtJzCgD4OixrLt1qmsSR6boXY9bvVYYb2bULSXVe6jh9mvJLNkilELd87ywybAVjXaoLFM0t/wDbX05+2P8Aqxb6RM0aajBpE0rXDe1R3Mqqc9wkTIYlaRUd++BB3EKQATt3vYfsxfgd5ZXULB7x2e11C4t3lW7uGnuIpHjcF43kcttOcfs45pqPs3o9vq763aR3dtcSssksVvf3ENrM6oqK726SCNmCKoyVOdi5GQCAyUtiLIL4eQWzZ2kt9dLaQFd7k4LHA8f5fWtROyt6JVSae1CbvexKMgeP4VjwvMk6PAx71WBj4yd3h+X407r8cUWsXKxDau4MQP3iATz8SarxiEMMjgbgjmmx5AzORzTGv27XFzPq1tIk9tJJtJj52kcYYeHT4VjnI60xZ3txYy97A+OfeU/dceTDxFaD6bHqsEuoaTDIjRnMkGw4zjnYfH4dfTpSuaKgl0e55Ic0TkvZv0WPRXWUozK42lThgeMHyo6cGqu2irnfVcooooQiiiu+uaEIVSzAD9o4/r8604kso09lubswF0JZghY4PQcfHPnkClbSJMNcTJuVMYUn7x8Bj16/AHzqmWUyyNIXLbvE8Z9SPA1UJ404B91v1WtEf6fT8Y++/QeAT0ek29zIFstXtHJ4AkzG27wwpHwq23Mqm5spU3NEskTqgJyp91vx5A9D51lxLJJNGkW4yFgFxng5GMVt6vqcR1UwpBCscUmZXxy7YKsxPpkgCrVXE2WndKzRzSPVPwyoayUOOgOiypVNwkEhB7ySMqQP3l29fhl/rS7KVbYSCR+6Q35U5FFMJltot3eRTNtAIBbchwT/AInzUTqd3jCSbfq2f+bNYeFyTiBwjGgP+VqY3BScZr5SQSOQv5JZo3QAshGemeM16LQj/sKkA5DHNYqXxx+uijlbOctGuPoAPzrSs7p1j76JMRknIYEqP4qPXkevhW7SVb6aTNOzTqNbeaoUdNA914JL+B0WlPbW9yix3MEUyKQyiRQ2COh+P41S4vrVZZED3gZgRH7qtGh+8FOAD54OD61fb3drIgNxN7OxAwGGQ3wboRTQt1cgpNE48Ov8RXUQ1EVSM0br+SuOY5hs4WSkV3bXEssEdxG8sDBZUByyEjIyPDPOPOm/ditDuADSkYGOig9cfHiqpNKkvk7gu6hsZkgnIYYOeqnPy+oNRvRqkTXF37MJ7dQq20EabJMDqpJbafMcKOalygjUfdNBI2JUHtbaUnvbWFjnBLIDz/X51RNHpVogmuY7aFT0Zwo5xnFSaa8kdo4rcQjudyTSlWCyHgLsU+94594eOM5yIfou3e4iurpnnnijEeWYqnByWEedob1IJx41GKeAnM9o+AQXyAWaVnNrV5qFvE/Z2x72CbePaGIVYyvjzxj4Z+FJ+zfaGEGdRsjJvycoMbfp19T9K9TgY6AeHHl5etGQeeBmrsc7IRlZG23iFVfTOl1dIfQrCs7fXdsy6lpmlzsozDJv2F28mwhwfUUzKJYbqGNtPuBE0LSSTxTsyxuuMoB1bOeODnHhW1HhIWlKBiWCruH411Zo3J7yJE3DAZQc+PXHrVKempqh15I2/BWojJE3KHn4rHS0t76JbmOfvVIyO9iQgeHOVBHPHnUjYXEfKupx4Kzx4HwBbj5UzfaDY6k0VzMqTyWrfqnTcske7jg44/rrWYez9/CBDa65dW8Kyd4ilS7A+W5ycj0qt/Q6KQXb3fK4T3Vk7DoLptRqkB3q0pbwMbIwI+YBps6tAzfrrR2mIwI1O0v5nB6/LNZbabrw754+02XflBLYxsqH0C7SR8Sa4bfV4JBJqOoxXVkkRaZBbDezD91ADkccDOfAZppwp9O3NTT69DqjtXENnx+uy2U1XvSI4pRCQchAuw5+fWnFVbxAsWEcvudR8OSKxvY4LmBJbeTMcgBTI7xDkAjg9OCMYIoja7so5O7UPvG3Oe8VR/hzkfWoBW1VNpVRXHVuvyUvBjl9w69CtCdtz7cFQg2qMdB8PxqR4sl8cSE8HPgKTt9Y3jubuAyovjGSWUfDAYfQ08ktjdQd3ZXOcOGIk6jjxI4HzxVynrqep0Y8X6c1G6F7NwlzxwSKtiiUqZZuI1PX94+QqckUUBVZO8YlQ3ukAHjnnx5qqSQysD0UDCgeAq1a26jVj3IkP62FSBwMcED41zuonP6mYAn9lxiqaD8BQhXLazhxujwBznIx9a7cwyrLI5Q7S7YPh1qgehx86ZkaUXbCBnDSHICnGc8+H8aEKu357yPIyyEj4jn+FVojSHbGpY+Q6009y0GBhGlzgttHHp+dR9qV02PGY/MxHGfj5/Wl0QoLHBGQZ5NxzykZyfmavTc88c0RDojD3VGCoPp40s8I2d7GxdOh4wQfUCoAsjB1LBhyCDyKRC7IpSRlJ5Q4yPPzq8yme3wg2yIdz46sAOD+JrsyRSCOSSURSSAk56HHH41COCVXEkMkbkeTDkeWDRZCXwCPiMVdMd8UcnoVJ9R0/AipXMDR/rQhCMfEdD5V23jEsMqPJ3YTD7j4DnI/KiyFyL9XbvJ+0/6sfmf6+NUZzz581bNKrhUiXCIMrzyc+Jqr0oQij5/L+NFHgR86EK649/ZKP21wx9Rx/CqfCrbj3VjhHRVyfUt/liquvJoQiuEZ6/1/Ou0UIV6TB1EdxkqOA/7S/wAx6VKO0Peqzcw8tv8AA+lLfOr7VgO9WXmIxneB8sH45xShCJIZZJGkLxEsST+tX+dQNtMNo2ghjjKkMPwrslvhe9ibfHn7w42/EVBJHj5jYrnyPWkQpzWttKrQmVTlSrI/AYeOCP64+mVfW8lgsdol3EbUxHeCzvMqgjJ35O4MPdI65OcnmtEZyecc5zWTLcxmVrqZjs4YBc5IziNRyActkjoemfXJxip4UIhabF+l+g3JVqlYXHNuApSXRtrNTA6Nc3I3qwO5RnHveqqMAeeAKxtVLwadHOksixzXCQxMBuLFyd0rY54xkHy5HO3D0QF5dqLoMyTSbHKgsCQGbuwQPuqByeAS2PEgJ6lerqNwLiNpVjVdixvwF2sfex1GeuDzgLnHSsiiDJ3trJW/hM9xp2Pifqm4lUCkgLGnvHfqlER0QI8rysvBeQ5Zj5k9Mn4VPGfdB5OcE9RnjPoceVc/rpR40ry55LidVyANnXOut07qQUwezGPMTIQQeVKtnK4IwVxxzn7h44pEIiqiRxqgiG1ABjYBjA+HAGBT0DrdReyyqWZclfex8vn4eo9TU7fRb6dTM5jhhU8yynap+A6/1iq1AHtvCNx8/Fa+IB8xbURatOnlZZTKYAP1qiIb2laaQlueQys2cc5yCeOPKtsztpGnxrAoS6vELySA8pFn3QuOmepwf4Y4k+jaaN8CPf3Ayd8gIjQjPO0cnHH8DmkLu6ur2U3N46M5YqMDAAHQbfAevTOfhWppGzM095UBaNlwe8qcAE8Dyzgf1/3rU0C0tby7K3BDNGu6ONs4cj94gHAGPxrLz51p6HcRrLNZTNsW9iMAkCnKsenI8KhpiOIL+Kjp7cQApW9v5r+RZJdqqgwiR8Kg8gKWMxt1aZJRCY1JD5ICHBwTzyAcfnVtxbyWs728y7XjbaR0HypZwtymA0UkW5oplYZwcEbcfHr5Ywec4LvMmZ3K6QF5cS5WdeQMV0FlBCsQG4PPXHIz580MSSScZPXFcqK55FR31Wdqlw/6Qsopp52jlYqU3koXPO5snggKQD45xWgqKqhVQAAY4GP+1ZmsQ3c7otukyKuGaVUyCAfuj18/RvmIRSXsoIhZ2CjwNdiML/qOHwvZKG5Qc1z46Km6YxP1F16TR5JF1GFUQP3jd26HoyNwQfTGasn0XUGvZobXT5ygkZUOwhSoOB7x4/GvPKdUtpImiuXVzkqUYgqceNarXd7JH3c95NLwA29yQSPPNY9ZQRUcLW8QPzE2t4aK5DO2VuV7SE7/AKu6uOWtQo8S0qDH40foUjG7VtNXB5BuAcfSs3nOfHzo+HFZeeI6ht/MqTNGP0/NbC6NYYG7X7TOOcMf5UVj/T6H+dFWBIz+wfFTZ2dPmve3qALCyABACoIOR4nOaruOBCB4RfTJz/GrNPaUy9xGeJAchuVB9R8gPnXJri2lkLey5HABDEHAGK31vJbOaMeh+lXZs26iZPmG/lQFs194vK3kAoX8cml0QqRkkAAnPAxzV+yO25lUPKei54X410XQhO6C3RWAzub3mHzqFyoEpZeA4DcD05/GkQrhdz+zs6lFO8BdqAY4JP8ACiWeV09pimkAJw67uFPgcetUuMWyL5szfkP4GuQzd1ITtypG1h+8p8P40IU1vJkfc4RiODuUZ+vWuu0U5Ld+6N5OSR9efype9khssM75VhmP+8P8qotruO6BK5BHgR9KM1jZMztzZb6p0xw9Ddrj0U/yqUXcQyLL7TnaQfuHnw/LNL5PU5q8EQRBwqtI5yCwBwo6eHzoT12aCCKUo07Db/d8PD8KrkgKLu4dOu4Dgfhn+s1bJvnhS4C7imY3IGOPAkfD8q5ZMgZw5JVo+RnoMjn6Uc7FICRqslre8a5SSRVEat0Q8YrTjSNIpJmQZ+4vxP8AlUJI2icp1wBjjr5Vbc+4Et8f2YyfieT/AA/GmtjDBsnMc9l+8T6pKWxs5v7e1jk/xKM/Wl30e0YYjaWPjorZX/lbIHyFPUVXnoaaq1lYCfJStqJWm+Y3WGobRbvOCYmHJCgbl65wMDcpycDwrcUhgHU5GBgg5z5c+PFU3lqt5D3Zbay+9Gw/ZbwP8/McVnaXeezN7HcgRhSQmTxG37mfI5yPjWPD/wDR6nsr/wAp/unkD08lZI7VHnb77d/EJ24sFkDGEBWIyytyjfEeB8mH41XDdvC3c3IYhRuO4ZdB4Ej9pcjqPmBTxGM8Hjw8qovYz3DSBcvF76Y67h/Pp/CrlXRmImqpTldzHIqGKXPaKTULk8QlQTR8nGeDnNKU3Ykd00SsMRuVGOm0+8uPTBFVXMWw7lGAfwrSop+PA2TqFXlbkcWqn5VJWKNuU4rlFXLXUa52k1A2nZO5uO8MTMHUSL1XO1QR8NxPypPsXj9FSnrmdjnz91Ka1+2e77OtDFLHFmJmZ5PuhVkVmz/wilexnGlzZ4xOx/8AStXmZRQvtvcLNkzGuZrpYr0USGWRYx+0SD6DxP0/Ko3dxGuXOdiAIoA59PmTViHu4ZpcgEYXPl1/gDWRLIbmXPebYl5BJxtX97/EfDyHPjXM11Z2WMMZq87D9/ALbijz6v2GqlFG93K0twBgH3yen+H4efmfhVN3ryRsY7WMPjjcx4+VJX2p98gt7QFLcDAxwWHmfT0rP6cflWVG/sgyMN3nVzup/wALJr8TMr8kWwTFxfXdyf1szEE4CjgU52cjkbVI5xGWjgyZG4AQEEZJOP6Fd0rR1u2S4vXMVqziME8GVicbVHjz41DV9QldpdNt1WG0hYxiKM8HB+8T4+dSNzNaJ5SVSbm/NlKa1AaDpc5shYTXLpgvI1wUByMgjHUYP4Uuuo6SjrImh7XQhlPtT5BHjxXZXXU9H79v7XTyqM2R78bHC/MYx8KyhnHJyfOlmmLXZm2sfBJJM4OzNtY+C17jV9Mu52ubjRA0j4yRcsM8YrscnZiaQGeK9t1H3sSBl+ByNxrI+R+lcB8dw49RwPj4VCKhwNyAfRRidw1NvgvRy2lvFH7XpejWt2inIYTNJtHqnFYd5e3F9Mbi7fLYx5BB5D046VC3luYJAbSWRJD02Nhvp4+FensrptkUuv2FtJNLKkUHeRAStk4JPHQA/wBdastIqtAco+Smb/qBYafReYhmltZlmgkKPGdykcc/1/Xnqyaa2rS2l3AojN5u74BcojJ1I8sjn48VoTIrSSRaXa6RcyRsyGFrcRyZBwcAn3vrUpdSgsWttJurO3RZ1/2sRJ3YQvjaODwfPmpGUzWDLI648lJHThoIebj7rB1a9W7uQsAC29uO6gXP7I8fnSWOdoyc9K2Ly5XTrmSzOjWAVCShZGO5SeDnd41bZXlneQXSXGjWe6KLvwIwU4B97LZPNVnMa+Qgv18lA6MSPOuvksLI8+vTwzUnRon2Sgow6hhg/jWgusi1BXSrKK03DBckvJ8mPTw4xUY9e1eNO7F6zL/98AfP1FR5I26F2vkmZYxu75LP+Nd+Y+taP6Wt5eLvR7Rx1/VAxHPnkH+Fdi/QN3IE9nvopJCFVI5EdQx6Y3YNIImnRjr/ACTRG1x7jlDQoO+1a3Rt21XEp58F5/MUpczG4uZbgjBldnIznqc1p6hPBpHe6VpqhmwUnuGA3NkcqMdAOnxFY44GP6FLMOG0Q8wdU6XuN4d/NFaWkXah1064QtDPICrLw8cnQMp8CP66Vm10MyMHQ4YfdPkabG8seCEyJ5a4W5rYubmzuLmWz1YlZYZHQXkYALEHADqByPhVA0Q8D9LabnA/3+PzFc7QKE1m62DGWDceqg/xrO9PD06VJJI3OQ5o0UsjxmIc0LR/QV67FbaS2ucdTFcIcenXNKXFndWjbbmB4j/fGM/Pxqnwx/D8MU5b6vf2y92s++LoY5AHQjyAPSmXidyt81H+G7lb5pP+vKpxRtI+xFYscDGPWtD2rSLxSLuye1kY/wBpbDKfNT0+RqVvp8cUyTQajbzxElRsJVxngEqemDjxqKoYY4jJGb/bxVmlphLM1pNwSlr2VVQQRkMF5J8GOPH8PkD50mevJJ8ifGpOzM29lI3Yb4A8irbOzmv51t4Blm6noAPEk+FQ0kQDA1upP1S1srp6g3HgB0snNGXuGn1RwQtpGdhPQytwox4nnPyrO719/es26QHeSefez/OndSu4DssLEFbe3Y85yZH4y58+hx6UgBgA9DjkVblsAGXva9/FV3PLLNHL6p5yUlNzHneIklGfvExNkE+pBWmdTs2u4k1i2icd8/dTRqh4k6ZXHUEj6mkLWQpJG5BZQ3dtnphyB+YHyp611l9PFpbIriCBJIZVBwzgscsD8ApHTmsfCS2KpmpJTodR4fy66bECyroop3fw/wACz5rS6t1DT20sYY4BdCufrWt2emBjlt8cA94D55GD+QqFzLq2n3whtL6aZLjBgZ23iQNjHGccdK9HCLe0Hci3ghmIHeOkYK7/AB4HrXUUlO3iEg6DqsalhIlzt0skhpffZNvFJHn7xQYUn1B4NU/o+4tAT38Xu+9tibdn/gOR9CPhT9wbjd+vcsDyCScH4VUMfHnJ58v+9TzYXTyO4jBlf1Gi3G1DxodR4rketKi9wsIt+cd5u3At0wScYPocVosWmgRo5NswXcT4MTwM5+A+tZ1/ZpPdSOg2PIxwQOGz4EdD169aqkmudPumSRWe3wIRx7pAGMK3QHpwcdOtRCrqKE2q+83+4fcJTFHLrHoeica4nBKsq5A6NGpx5eFcM/gYIiPgR+RqqDUO9jALhtowySqPdPwPT5UzHFHcDKwvGP3hyv8A6j+Wa0opGTNzxm4UDmlps7dV97EetrGP8LMP40F7Yg5gkz44kH8RVi2aNIE9rhznAxn+VR7u3DGMzSMQSCEQGnpFOYWqhIiZQqruBBBJ3fSq9lq3Imfd4/qx/A0zJbw91G029QFxln2Y5PgM1U8tinEVsZD5uePwpyFKFVSKVY7oj7pztIxz8PWoq0mMPdRyqequTz9RxUBdbQdkEK58kznn1rntc37Hdr8IwMfxouhWPaK4Dwypn9wuPwqDWdzGoOw8nGEOfrjrnkH0/C+GS8EiE3iK37jEjj6VbdSPGygXSxk5ZlfJ/KhCxbm1vbEyahFb3c4cIrQ7gAoBwWUsODg9MgHGcZJNXB1flXU8ke646g4IB+OR8q0I+7JyZEUkDO18qfipP9daTudGMZMukSwRB5u+uo1XeHBGGPBBzwOfToaLADRJudVRLbwzAd7ECR0JGCP41RJp+XDo4JXGO8GSBn9lhgjx86kt8iNtvYzaO83cxiZkHfMeQUwfHnjjoeBTaI0jbEG45Ixj8/KqM9BT1BzPbr1Gh+SlZO9mgVMt/dW91Ja3itPGzZCt98Z5BT97jwzmuy3FrGFk9pQxvkK7cDPkc9D8avvkhnCxOBJsQIx8CR5eWKzpbW5QN3MhcE5GDiQfPo3/ABDPqetZ83bsOZ+EOIzl1H7qdvCm0d3SnfDOD9KAQehB+BzWIDNA+2OPJPOIgI39SYzlW+Ipq31N5G28TFcBhgq4JOAMdD9aipfaKCR/CmBY7oUslE5rczTcLSRGk91ByeKvuJkB2w8NtCuw/awMYrkmLZTCp/WHh2HgP3aoroVTOm6PhRRRR4pFKOR4m3p16EeY8qseJXCNCMK7bSviDxn86p+f+VMmQWskUYGQjK7H16/lQlVd02ZyFOBH7g8eBx/CquPEA/EZqc0ZilaPrtOKIopJmKxgccsx6KKW6RSgldXCqGYN7pXJOfSmpLUN/s0bKqr7xG7LE/D06fKlzLHCpjt8kkYaQ9SPIeQquF9koYjIPDfClSqwtBESBE7sOvecD/lrm6CTPeRd2T4p0PxWpSSMjmKZVkUHjPBA6gg1HuVcZgbceuxuGApu6FzuYvC7ix67v5Udwn/xUP8A6v5VVz1NHNG6EzJCZVRo5EdwuGwfp1pcqytsYEMOoNcwDycZFWrOGQRzjeg6HPvL8DQhVUVa8WVMkUgkQDJORkfEVV8eOM/KhCkiNI4Repq5o2ggbJB71gFI6EDn88VEfqYSejy8f4V/z/L41Vk4Az0PHOcUtkK6zJ9oA8CDu8sYqjgZPQDn5Zq6HMdvJJjlv1a/Pr+Q+tJ3MrRRjYQHdtqk+BxyfkBmoZp2QRmR+wCcxmdwaFTf3CgNbDJJ4kI6qp8PiemPX4VlzxSvfrbFtspKFce93btu3HHTIjUD0znoedO0hQR+1ynaoG5S3gD1c+pGflx0zWHcS2t3ct7dfNaRzrJK2w7WwwCquecHbnPx+JrlKmCXE5ohL70h0HRg1PqVoMkbTxvc39I321Utf1zT7GMaBaJdK2F7ySDgQrnOCxIJOM525PXGGway31CBTKXE4WI8kQO274BVyfpXqdP7P6RYRRrbWiPsGVcj3sdQfIfHAp+SaKBN0kgUdBk4z9MEmuvq4MPa0XvZunQD0XOupp6t2aQ79NV4ZNRtHkaJWfeqqxUxsCA2duePHB+lWpcxSMFQsSenukD8a3tRaGUiSTdAqhmkWRkxKu3qVwxIGAeMEY60i/6PiJbBmzzgEKCM+HBPHrj41zE9VQs7tO0uPW6ZJhEjCHPeA3x3VVlBJcXCRjeiscLIvTI5OD5gU62tAKimwt5wAGU3CswCnBACk4XilhfzB8QRqp6EKoy+Pu5Jyeox1qOoIFuXKlmDEnd4HOCMH4EVnQyyMqs7hlOWysScOGhIpnXs7XRMjXJye7e0tvZz9+COJVVvXOM59fQcVKay0mazmuNLWRpIWiV5JcZKMWwuB1wxz4ck1l+nlx8Kb03UG0+ZpO6EquhjZc7fdOOh8Og+n01opy8kSrKbMc1pNkiJWZ49kLtHKneCRSCuDyOc85HIPQg5qxNr7GBKFmUMJOGUZOT7uc9AcetaL6ZHdRm40qZp+ctDJgTL6nH3vl51ncg4PGfKmO/CdoNEjhwjstWa3j7QQxyx3ajUIwO8RW2d+B0PTJOMZ5HTrjg5bKyOVcMrKxUhuoPiPQULI6sHRirA7gR4Hz+NaiXtrqqpBqrmOccR3SgfRx4j1p+dtQLHR3yKUuEumxWTRTN7p9zYSBJ04YExspyrjzBpaq7mlhyu3UDmlpylBAbaGJ2hgxAAO4DwOc8eg+OQcERDhV/WnYS5VQed2ASCD8AevirdQMmVdU7WVwBlGDKSM4Pn6/183tlNshPdQHA+8FUku/8AWkqkLKvLcHdu8vhjjr1NTVg/IPJ613A933VO0grkZwR0PxBAI8QQCDxVCwzNJEP1S54lk3kAeoXHPmQTx5nqQ2cNDYj+BPsHbaK/0oqm3meWCO42krKiuOMHkZ5HhVwIPQ1Fa2ijOm6KK7g+VFLlci692++ziVVBDyAOx8h5fGq7lQsx2jhveHwPNQk1GGOQ+0zRATHJR3A6+VWzNbSQxyWs3eqCyZXkYHOMj411ImjccocL+a6nKRyVFBz4UfT5UU9Iu+HPjVkp3W8bj9nch+XP8arAzx5/1/OrJ8IFtx0TlvVj/WPlQhSGJodnRoQSPIrnn581Rz4f0Kutj7z58UfP/L/OqaEIeFLyA2Up25YGNv3G/lS1lbSWsZWZNkjnLLjpTkULzMQgGQM9cYq+S4imkdJgSmcJIvDAeHxoDLm5UfDGbPzVMUe9iXOEQbifyHz6VK5951lXhHX3R5Y4I+VWz93bKLWWPK/eLqcFienx/nRHCssbRRSB8e+gbhg3iD8aFIoWrsiyhCQQof5g8j6E10qsct0QPdQMv1OMfiaqgYQ3EaSZUOdjbhjqMc/Wi4u4C8sasPekyc+g6fUmnW0ukurrfbIoaTn2fL/EDoPrx86Xdi7s5OSxJNWKVFrlT/btgY/dHP54+lU5yNxGPP0oKVH/AHqaRSSEhEJxyTjAA889KkqJGnf3G4IP2R1YfCvIz9oNT1SWK7jlNnCoYC3jbKnJPJ4+9jg53DPTzprnNYM8h0H1VeoqGwe+vVTSWFtJFFdalBFJM22NC2C7eS5+8fhmkb620a9WWZdQjEiHunYqpXg8o+Tzz8wa8rbQR2QYWm6IMGBCuwHvHJ8cHmrZGaVWV2LBjkg8gn4eNY9ZWUtSzhObmafqq0eKmM3aDdbFrr9zo3fW0kHtLW43PCjK0pGMhVJIBBHTnIp6HWYWs7e+n02SOOWHe4hdpHjbHTaqnj1znJAANZmlaNLqRM8lwsCHKxSMRuc9Sq+I4HJHhxTOkztDdNY94jK7kAocL3gHh6MDkdOdw69KdHVPoXtppe9E/RpO48D9lrseMQZxmjK4a26+KlbytCivabTA6gI330ZR90ll5XgYyRjINNC9gmTEw7sNyGJyh/4un1rt3pMypO9s8trNLHsWRRuRSOjBGymfl6HIxSM9lqkMccsMkN1IqYnKp3Lyv+/uyUX4FT8qvMw+opP+if3f7XbfFKZ45NZm69QrnUqSPDwNcVSxwKTjW+QQLe2IhlnLgeztvVCOfeJG3kZOfdGQR5Z0rC4jimWG5QALlnIyHxjoVPPXA4z9Kmbi3COSsYWO67j4pOBmbmjN01eafGdFltZ07zerB48Z++v3fXIUfWvGdibuWC8ls71GhdiyCPkjcrfh7oBr21rem/huZ8jDbZFw2D1PGT4+leP7RW40nX7bW7KIf7TlZpFHuh16bhnqVby6L5102HyNljfTn9Y0PjusWvidG9lR/adR8l7C5t5bqzjt4gjF7gb1ZiA4A6Ej1IPyx41n2bkStbSx7g5YvvADDpkN1BHIGfDGKcgu5JZY4EC7S5YMDkDoSfhgVXYS2xme47oyMdzozcKquxbGPE/drkK6ny18LmGzzceg1K3YXgwlrtQuXXZ2wkBd5kgcjcdgbPTPTFZIfR9O96IjUZs+7vUrGv8AiHjW9cNJMJDuG9gRn1xXnJNEv1/YVx/dfg/Wp6uMsOaFixKqMs1jarU7S6sk5lMysvURFRsHXGB4dfA+FVm70q5ObvT2ibOWe1YDP/C3Hx5qdnok0jbromNAegPLfCtSXSbGVRGYAuOAV61BHBUyt1+BUMUE8gzH4FU2tjZyaNfex6ipSd4gWnUoEIJOCefDyrPOjDPOsad/+OP/ANjWpJorDRjbxTAg3XeFnHAAQisl9Cv0Huqj/wCF/wDtSVET7C8fLr5omhcLdzl18VL9GWdv+su9XtinlBl3b4ZAAqav2cdGV4rtNjAq28GSUeIx0FIvYXsRy1rIPVRn8apKsvDAr6HjP8qqucWbM+OqrklmzFonWTAoXTLOKz495gN8hz194jikvaZjOLl5neUMDudi3Toaq4xnIx8c0VE6aRxGvoozK91rr0Sx6c19c65b3Uc8USmbueQ5k9Rj7uSDnnB+FZw1u7kXu79IryMnOJV5Gc52sOVJzjPOPCu9nsnWIIs+7LuRh4MpB4PmP6xSNxGsNxLChJVHZQT4gHFWHyu4YfHoL6+PVSvkOQPZ1W5M+m65ZwW1vL3F5ANqLOeCn7m4dQPAnms6MXWiXq+2W7KpyrIRxIhGCAfHg+HiKQPIxjPoen9dK0LXV5ok9mu0W7tiTmKTw/wnqKOOyQhztD/N0GVshDnaHqq9RsBaOkkMolt5gWifxIHUH1FJ16Wwt9Lv4ZLKzdpIZDua2kx3sLHjep/a8P64rCvbK5sLl7a6Qh1PJ67h+8PSmVEOQCRux6JJosozjZL5x1rW0dVsoJ9amGe4HdwKRkNIw48fDrSthpdxflnUiOFDh5mOFUYzkeZ9Kfu7jRLmGGzivJ4YLQMQpiz3rE8sOevXGR406CMtPEdolgYW/iFYrM7MS5LOeW8ST4mjB8j8+K0xrEVmndaVZJb54758PIR4HpgGofpu5k9y/t4LxemJYxuA9GUAg/WoxHGTbPc+SZlbtm+Sz+tN6XaQ3MzTXR22sC75mJwCPBfiTjitaFHij9pGmWGnwDBEl1ukcnn7oJz8qY1C706TTbeK7v7uVLl2IljRV4Xj7vHu5JPieKsR0rWXcTtrrop2U43J+y83eXUl7dSXUgOZGzjyHgPpVNaf6N02bItdbhLDp3sTRqfnXf8AV2/dQ1o9tcr4mGZSB9cVXdBITcBVzE5xzBZdFNy6TqcJIk0+4GPERkj6jilDx1B44PHSonMczcJhY5u4R8RV1oWFyhBIAYM2McgEH+H4VVjw8fKpQxzXDiK2DM78DaMnof51DM0vjIHMEKakeI6hjj1Csulka7ZFQkliiKAeQDtGPPpimL6dNMtm0u2ZvaJMe1vkZAx/Z5HTHjjxzWotvMqy6lYWcs06uRGcAqilQ24L1Le+ceFeXm7zvH77cXyd4brnxzUsBMdM143cPkp8RbwJnuG5J1UQSPE1ISkdeajg+p9fCr7Cyn1C5W2tlDMTyc5CjzPkKa1rnGwWY1ribBXWMRuxMoOEWMtIc4wvC7vluNMQ2k+pTEJ3UZKiWVnOApA2uCfIFV/5q2dOj02ytbm3054b682MkgkO0OvOQgx73QenrXnZ1JJJOTHLKAfjK2eP+EfSqNbAKethfe+YEELqqZrf6ZIyTUN1XodLvdK08QWklwbudJC8bquFhYrggE4yPKtaNLIAk3Acnja2V49SM14QFgQwP3eQD6dK9baTi5to5QSdw5+PjXV0FTxQ5llSoagyXYtNWRFMSxwujdVMw/j0PrXJYVVe9htEdBjI3nK/Q80l/GrrZPfMzse7j5bBxk+ArTuOSvJx0wXl2wxyd2NmXIbJAyev9YpOUQyBhc3BmB6qo3A+hzVcsjTyNLIBuY5PFR58D+FNcA4ZSN0oNjcJZ4XtpRPYocKMBWO50HmpPX4HipQahPdnu53LMAWBzgHBGcr4HkVf4dPHmkpUeHUVDRkF5A/PXayEfnGKw6iL+nSMkgNmucAW8tenRW43cZpY/lzTo4IKnHPBHgaajnuHG+SbYi8M+Bk+nxqqONdvfTkhP2R4t6VGSUyEcbVHCqPCt07qorndbiJ0WPb3WWTPJx4/PxpY9attciZcdAfe+GDn8M1W2Nxx0yaL6IXKui2xxNORllYKvkCc8/hVOfrVy/8AhnGOkifk1IhVEljuJJJ5zQzMxyTk9MmuDOBnyopboRgeVdVirKysVIJII6jiuVfb2puMe8qqSByevnj4CkBQr5U78A3METR7FZ2cAc9c9OT0+lJSW8sMMraI/fGSbfIt1KxKxnqEPJUdT49SMAdJ3ExnfOSUHCA+A9PKoKzIwdGIYdD5fzp1whUQ3UUzSIqyKYm2nehUHyIJGDn0z5dauPHBA64OTgfOp3Fna6qndzQIzZB2MAQxHiPI/wBZpKRdQtBPIneXmWXbB7qMi9GAPQ58j15582nwSc7q+WKKZds0auM9GHIPp5fn60tLZSYxE/egENtdsHI6YYeX94GmEubeWeW2jmVpYCBIgPKZHGfQ+FWE+BI48yKpVOH09ZbO0X681LHM9h0KXi1WaIC2vITPg4G8BZQPTHDfWuve2ysSO87scl2jKhfQ56fHp61c6LIhjlQMp/ZYcfSoQ6ZbSByved6o/V4kbcPhuJGPTp6VTNPiNPpC8OH+7fyups0Ehu4WKsBDAMGBB6HwPwPjR44HOfKkjpk8Tnudu8kkjaY2Y+rL/KvhHbH7VtY0Ttd9oelXX20ab2dvOzU1smh9n7qzsp3vy2mW1xt7raLqfdLK6juznwBBBFWqermLi2ePL47pj427scv0Jnr08etMKomELNnIbunz8cj8Ca+OXX+kRo+j3cdjr3Z64tnsF06LtBJ7bbp+jLq7jhYRCF3Es4i79GkKqdqkAb2BA52w+3TtToej6tqvZP7Mr28g0rtFaaCb68u7UQzy/pKO1mKRiZZCDvKIxwA7gkFVarrXtIvdQ2IX2WSINI9xcNtRmJAH3m58BVcs7OO7VdiKeI1Hj5nzrwWo/bPpkeka/qN3pF/G/Z7tBZdnriJu7eT2i5ayUYKsF7tTfx5O4E7GxkYzhT/bVb6Wslr7Bdate3XabU9CtY7mW20+LfbEsw7xiExgYQHLseowGYRdoYXW1+CdkcvqvXxz60f1g1i6Rr9zrGlWeqNo15pzXcKTNa3sD+0QMRkpIqgqGByDgkHqCRg04ZdQf3Qj4/uRBT/6m/hVKTFYWOLWNcSPAqUUzzqSFqSYkgV85aP3D4kr4VQ0gjAld9gU53E4waSEeosCjSMVYYIabaQPgij86F0z3hI8ihx0ZUBb/mbcTTe31cukMJ/8tEvCY33n/BNy6hYygSRyM7ZwwjjZx+ANVPehRkW8pHmdq/8AURR7DAeJN8nmHdiPpnH4VJLOzjOUtIVPpGB+QFGTE5dSWt9LovA3kSl/0pGxOwRg/wB+ZR/05rn6QnI4gjby2u5/JKewB0A+ld/rwo7HWv8Afmt5BHFiGzEnHqN2jh1jII84ZWyPLoKlDqASUrPbd5nlUUGNj/wtyw+Gaa+J4qMkUcq7JI1ZScYPiaHUNWzvsnJPQgWRxY3aFgHkui6S7JdX3EcFccr8R1FdPA6Yyaye7imnEP6pl3t3bTIHwi4Bxnn727x6A9K5A9pIkc9tqlkyyttVon4dgeQCr9cj1qrBitQ8EujuQbXBGvxUjqZmhB3W7ce6I4FB/Vrk/wCI8nPyx+NZephn2KAdrJIox13EDp67d2K5Jc3sTl5jnJJO7LKD44YDK/MGqr3UozbjevdjcDncCSfDZzyfD4GocRxalqKaSN5LHdDvp9U+CmeyQOGoXNUvImiW3Q/qiglmK9BH4KPjyMeWfOvK6pHPPqYsnjCSggMSCeWAPTGTgEAY8q2o45C6RkqJHkE02Bu977wQDxwcfIc1r29g+e8nbaWGDgkuR6vn8Fx8TUHs/i1RJVvrmRZn2ytue63qVHilCyaBsDnWbe56lR9pm2pbwxlSgA5Tc5wOoXoPmflU4rGRm3zuyn0fLn4v4fAY+NNRQxQp3cUaovoMflU6124c6d/FrHZj02b8FHxhGMkIsElf2oGnXEFnbQHvFw6uuVZSQGyPE7c49cV5rHO3AB6MAcfIHyHTivZeX515XUbJNOdYUtkt7UNHBB+u3bvdGBzyGGMYxz18afXUwyDhC1uiyMQY6YA3JS+fEnHqOorQSe0k7reR7gCFQQRt88Mp5xis/J944PuMFc4yASM4J6Z9KBjx5HX+f8P6FYFRTh9nPuDyVSmrH0N7junkVZcQNbOUYggeIH9eYPwI+VVOn/abRWx78QwcA5K+ePEjOPLDDnikuBx08AKZTyOe3I73hoUYhA2J4fH7rtQpxySQuJIpGRx0ZTyP6/jWpPCutw+12gPtqhUniHV+gDj8M/OsipxTSwsXhleNiNpKNgkeWfCrscgbdp2VSN4YMp1Csu7K7spBHdwOjMeMjIb4EcfjVBx0P/f+dO2mqSW8RtbiJbq3OSYn8Cf2lPgaY2dn4B3wmnucgbIANpXj9ph1+VP4THi7HaeOieI2u1YbBFgzXul3OmkbnhxcQKT0x94D5eHxrKPHB+Fem0WXTr29W7EK2c1qHd1QEJJFjHPqM1mzXOi2rt7BYtO4Y4e4PujnwUHkfGpZImljXFw6fzyUr4w5gJcsvNGf6zWl+m2//Vem/wD5MKBrjg5/Rem//kwqARx/3/JQ5Gf3/JZvyNdI45/oY/oVpNZw6pHJdaYgjmj96S1HOB4svmPSsz4f0f4UxzDEc24Ka5pjIdyXWzna0xkcDa74A3OOGOBwDuB48K58qigKA70H6242KI42O/dkgkAHDZzk9OnOSAZKQRwQccHBHXFLINS7kkeDmJXf+I0UAZGc/gaKZlcmXXqI9PWPO2ZlDdVjAQfhz+NcESWOpKki7z7odjgMFYH3Scc4ZR+VaMKbHaRwCIT08Cw6D5/lWXqZYS+0dWKlv8TKwcD8Gq7iFDBRxCeBti0gnyuu2hmfI7hvNwVozJ3chQHcPA+Y86hVwPfW/u8tEBg+a/0R9RUYkRgZJDiNep8SfIVvA5tQqR03UoR3Y79+g+4PM/5fmKpJySfOpzSGVskYA+6PKoUqFcD3VuzftS4Uf4RnP44qmrZeYIW8gyfQ5/jVVGyFKN+7cP12848/MVOVBFIJI8Fcb19B8P66VV4gDqeAPOvIfbHaaRqP2c3FnrusppVkb6zMl1PatcWilbiN1S7jBANszIEkLMq7GbLDrTghe7gkt7+EBJVzIS0ZDAru8drdD/WKVIMUpRhteMbiCOVGcA/DOefHBr892nbvSOz9lqGk9nr3ROzDXWuwWc2p9nLy0GjTv7E8m6KS6UwWj7Y1Eid3KzMEAJL7lgv2wdsb/sfbdr4Lyyi1l+z9uPbUsIJXdhrYttxYoNytHk7RhcuSoB6I4sAuSixOwX6B1C5kndSuWI97AOT8RjryKhfQ7riW5aSOKA4keaRgqLvAPJ+Jr47r2odoLTtHY6dq/wBoupra6F24tLP2+eGygeWG40szKs+yARnbIzImFXPeYILhSHe3l/NqHabsxN9rGh6VYaEi6sIodQv0n0w6gVtzZtcPJEqxsUN8qhlOGAIycCgTxhwYTukyO3svrdzcW0FusrzxxQQw798jBFCAbmYk9AOvPhUbLUdKu+8a11G1upIhGzJDOj7VkG5GbB+6w5HgRz0r4Tput2U/ZqwsdD0PSNN0/Ham1iisLxdRtdqW5fNpctDGyw7y4CxhVwNvIAFLX/a3X+yOn3Fx2emFt7c3ZmxvL4ywxexW8mnOTKHuA0KMXVIwzqVBl6NUmTMUl19q7VXDS262M0RZbzI3q2NrKVKrgckHnjp7vPWsQAAAA8Y69Mjz56/j86+R9qPtF7YwaHo2pa1230q3EVrqdwJrKbTrie+SOfbE/wCtjFvckKu2SK3eGQuMrgOAPulrDpqWq3M9ubmS4O4lmMKIpGR6k+OBkjODzWNi7mNDMzrDX/lZ81HNVzdxY+fOtGw0+MxHUdRJS0Q4A/alb91f41KaaxRMJbR+oQMPxYl/ptqmTUd52mKOVANqmRSxA9NxOPKsBlWc3cYXDkdhdKKGGA3mlAPgrLnUr9ruK9MbwRwkGGNchFUdAPD41ZeexXcL6nbuUZ+ZYPvEc5LqR4BssAcePnSnt0iOGt1WIYxtCJgfRQajLf3Ug4ldWAySrNz5cZwcYqOZ1VVxujeBc8+h6hWKWppKOTO15d4WXodN1wJJF7W0sZBUO65ZG55OV6D/ABYq/wDS+nvzPLEx/fQhWH4Y/CqbSw0i5MV6tskUcyFlEeQAQMEccnDefmKv/RemNxEVz/eyM/PJrcpm4oyMAua7x1C1C6ml7zLqua402aJ0j1GLDKVPv7HGf6zxznHlWXazOkL6dIntcNtCDDcrOpklYfsnOCGAA97ODySc1qS6XDEPetyvkSzEfnWdNpwLgYKkn3cncAfQ5yPDoQeKnkNeYy17GuHgTf0umtEAeHAkKNpq9xYXsSRaa9xDeRI08qSKoQEHLYPJyV8PL1qjX9Mv30W8s7a3eWaS4S4LRyAd4u9XLgHz2kFfiK+G9mPtWe6+2b28dvrW60PtBqV52RsNDGoLI1tJaIGgvO4Db0M08N8m8qTiS35IxnU7Z9v+2Xajsf2mb9G6bpulaB2x0zRbG5tryRr26aPXrKNi6bAqRMjEYDkk7ugq3hMwo4o4n6OHM89dB6KrVw8cuJOn+F9p0fEGhQyM22S4Tu1yeQg+8fwx9au0lhsKY6xxSEAZxkbfzQV8Z1T/AEiLLTu01xoaQaILDRNdh7MXNu+ouuqTt3iRSXUUATYIo5JCSrNuZEkbI91Tt9l/tT1vU/tLuexbaRoluttqV7YPYT6m0GsJbRbymoLbyoFlgcgELESVSVG3HBULiTHPrY6huwJv6p1GeHTmN29gvrQ6UYz0z8hXOFAHQAfSjvrAIwnAlLDBQjjH9eGKsho2TQbDRY3aHX10xPZ7cq1y/GCM7B5/HkVr6WGk021urskl4ULDGC52jI+tUF7UcRl414G2FjGABnwUj0qTXu4jIZsDALNk1ckdHwmxsbr1VaNkglMjzp0WlFO0ne5UEiMlF8AB1GPhmlQcDAx8hUrKZTNG/wCzkBvgeD+Ga46FHZD+ySKpm/NWRZcyfPFcZEYbWRSPVRXefI0U0tB3CMoO4Cz9Q0mG4iLQII5R5Dg151lZGKOCGHBBr2EsohiaZjgIM15KaR55Xmfq5LHg1jYjG1pDm7rKr42sILd0/wBm/wD23a/4j/0ms53aR2kc5LHJrQ7Nj/7t2v8AiP8A0ms2qbtIBbqfsqTu7EB4n7Irv9fjXK0dNs7Ca2ury+acJbmMYi25O4kePyqKNhkdZuiYxpebNWeCysrKxVlPukcEH869HYTXN5axz64lpJZcgTXA/WYA6KRyTwazR/q3+9qQ48o+tQ1W8t7t4FtRIIYIViUSgZyM5bjjJyKtxOEBLs1/DkrMbuFdxdfwWnf3+j6vssYppbSOIbYnbBjYnjJX4Dg+tY99p13pzf7VEVU8rID7h+Dfw60r9OgrU0TUmt7lLW6IktJXw8bjcFJ6MMnjnrTDKKp1pNCen3TC9s5AkVNlpFzdR+0OyW9uDzNKcL1xx5/Lir/b7LTCV0qPvpcf+JlXkcfsr4Cqdalvvb5IL2YsYGwvQKB4YHgDgUgMDjP40j3NiOVg16oc5sRytGvVXTT3N3P3k0ryyseCeSD6Z+J/Cm9bYJdpaK2RZxJBuB6kDk/Un6VHQoUm1e1SQ+6JA/05H4gUnNM9xK88mN0rF2x5nk00utFd2tz9Ewk8PMTqSoHk5IHz5P1o+fjyPOigkCoAS3morlvNMxalqMG3ub6ddvQCQ4+hyKaXtFqZyLhobhT+zLCpH5VmUVIJpG7Ep4leOa0zqtjKP9q0S2LA+73LNEPwzV9rd9nIbmO6a0vN6EMqFg6qRz1yDjPPNYtSQBmwcgH7xA5C85P0p3anN1db4KaKV5eGjcr0CWsOpXUKR6rJbzCMSRL3WDzwSMHAPHTmpTQaJqw9kvdSU3u4gTi3MZ+DjoemKzr+2njt4r7ftMTiEkHBDhd24HzGW+lSk3a5GZkQe3QrmVV6zp5j+8KWgk/0wD2i5v6haWIPHaHMI1/wpXdpo2lXBhm027uJQQf10gVcHxGzORS82rSSQSW1rbQW0T/e7oe8w8ASeo/rpWho0V5e2wi1GMS6cDndKTuVh02eOc/KtKOwg09BFbbijjIYnJb/ALVoR0z5Rdlmjy1VaOnMo7ug8l5OBO8kAJYcMQRnghTjB8OQKnN92UknIfPXPV5K9HfBRBkKuS8ag482AP4GszRESaacuisDErDI83krAq6XLi0EF9wfof2W3TUmTD5WNO5Cz7axuLttsKZA4LEcCvRWFmbGHuu9L5Oc+R9KYVVUYUADyAxXa6mmpGwHNzVCnpGwHNzR/EfjTjxxvaxKkoQEkEMOCw8z86TP8KZkQtHCsSF4wCf+LnOfpV0aK0uRWc7yhHicKf2h0+vSo5tev6xvTj88124d0uSdxwhyo5Ax4cUPb77h1U4Qe/k9Ap5pEKUTySOfZ0WJVHvMDyo/xdR8qyp5Io9UWWRu9RGUknpja4B+GTWjLKpURRZEY+rHzpaaBZgCTh1+64HI/wAvSs/Ead9RGOFu0gi/UKane2Nxzc9Fa0jTHvN3B5GOmPDHpXKz45JrKQROgwfuqGxn1Qnp/hP405FcRS5CN7w6qw2sPkaKbEI5zkf3X9CkkgLBduoTVt0lA+8Yzj65P4Z/GqR0FTik7qRZAQSMEeOf6/jRNH3UrRqOAePh4fhWid1CiJDJIqBsZPJ8h5/CuyyZwiLtRfDzPr+NSj/VwPJ4yDu1+Hif4fWqc8+dIlQOKOPOpIplYRr1J+lWu9sG7tkwq8b1+96/GhHJLxlZJRCjqXJxjP1/DmnN4KzbOkUZRcdck4J/E1jS2slhDLeREP3zFVdFOETPLHyORj61o2Eok2sRgSqVbPHOP50MdfRQxyFxIKhnJzjGaK6yNGxjYEEcVz5GhTI6dM/1400iG+VgygSquA3gfQ+uKWCszBVHvN7oHrV0sndD2eI4UDDkftHzoQlLu0S5ie1uO8VThf1btGygHIwykEfLr41VJLe2puJmHfQoqtHHED3i+BzlsMPofStFXW5URzMFkAwkh8R5Gg2dwp2gKSDkDeD8wOtCEpHNDKcRuM4DFP2lB6ZHUVPBzyD8D5/wqi4sopWkYKYp2Tuu+VR3gGemSDx6HIrNuLXtJbXKT2WoR3kKoQ0E6BHZgOoZRj5YHNSRMD3WJsopHlgva63Rcz7MCTPkfH6+FYGgdloOz+v9p+0NrfTSTdqL63vp42AVYmis4LYKCOSCsAbJ8T5Cp2HaSK4nt7G/sbuyvJwSIpIyw4z+2uRzjOTjPxrWilhnTfDIkinoUYEE/Lx4ofG+O4ebX5pzJGvN2L5lqv2UW1923vu09nq9tY/pq7t7jVLe40W3vJDLGiRq8Esue57yOFFbKuMgsoRiSWu0P2YWV52V1XslBrEsDapq769Fdm2R3t7r9Ix3kY25AZBKqjblcgHkda9zqEQZBOGIUYDsPBT0b5EAj51Qkj3NwgdcMGSNh5FMsfkTtrkqqplgkNO8967cp8CftstOJrXDONua8JrP2L3er32p/wD6dXFtpWuavp3aDU7CLTYd09/aezYZJiS0cUhs4SyAEgj3WAJBbv8A7I3bTNQ0/SO1HcrqWtahq9zb6hpUN/ZXAu2DPFLbuVD7CAUbcCDnIIJB+h4xx5cUV1DG5Ghtgs/yWL2K7LWnYfslpHZCxu57q30e0S0jmuMb3VRgZxgADoF6AADwra+IzRRSgWKLdUUUUUJEUUUUJUVxnVFLMcAV2uEbhjGc8YoRZLy3aFWVR4daRvNZkjPcWoXcQELbSxZ/3VUYz15OeM1PUpI7NCI5FMkg9w54Repf4AYx64FGh2ipD7YyFTICIweqpnkn1bqcelYGI1MtVOKCldlNrud0H7q7BGyJnaJR5BKxaNd3GFnRUBG3dcneAB09wcZHPj4+NTn7O3cLbP8AY5CvIzHjHwzn+FbfC+A6Yxjwq674uGGB7uF+gxSN9mqJrcpzHxvqldiEpN9PgvMPosoJBhRPMi1RvwBz+Fdg0O7YNLZLFuTCn/ZgpH97kAjHzr0H9eNSR2jYPGcEefIx5YqsfZSle8Evdb+c0/8AqUltAk7LT4bFOG3ufvSHq38qaq/dZyMGffGWPIUAj4/CqpY2ico4x6+nnXRwU8VLGI4m2A5KhI8zHM9RoooqZNRXGCtgsoJB4yM12pwJHJMqSMQDwPjR5I12SOrSWiWMi3iRSK/urHMAVkYAsBj5Z+WfCvL+9gbypYABioIDHxOCTjPXGfGt7tHFDPH3lvIJPZJQkyHBaFyuQSBnGQ3j5jw64XyxWLiDy9+UDZY9c8l+QDRW206wP76blfhhxyPHPyJ/A+FduoO4faGJDdOB49Mf15/GoC3uDEZxBJ3QBJfadvGfH5U1EhvLQxJ/axZIwRnbkZHw5PPqfIVhTsdDIJraHQ/YqalBq4DTu94at+4SNFMSWF1HjMLHPJ2qSFHmT0xTCaHelVkme3t4mGVklmUKfhgmrEThUflm6ovo54tHtIWefz6cUxaWF5fM0drA0pQc87QPmeKaW30qyJe6uheOMgwwAhCfAlz1Hwqi81K5u17jiG3H3YYl2oB6j9r61Z4TWayH0TOG1urz6J6GzudJ07UJ7u27qSRFgTd0YN97HPPFY3p5cVrzO952dhYMWNjMVcbsja3IJHx4rI/rPnS1BAADdrXCdOQLBu1rooooqvsoCLKyGeW3lSeCQpIhyrDwrSEcGub5IlSDUANxjHCTjxIHg3H8aya6rtGyujbSDkHyPn6VLE8junVp5fspI3Ed3cHkhlaNyroVdSVIIwR5g/lUVUp91/dDZKkk4B6lR+yM9QMcnPPJrT7REfpi4YdG2MPmoNZvdQySxNNnEbbuvTgg/gx/oU4jI8sKXRrixcLKDguoI4ILDj8KKuiVO7TvZmR9o3KmCoPiASMkUVH2f/ejhL213Mz7UYYOAz+pI/lWfeqCiPjPdyL9D7pP0Y01LIZZGkP7ZJqqeLv4ZIRjLoQDmugrIuPTvZ1BC6aJ2R4cuaXIUhhJ97aO7YHoce6efWmrl8yGJDhIiQoHp41kpcT2Z3vHsQtkhwQuc5OHGQOc9RTTahDJIzyq0O8lh3mMf8w4/GqVFiUWRsMzi14AGumqnlgeXF7NQrqKByMjkYzxzx51XLPDAMyyqmemT1+HnWo6RjG5nkAKsGlxsAmR71qR+7IPoQf5VSWVBudgBjJPgKXbVUiR0WM++PdZztGR/d+8fHwqgW11dENOSBwf1i/iE6Z9Tn4VnS4o15yUgzu8Nvip205AvIbBWS6gMEQgYP7b9D8F6t8uK5HDdy++zsq+PeZJIIxjaCABj49cHypmK3igyUBLE5Lk5b6+HyxVnzxTG0E1Sc1Y/wD8RoP3S8ZkYyxD4pNdNiWAW28iEYPcoiJGDnPAC8c8586t9gs8MrW6MrZ4bkYLbuhyOvPxq+ir0VHBD7jVC6V594/BVm1tiHTuI9rkMw2jBIIxx6YBHliovp8d4xh3FVl9xlb30YdeVbj6YPqeMXVbag98H8EBZj5cHrUkkDJ25HfzySNc5huFld9caeQrpGU2mJAw3xgY5Vf2l90dORilZ7jV7svBYw2tukrKrO6d4JI+hBxhR1wAcnnpjNKXU8ms6oILSaVoiO7VCMKGVmDN5kHz6YAI9e6lLApW0tXMqxAiWTOO9fz+AyQPTx8awpmVFGS2CTu+Op9CoJMQhcSJG7cxz8EzcRSCC5dkObJ43CyrnYxyFaNTwhA8eTz1zWbLdTzSd48hJPU7j+eenp09K2NN1GfWIn0S+kaRplAhmxllZefe8xx19ayZLG6S5ktBA7yREhgik9PH+NV30rQ1sjSXHXU73VCrrZakZo9G9B90uR5Y+QxRR0qccUsziKKJ3duiqpJ+lNym9gFl2PqofI/SgHjOeM9c8CtJdIW3IbVrqO1BP3B78jfAL0+dH6StLQ40yyXI/wB9cDfJ8vBfxqXg21kNlLw7fmFWaPqV9AnsyWTXkIbdsCsSvntI6Z6/KvRx2/fQiaNXiDf7u4ARuOPHrXlZtc1aZQrX0gA59zCc/IUmzTTyZdmeRznJJJPwOc+X4VcirRAMu4VqKrEQDRqvZyyi0hLPdLsPAVcuSeuBgGsq9NzqVvPZ28s9oZY2j72B1EkLEEbg5BXcuQygA8gZyOKr032tjDJMWcx4YF/eCoT/APUBgHnjJ8aa7RSQaVpk5iXajoywhABjcMDp68fLrUlLx8YkBjJZHcDTdx5+i3XyMpYTI4d61/JeGl+yzsGew1j9nWlQSRW+jixW2vrYxrd2slpLHJFN3pQjvS8QJJU7zuDcGuS/ZboOo6NqPZ0XGotb6vrn+tE5MsW8XPtsV2FRu7wqF7dAVKn3SRnOGHrtI0620vSmnDF3mjEsrN4naT+GeKa0yHuy+4AbCsSnwGFHGPjmrGKsj7XHRwk5Rcnrpt80lG97oXTy+8bLxdh2KfRO0N3rGmdsu0Oj2V/qa6vf6NA1uLW6uTgsxdommiWUoC6LIEY7sY3MDA/ZXYDtPpmr3PbHtBqek6frE2u6ZpV3JA8Vtdyxy5xJ3QuGjXvH2xmQqAw52qqj6Hd2tnqFsO/LLPGpVGUZJz5+BHoc1n21y+lv7NeQCaCRjjPn4bT1H+Hr8RVCaeto5GRzu/Dv7/PyP7q0xkcgLm+90Vs85clUPueBx1HnVXvDqCKf763uAW0yK0k2/ei2bpF+RP8AD5VQL+5H3O4XnHuRIPxAroo5I3i8ZBHhqqLmlps7dLgFjhQSfQVatpdOPctpW+CHmptqF+wwbuYDwAbAqp553OHnlYnjkk5+tPum8rpiKz1CE7/ZnUdffG0fjT9ysbOJXuIU3gZBcHBxz0zWZdRr3NvOqBS6FWIA5YMfTyxS5A69eeKC0FLdaiyaeW2m8yfSM4/HFW9zbkZF4vzQ/wAKx+KkssifdY00tRey1jaoy49ogYeRJGfqKh+j1IKqLchuCA68/jSC3b599QfhVy3cZ6jb8ajdGHCzhdBAIs5VWGg3FjrMNzGgNuCxbDqdp2n19aw49Jv3OBBgdMlgP869TZXUAu4gZM5YDj14qZkgXjuCT475CapPw+OS19NT9lUfRxv0/nJePurG5s2AnTAPRh0+tOaYneaXqsKsobu45MHjhWB/nXoneORTG1rAUPJUrkfHnNWxcW0gkVRCymMKEUbs+AwBxUTcOa19wdLH6KMUIa64PX6LwnmB4UV6SfRLGblUMR/u9KxL2wlspNje8p+6w8azZqOWLU6hUJqWSEXOyWoO3B3Y8j6CitDStN9rfvpeIkPP97/KoYozK8MbuooozI4NatKKw/TNjFeXAeKSD9USD99ONrfmK4NAsxwZJjjj71bFnsWZYjgKwKHyx4fQ81UVZSVYHcvBHrXQNpIsozN1W42misMzblJ2eiW0V3BNBJIjRSByS2QQOoPyFY+o6bcwzzSpAe5LsVK8jGeK9Sv6uAt4ynZx+74n8MUje39tp8Bnum2jP3R1Y+WPGo56SEx2PdCZNTQmP+0LymcdaqKbp+fLNbGnRxa6s9zInckSbUCeAx4jxqq40W8gzIid4g/aXyrFfSuLc7NQsh9M7LnZqEj8qK7jHHl19KOhGfKoTpuojoimdPjDzh2yFQjLZ8OSQfQgEUjFLuYoennWtpdt3vuhlUzER7jyMZJYEfBP/VVeoJdGWN3OnxWhhUYkqATy1+CtsO91D2zSmAEsoMsalgSJVOSAD55antN0ZLCSO7u5Wa5X3hFG2FU+O4jr8OlO28NvYxdxZRlFYguzElnPiT5fAetd56k8101JQthDc+pCviDM4vfvdTlleZ97YHkPBfQeVWRfrYTD1aP30/iPpzVFSjdo3WVTgqwI/r+ulX2jRWLjklb8ZtmPgrK5+CsCfwz9KzdA2q8kefeMMeB54Z8/ia3b2OIgk4EU6n5HxH9edeY72awuY7oKGDKJgAfvHGJEHxwGHqK5PG3dhxKCsO232+61KQcWB8Q5r0nr580VxGV1DIQQ3TFGfEc8cV1TXBzcw2WaW5TZWwwvMSFIVQMsx6Cr4iiwyww3DszLuBAwOOTj5Zqu5PdhbZeAoDHHixGc/jUYAB3smeVRufU8fxpyaq2ZnJL5JPmavaRp7fYrYMfJHiw8/lS/WrkPdQNJjmQtHnyGAT+YoslVI6UUUUIXHVZEZHUMrDBUjIPx/rHpSkun5x3D/d5COSQPgfvKfUHHpTlHpVWoooKrSRt/qpGSvj2PokEup4HCXO4j9oPjcFJA3Bh1G7HJxWq476OF1Pvf2Z48fD8KTu4GljBRNzIdwBGdwPBHwIz+HlU7K5lsIgk8Lyxsv6phy4I6bh+HGaz4ZX4dIYKhx4Z2P2P2U72iZuZo16Jic++I1+7ENo9TnmuqPZ071gN7cICOg8/jRbNFIu+0/wBpkHBZRuCH1Hn8ak0BDb7m4RSevO5vwrZD2yDM06FVXCxsVA3MzArvHIwSFANRgi7x9vgvLHyFT32qfdhaQ+btgfQUe1zgYQiNfJBtpUi41xJ3pkRivgMfu+Xl613ME3DFYnJ4bHuk/wAK6Lu4JA3Kf8SKf4VZNcshEYji3Ae+e7Xr9KUABJbouyqqW6G6JZ8nZtPJXyJ8qq79JEaGYhF+8oUDj0qY/wBtTllSWNeDjAK/zokQWg2vEHduTknb8sUiVQUxW4LrIXcj3fdIwT41Rx0BH1FXd7b+Noo/wuR/OjNmf2Zl+DA/yoQqcdOKtWRWXu5vdAOA46qaNloek7r/AIo/86mlrHKwWO7hJPHIIx+FCFJjuxHdAk9FkUHp5nzqmWGSLB4Kk+66nINWm4jjQQxxrIo8ZOT8sHirlljkhZYLdORl4yT9Rz/nSpFnFYy4comRxuK5x6f1+NKvplsluIreF0KOJVCTuhdx4synJ+efnWvHJZMADAI3PALM20/Hmu3MVvCFWa3MZIyzI3A+ZpwOtyUmUWsvOSTazb2t1c3VulxIzDu7cNu4P3l3BMgfEE1G2v7O2SO6vriKBVgZ/wBY4BKk9cdSQqityZYIo3m9qUBF3cq2QBzyFH8a8t3Tai8MMUCSRpGvdDlWKbcbmcfdXxxyT5VzeOVkcNXTuMeZ1zoN1do4XujeA7TxXobW7tb6BLmzuI54nAKyRNuDfDHj6datOBwSB868zddlRDMt8dOkR0yBPaybxg9euHAPkKnBqN7YJBbR3UbpGTvEpfvmTOcAO4OfDczHjHWpxjkDe7O10Z8R99k0UUrtWkHyXo+AMkjijxxWFca/MY39le2hkLe40xUhR6hZASfnWedR1+SaQJrVoImHuqsQ3q3nkBs/DH161M3G8PdtJ8imupahuzPmvW0eledivdXBgaSeWVogQ+IDtmJ8WxECMf3SK4X1wwALeXh2SiQyexjJX9w+5jHrt3etQnHqS9gHH/xKkFFKddPivRjnz+lGQehB8uetYb6zforExwIWOQZg6hR6AqPxaoHW7i4meNjG1s0G0iGVe8356hzIABj0yPOnjHaG2Zzi3zCQ0U36dVsXN/Y2brHdXkMLurMqu4VmA6kA8nGR8M0hdazMJDFBEuzaAHYEkMfvIUwMkYHugnOTnbjlAXE0xZLJJTtjEZKyM3ugk4eVvDk5x4+NMWOm7sOAjhRjdtxGg/dAHLD04HiSax6vHn1zuBhrSSdC79lYipGxfiVB16KqC1lvpi1xIWMrY3sQzN4sWxxjpwOAxHlXogFAAVdqgcDyHlVUNskPvhmZyBlmIzjyGOAOnHpVvHwArVwbDDhzHPkN3u3/AGUFXUcY93YckAZYDrk4/wAvxq26ObmX/GfzrqAW696499gNin8Wqk5PJOT51tFVEUUUDk4HWhCPP16+tXLJHJF3cz7Nn3H649DVPnnjHnVU13BbyxQyuRJM+xFVCzH1wB09elCE37JK3Me2QdfcP8OtcFtOThoyoAyWbgAeeelL2VxeCeOR7MRATbGDyZJj6EjbnnPrUJ7K4LXMFxfTNG5CKqHu9gHkw94565J+Q60uiEy8EyP3bRsG8BjkjoMedHcybgjKULceR5/l1qqJXgyIbmfb3fd7S+RxkbhkHDcnnqc85quKK+hjgjTWr39SSWJ7vMo8Fb3emOPdx0pELGvdTubfVry6swtvJK7RyAFX3bDtVjjgkhV88Zxx0qJ7Q6v4Xh+SKP4VXqmnGymZ1Z3imdnG5iSCST1PxpGudqXyNlIusGofIJSCVp2mu3cby+2vLdxTRmNo2mKjBxkjHw/GntFl0ee7MEdvcxSXMbRMhkDpyp8Tz4D5mvPVr6FpweaHUruYwW8cqiM9DJJkYA8xRTyySPaw2KKeV73ADWyzo5p7dioJQh8kdDn49fxq83NpON1zE28k8pjk9eRx9RUNUAXU7sDOBPJjP+I0rWfNTNzEDQjmFNFiE0BLHajodU69taSbXFwsSkdNgJ/6yaiLawyFW5LsfAIR/wDSaUHHQUeI4zUPAkv+aU/t8N9YGrc061UR3lmcbLmLAySCjr7yFiQCMkHwrD8cYPzFWQzzQSLJEx3A8Y654x8eRV9/GquJUBCPyPQ+I9MEEeVSNmkY5sEhvvY/ZOnjjrIOLALW3CUoo+WPSipgRyWTfmiug/w+lcooSkFaUWowXcXsur5OABHcKBvT0PmvpS19YyWM/cyMrAqHRl6MD0I/H6Utz4da0zE2o6TGYIpHns2KMVGW7s8g48cHy8DVkHjMs7dTg8Vve3WZlf3KK6F3e9g888UVBZ39pUOV3Qr2XHh0xkfCu7TjdtOD448a4ACBxwaamnAdonj3IAAFzjBx1rrBqunS6Ha6tzwRnHx5qM+lq88pgjaP3296L3FPPj4H41b34H9nBGpHiRuP4/wqdwzzBbjvGKk7WGejYqKWniqG5ZGgjxTmPdGbtNlmnR7mM+7NAFJzxKYyPUhM5PrgGpx6XbxHdLenJ69xFtz8ScMfjmpT3EFqhmuJERQM5bGf51YsiMNySKwPk3FUW4LTM75YSPG5HwUhrXk5c2qsgSytNzW0D72BG5m5PB6+P41AYHgOnhxzRz86Bz4Hy6VoRxNj0Y0DyUTnki7yijHQ+XNQinhnBMMivtJU4OcEVPAqRzS02KYCHjulJWlw5uJYpQcMdykjpTvWjPTgcUU0CyRjSwWOqKU7R3y6dp/saXZt7m6Pdxuq7iHIJGB5gDOTxnHXApvBb3QM5IHzpTULhzrabniazsIWlnCv75mBXYD5DOMedBHdLkkrsrSszf8AoezKLIBfXeGlI57pMZwD4Mc9azYo+8eOLIG4hck9P8q7PNLPK80zl3c5Zj4/y+FdtSPaoTkDDpnnGMHrmuZmkMr9dlz8khcRbkvN9j/tX0LUrLTdVXQ+0Wn2vahBbaPf31rGlvPJIu9U3RSOUZlU7d4XJ4zkgV69u0V1cRSWcV1AZ7QKt08ci98niqyYOUGP3sevlXzn7KvsuvtO+zfsNP237Ra/PJoi2k0Oi3ZtY7S1ukiwD+phWR+7ydveSsAQCSSBXgNN7K9qLiKSZewl9p15N2T1/TryKLTEt4IbqdI2jgWdnaW73OjHvGZgWOcgsVErnvjaGXtdRmaaFjWnmv0LL2isZrcTaz7DPGJvZxcm5SEmT9zf90tnjb1rG7bfaPp3YHs5Prus95pumW88MEvscBaUNLIEXdzuwCQTjnGcA8CvD6h2P0Ts/rWkTTfZ3+k+z1v2el01LHT9KjuVtr1pEZ2aAY5lQbTLjAMZDsNwJ1O1PZ66v+yHZrRNO0SSP2LV+zry2Mk/tDWttBdW7SK8jMe87tEYM5LFtpOTmmumeRodevNOM8jgbbr0T61YSdobXs4sz3F7qGnzapA6BXjkt45YYyQwOSS1xGRjIIyc9M16n2h0DRtIm1/U9ZtItOt5VgluVfvUWVnVBH+r3HduYcY4GSeAa+Xy9ie2mgdo9Y07Ruzy632bs+xer2ugRSTsgBuZrZ10tyrK3umKQIwZcxlFypXNZ1/2B1DWdF7axx9hL2eG6sNAnsluNAhse9uLa6uTcdzbDLBxDIEGffK5AJXBaE2Op0/4UDXySOsBrr9F9yKFSw3KQpwSGBA6Y5H+JT6hgfGrrRbdp3jmmh3xRmSSEyLvCg9cZ4GSQT0xnpwa+Tdr9D1mNe2uiaR2L1mVO1F/oeo6WLew2W8VtDDZJIkjHCwtH7M+Y2AfDLtB5xb2u7AXl32a7XTaZoECapqvalL2d0tIpLm/0yO4gcxDfgSrtRmELHD7Cp+8ahe3jNLG6Dr+3mrsEnZXmRwu4a2+K+pal20tNGsOz7pL7R/rTrTWFrPbOskasLaaTJbOCuIHXjOMj1pu/urjWNBubd13XFqVnUKvWLOGHwGc18i0jsZqlpcdntQsLLV/Zn7bDV7mO70hNNWKMaVcQtNHbhtyIXMancFJcMwUhgx+qafdex3STMAyD3ZF6hkOQwPgeDWtQVnYZ4yBYC30RLUy1JcJDof2W7pc9vqGlRdyMxmIRsCMYxxj8K5byG3maCZgFJCkn94DhvmBn4g1m2t6mgak+jXPFq7d7bS+SNyM+nh8jW1NbJc++srK2NoZcMCM9CCCDjHHzrTxqhk4zKiD3txroWnldbmG1UcsXDfuNCr856E+eB1FceNJFKSIGUjDAjgj1Hj+NJfo51H6lowB0wrIfmVI+uKiJ57Nj32SqjcRuLe74srY6jyrOdiL4hariIadzuFeEAveN2qx+3ivpHYzXNa0ud7e6sNNubm3cYYK6RMykAg45HSvhGgdoP8ASA7S6Fo3aC07bQtaavey2O97KBmgZASC/wCqJ2kggHnHAPUZ/QfbvTbvWOxWv6RYRCW7vtNu7a3jLKheVomCrkkAEkjxxzXwDst2Z/0g+yFnpNlp3YS1eDSxeqUlvrcpcLcmMkSASj7rRqQRg5A5xxT30sdPJeFuUHpoupwGWJ1K/ilhcHfrttY7X8bLIf7QPtpjtuz9432j6QI+0Yl7iQw22yDYFyJT3OFbL42jJzx1pq27X/bVdXnaDTU+0fTkvNAlu4ngNlEe9FsHaR9wgKopCEKXK5bA6msef7KPtkfStD0eTsdbqmhzTzQMdQtQ0jSsrHd+t8Cvhjr8637HsZ9t9nfa7qsH2Z6e15rlxd3DTnUIv1ftAYMhVZwsiAMSFkDAHB86jZI9zrXK6WQ4aG/hmK+v9vXT0tuvpf2A9ru0XbbsFfar2lvzeXNrq8kEbmKOPEZhiIUBAo6k8+tfQ8Y9PLPFfOPsF7F9uuwPZG80/XLA2FxcX8lytuZopQ6NHEoYhSV5KsPvA8V9JOoQFtl/YNC5ON8PUn/A2AT6KTVmLEo4gIqgFp6n91wGMwRurpHUxBZfSyjRTEVp7UC1hPHcAdQGCuPQqeRUWs7xBlrSYDzKECtVkjJG5mG4WIWlpylU0V0gjIIxjrnjFVe0wE4WQOfJPeP0HNJJLHCLyOA80rWOd7oVoJBDA4wetaE7Os5m7tu6nAkzjoSAT+JNJWcg77c9tIVCPgsu0btpI6+vyqTa280GRexxTocjFwFDJ64J6dKovxaiAsXgqUU8h5LShiWUlnbESj3j6eVcmlMrDAARRhV9Kyzrs+zFxd2sig5GLncfhwOaq/Tdzz3emPIT0w7Ln6qMVRfj9BEcpf8AJTNo5nbBatQmgjuIzHLHuU+n8azf0vf4y2mxL44NzyB/ymg6vdjrZ23zuf8A82oXe0WHOFi6/olOHyu0cAq7js8OTbT4Pgr1p2cAtrZIAfujnHnWcdZugeILMehuT/8AY1FtbuwfuWA+Nyf5VDHjWGxuztJv5KOPCHxuzsAB81s+uSOlMTRma4Rhx3w3E+A/ePw4NebOuXY6vpg9Dcn+VTPaa7S2MQfSw/vAMbo9DjI6f1mp/wD3JQja/wD/AFU3YJvD4rM7S6vfLq80MF3LFFEFRFViMDaPI+eaxJ7m4uGD3FxJIw6M75I9BWhe2d1e3Ul000GZGz7ocj/pquPSrlHDb48g/wDluw/6a5ufFhLIXWdlPgdlhzYFXSyE5hl/7lqdkbmaNpLY2791Id6uF4DdDzXp+BwAPLrXn01TV4owqQQYHGFglwfoKkNX1c9IIv8A8mmNbNLj1LBGIy15/wDArVp8KmhjDSQfVat3ptrecyph/B14I/nXle7vWmeOOxncKxAIQ4Na41XWD/usc8Ys5zz9Kok7QXccncyTxLJnaU9llzn4VDU4zQykEB4/8CoajBuI4HM1vqFCy0q5lYi50q4x4BXVcDzwTmnbOxXTbtYAJVHeiRllOWUmNx/CvC/anp+u9prHRNJtbjTriVdUF0+gX1xJZR6/ClvN3ltuUM77d6zbdrIe698beR5HR+1yaDpv+qXY+PWezurv2jeyuNBvLYatdaYwsxOYdPSM933LKyTBpJDGglkwASEWYthqYo3xA3a4HUWT6ahFC5wJuSLL9Abh3gjZh3jAsE/awCATt68EgdOpFdGT0B5r8zH7VNfhu9M+03U7G3n1jTfs67TvJEkfdQPPbatZRB2UMzRoTGruNzbQWwTjNex7T9vftN7Ayazoep6ppGtagugx61ZXf6N9mW3k9sjt5I5I1kbdGe9VozuDYVwc4BrouMBsEGNfaOOucjrkAnjz4rjOke0SOqlmCAMwBLHgKPM+gr5bpPbX7RNL7Sdreymp6XcdsbjQpdOeKTR7G1tJhHdQyu4dbi7jjKo0WARIX/WYIO1mrx3avXu2na2bQe0N1rOnw6ND9p9vpNvpEemnvY0tNRkthK0xkyZGaJ32FSAsijzYgqG5rOuPRGQnYr79c3Cdw9szDDjMTEZAl8Bn14zSb2Ru9NdoIf1ltOY4WK9Qox1+Kn/mr4h2C+1P7Tu2Mmna8ex2q32i67BeSSWtto8dt7AEV2tgl1NOqTO2zu373YN7ZGxQQedoY9P7U/bNfza/9iGt6+3+pOlumn+1aYsunSNqOpDfI7XiopfauGheQjbkgEYqjLTDEKmzx3MpHqT+yljkMTO6dbr7l2flSRDaSHYkQ3rnqFzgp6kHj4Y8612vZxkxuY0AwoU4yPD6818A7O332mdizp+hazq9nJD2U7IprmqxGF727um765C2guWccCOGNDJsZmdVYYDGtKz7afa2lloYj1XQNZ1Ltv2ZvtW0uKCxa3jsb6GCKaOJW7wmaBu9EZdsMGCnndtEuHRy08fZ5TdzdvLkknLZDxWi119nd2ZizsS3iS2T/X5+GakHKo0WPvOo+JGcj8voa+C6r9v2u6zpC9oewlismlaxqmkaBpkq2DXU0NzPavd3chjDrvMaNFAsZKgTLIGJ5WndH7Zfazr1zoPZq+SLQb+/1PUrQ6hqGj7Jp7S3t45op1tjKUjdjIUbJKbkLBSMLWlkvqq919qHhz1Gc1aPftD/AHXBA9CD/KviPYb7R/tJ+0aHQuz2mano2jam+i3mp32ovpZnF1LDfPZokcLSARoTGXkwSRuVVIyTSuufa/8Aa/PrWq6d2e0BNQl7OWmlPc2ej6Q17Z6pcXFvHcXGy6Z0MUW2QLCwXOVy+R7tGVAN19zxn1/r8KnHDJL/AGa5HifAVaz28TEJH3rAnl/u/IVXJPJLw7EjwUHAFM8Eql3EanEl0g9FUk/lRstByZpW+CAfxqn50UWQrs2QI/Vyt67gP4UzB7FKDbqqkPzsmXIyOR6dcc4pCrbbmYcngMfwoLWuGUhF7bLPnnu7O5KXEztGmXKngFPHAAxkHHQZx5nNNjgDaR06jj8fGuXssU8URuCQ8T5RvPIIwfLqcGqrEhrWIAjKqEPoQORWRR/6aqkpQe77w9eSsS2fEJLK6j08fKir8i2xgZlYZyf2P8/WtjnZVyhVW2HeSDMn7Knw+P51QeTknJPj50ZJbcxJPiTRSIV1pzMI/wDzAyc+oOPxxUIpnj4BymfeUngj+FEL93NG/kyn5Z/yomQRyvH4BiKELsyBWDKQUflf5VX06/lVkc7RqU2qyHkq3TNSKRSozwpsdOSoPBHjxQhU+lXWf/iox5nFU1banF1CfKQfTNKEKqgEqQysQQc5HgfOusNrMvkSK5SITcbxT7pJE9+IbiR0fHn61SlzMjMQ3DHJXqp+INdTK2sr/vMqj8SfyFU/ChCW12WEaXcPGe5lI91edpPXjy4zxUNCsZDaSSxx5WSUqAMHhBsHHX9mqddbFqy+KxSSj1IUgfi4q3R2IhlVTjZO/I9Tn+NcyJGy48GEe63/ACtFoLaPu8ytFJJ7d/dBRvEMD+XWusbOYETWp8yFcY+h5/Gq5dRmtkGZHbdwqZzk+Q3cUqZ7zUULRKo7kklo/dQg8Y3bTk/AD41rVVbDGeCQXHoBdVIonOGbYJ5IbAcIzpj/AO9A/kf4VGX2OL+01CCMHoJSVrN9gncDvJI8eKuXlH4kD8KnFpyxcpKyZ6hERR/05/GqrZqp/wCXTgedh9FKWsHvSXTyiJ1LQ3UEoH7kgqn9ILCsoe3lIYAHkAZBBHJI8qgLKDHvh39GkYg/InFdWztEIZLWFSPFUAqYtxGS1i1vzTAYQdblVRyX11GZbWBXXON0QMmT8RgfiaqewuLhh7bHxnnvTkj/AIFwD8MmtaP3oJEA5T9YuTnkcH8PyrouSfdnQSqOASfeA+NRHBmVBzVTy49NAE4VJYLRiyS/RcMG0Oe9XqhKgIPULjA+mfWrvLk8dPT4U5CkcimNH3xtztbh1PmPOq3sZlPVD8WwfocVpwUsVM3JE0AKu+R8hu4perYUTBlkHuIc/E+VSNnMo3PsVeeS4x+dRlZVRIFdWwdxI6E/9v41NayaoSO0khduG6fLyqNFFCEVVdXCW0YeVWOXWMKo3EljgcfE/TnpS+q93LFDZvdtA9xMqJtUkvj3mXjBGVVveyNvXjHN0VqYZlkWeXYkSxJEXLAEHO4sclieBkknjPUnIhQiTVMxGWS3QIzGULGx3DJ2BSSNpwRng89POrba1gtIRBCrBMkkMxYsT1JJ5J+Oat9Og8hRQhAJyCeviauuPe7ubH305+I4P5fjVNXAb7Rh4xvuHwOAf4UIVI6A+dFA5IUA5PhirhauBumZYl/vHOfkKELG19M2iNgZWTnnwxWJDaXVwC1vbSygHBKITj6V7OW7tLKGSUd++F++u0Ff8IPFZM1xJqG17PtOy9MJOe5IyPNeCayqyna9+bn0WXVwNe/MTr0SNrpBgT27WkeC2TojDDyn90DqKrl1Ce/1G3cRAKjqIYVOAoyPdHr6+dSvdM1tSrXMU8yjO11cyj6gkijQ1VbtruQEx2cbTFduckcLn1z09VNVAC0hjW2bz8VVsQQxosAudoWV9au2QgjfjjpnAyPrWdUpHaSRndgWclifMmo8+IxVWVwdISOqglOZ5KKKKPDPh60xMQQPLPGD609BIs8Bikb3lGAxOM8Djnjpg4zyVNLw2l1cDdBbTSD+4hbH0p2LQNb4kjtHjyByzhcfUgjqelMlpZJ2ZQOdwVeoZnQP927SLEeCz5YZIMLIoBxkAEHI6ZyOPA+Pgajj8PGty6lj0yNY2srW6mVQpeRTIBgHdyPUr9TSv6cP7Ok6aPI+z5P4mnU9nx3ldqL30S19PDDMWsNgQCNFmVJEeRtsaMxPQAEmtJu0mrlsxzxxDwVIlAH4VE9otabg3rD4KB+QqwWwtPvFViIr7lUxaRqczBI7Cc58TGQPqeKbg02402Rbi51OCxbxw++QY5A2rkEZ8P8AtSMmo6hKCsl/csp6gymlgMc45xx4UB8UWrQfigOYw90fNek/SGlft3to7eLHTzlj5nmivNFQSTuPPr/nRUnbHf2/VP47ui913UcXM7gsB/Zr1+Z8KhK5lkZ8dTnHpUOfSoTSLDE8rAsEUuQOvHhXSBpeQ0Lec4NFyo3N1b2kJuLmVY414LHz8qUtu1Oji6NubrKsq5JU7Tk9B614zWNYutVm7yQskSn9XHjAA8SfWs/HXHQnkHnPrXTUuBMMWaRxufkuYqcde2TLG0WC3+2Fje2+oi4llM1vMP1DA8AA8j4itnQtBvNLy1xfvkkFooz7p+JIrP7Fd3dTS2d2A8aYliLHPdyZxuHx4HyB6gV611KOUYYI/H4VVxOqkp2iiHLc9RysreHU0c7jWHnsOh5rN1nWINJtzK4DSNnu4wOp9fSvC32pXupSB7uYvtJ2joF+GK3O3PM9qB17tvzrzO7x861cHpImwCW1yeqysXq5XTGMGwavR9i7tILuS0fdmcAqfDjJP4V7HpXzOz9oFzG9tFI8iNuATOeOfx5FfSLeR5YIpZY+7eRFZl/dJGSKy8dgayYTN57rVwSd0kJhduDoVZRR8jXVDOwVeSeBWAFulDXMFjC17dTJEqEIjMcAueFA9c8jxPTFefuJ510n2qaHubjU5e8dF6CNOFHIB8ufED5Vv6tYw3+n+x5HdrIBJlQ27xDc9CCOPLgjBrGubR7+BBG0Xt9hCkU1tEx24A6oDzjkHB58OeMwVlxCcm6p1WfKbLFwBwBgDgVfYwrcX1vBIMpJKisOnBOP4n61SqliFUEk8ADkmtWy072C4gvNUuVtVjkSRY2GXODnJH7I4PWufhhcXgkaBZEMbi4XC8J2z+0/V7LVu2EsXYx73RuwhQX1xFqiRTCL2SO6dooWjAO2OTxkBYr4ZApu/wC2fZ+x7Sab2WGqae15qByVlvhC8COuYRsIYmSU4CISuQGOSQobzfbv7HrnV+0PbrW5FiOoapqVhqWjJNey+x3K29pagw3MIYRtHI8MkbblYhTuByBim/8Asy16ftZq0moWWp3Oma9rVlrLdxr0drb2hjW33JPGVLmSNrfMZTIYKikpgvSTvLZC0730+f8AhNMdQ97iBoDvy3P+F66Dtj2MfX17Mf616Wmp+0i09j9oAk70jPdKOhcDGVGSMDIHFLydueyllo2navrfaHStNj1KF5YQb1ZUIUgSMrqBujXgM+AoyMkZr59FqLW/aPsx9mUEOmXs2mdurvVXubbVIZJWgLXk7vJbDM0bKJgsjPhMhdrHeora7Hdl+2fYKHR7230Gx124Xs8NDurX26KL2eRLqWZX3SjDRSLMVk25Yd2mFbGKju4jRvzSZe9ledt/PTRez1btb2L7PXCQ9pe1mk6ezwx3fdz3AJ7iRmVJiBnERKEd4cJxywNN6j2x7LaJq0PZq516wstUutqRwTXCiZmkO1MnopcghRkFivBY8V8+T7M9bsuw+vdmIryzurm7+zyy7LWsneFEa6ii1FXX3vuR5uIcHyHI92qu1nY/t5qmpX1vaWMVxZS3Wj3VrJFqUVrbhbX2ZphcRqvezzb4W2MxZQmzBUr70TqcSHNJr4clYbiEkEeWFgBPPn/NPmvd9ntd/wBZV1RxZrAdO1m/0lVEm7vFt5Md5nA27s5I5xisa1+0zsrqfamw7N6LrOm36XOn6jf3V5FdAR2q2zW4BORgxsZZPe3bcRcEgHDOgdmbyx0jtRpV5dRwNrWsavdwzwSb+7huSRHIcdGAOcV4vUfsy+0Dtxo+mdnptBstGi0jshqPZ0zw3qzxS3EyWqRlI0BZbdhbH73vYZgVGATYDf7FTe+V3etclfWdB7TdnO2+hXH+r2uWeoyaOQX7iTJSFhuGQSCVOCVb7pCnaTg1HkDDZ6YweMelY/2Zdi+1Gi69e9ptV7P6xa3VxaWtg51DW4rx5okeRmVVjAVUXedrMQ53tlVx73ptW0mfTJ2zFiB3PdMDxgngfH8fj1qeWN7mBxGv2VlzJHxhzhY8/JNumm6joFvFqIKGGR4o7oD34WA3Kf7y44x6fAjLlk1fs7MElPe27KDHJHyjr54puzHfaRfQnkwsk6DOOQcOc+QU8/GrNJnknhfTbq0lurItzsjLNC3gwx0+B8/jnTgr7sEEjbttpfceR5JxYHlpbo638umrDtDp983diRUl6AE8E+hqua+F9cizEOwIzBm3eYK48uSRzWTr/ZabTpVkDsUkxskAIBPqOoNZ9nez2lxsunbOeHHQeXx86nxCjFfSubSPu4DVp39Oqlp8TmpZ2tqBYA7+a2pNZ1Aj3X7vKjgDBIxwc+uaVlubiUkyTu2fM1ddxo+y5i+7L4Zzg+I+A4+RFKAggEdDzXMRVL5md4m4RXCSOYtcSQdR5I8fD6VZHc3EA/UyuvopxVddqRry0qk1zmlezjdntLSbdy0CsSAOvIz6mosiOux0DKRtIPIx5c1RpmP0PZnwCuPo5pg9T8a6WNrZImhw0sujheeG03WZcWjWciXFi7KxYRhSw6EYwM+HoQeoxjrS8d9fQ8qGXHGQCuMHHgWPXzNbEsQmjMZcgHxHhjp+NI2oMrNE42u2WAzwHHDD4ftfOsOWndTVojjeWRvHL+7/ACtJkmeIlzQSFV+kNblUq9zIE8mIH57/AMMV1NMupYy73jKW5xuk/H36Yit2Mm1ug6kjk06McAD0q5NglNPrUEvPUnbyUTat7NGADyWRDYX9nKJ4oI5mxtOQrkg8Y52HxPQnrVdzJeSzGGOCaBgcNHHESc/4n90fDmvRQqsSe0uAWxiMeZ8/lVJJJJZiSTkk+JqJ+CgM4cMjmt6aH57p4q9cz2glZFlolxLLukkjhYqxLZM0hxz95uB8MEVZdafb21nPOYxcOkZb/aBvU4BP3Tx4eGK17UEzY65R/wDpNUyJuUpIvusCCGHgRUkGBUlODlaC7qdSo5quaUFodZeRTtBCYliTs7Zd5uBYpFxgeAGDg16aG0sZIklFjCm9Q2O7XjPh0q2KG3i/sYY0wckKgPhVnkKnpqFsWklj6BUoOPH+ZISqltbZeBbxD4IP5VLuIB0hj/5RU/WjxxirQp4RswfBT53dSohIxwFUfKmrWLAYOQiyKVXjBJ8PxFREawASTAFiOE/n/KoNLIz98Wyy9PTywKUwMbq1oukL3kGxXnbjthaoxFvbySeG4naP4mrdeub6Ozg1GwnKpkF146Nj+PHzFYnaLTntdbnSGJikx75Aq5GG58PAHI+VOQDtBc6Wulx6cVRkZXeQDJHXoenlWLx5CZI5G+VhtZYhqZnl7JCfDTmE5rs1xc6VDqthcSIgw7hSF3KfE+oNR0XtIJytpqDKsuNqSZwGrDj1i/tLSTTQECsXDblyRnqBms/zGBg9fWoJK5zJGyR781FJWubKHt35r3utXVzZ6bLPagGQY94jJAPGR51ndn9E7phqV8N078oD+yD4n18aQ0ftC1uBaah+ugPAZuSgwcD4Zr1ylSAVOQQMVqQGKudxgduRV+FzK14lve36Vl9o+zGgdrrBNN7R6ZHewRSi4h3O6SQSqDtljkQh43GTh0IIyRnk58zH9lP2d3unxaE/Za39kt7uTUI2SaZLgXDjuzN7QriYuyAqzF8spAOQMV7W5cxwSSL95VO34+H1PFVWEYSN2XzCJnjIXg/iDTap7pK2KmadG3cfK2nzWzEAI3PHPRYFh9lHYbTbCO00DszptpDbWl3YJaG2Dwi0uZhNcRBePdeQZYfw4rJsfs17L9mrK9s7HstarbX6RJdF2kut8cbbo0LO3eKiEkqinYuTheTn3D6glu+YffdOpzhF9Ceny61CWCe+23aFVic8ZyRGfHCkDJ8QW+lZ9cGPeW0RcZf9p0HnyUsJLR+KBbx3WLbT6fFqV9rFnpUEeo6mkK3t1ES7yrEGEe4HDEgOwHHQ+tZEf2adgdV7QntV/q5YT6r7YmoF+8betynS57rcI0mAx7+wMecscnPsjpli64kgWQkZ3sMsfXPUfLFU3PZ63eJGNw53sdqSKsgVfEjIz+dVTR4u0ZpXB+mwNrfuVIJKQ6NFvHdYGh9i/s87Pa6/aDTdFsYNSzLK0zOxhV5iTK0MTMYoi5J3lApYk5zmtmc9mnvbvXraCE6vc2sFlJcwZZ5oInkdI+OBtaV2/wCI0vLpL2p3CdhGSArKqLgjoCAvTPGc+I48rLfTUuJsTmfA5YGZuM8KhweePe+lNZi2LNcKN0bQ/a56dfFOdTUzhxcxISUL6eNSfV49Fma7lt0tZJjBgvCjs6ockcBpHP8AxHjpjG7I9kux3Ya/uNT7P9lrexkaNrdmDbpIrfcGCxBmYQIGAJSPap2qce6APZHRtLY5ayjb48/nV0uiWj2B9ljRJV5QqgAQ/wB4eIPTy5NWKilxpw45lbmbqABb4qOOWkByhpsV5i67F9jJuz83ZU9m7f8ARE08l41okDKqzvMZmlUp9x+8O8OrBgcYIwK5ovZjsh2eFmmjabbW7WMk00DmV5JRLKAsrl3Jd3ZVUFmJOFA48NfRY7Z5vYZ1MQ3HYysVIwOVyOTx09MVsd1AZix7wwsNmwN4eBz1z86t0OIYjVRcRoa47EaixUc0METrG68XdfZx9n2o6Nb2N32Wi7rT3mSzWHv4GiSdi86BoyrmORsFoySjYGRwKv1H7Ovs11u+tru87Nae01pBFaRxwu8KNBCSYYpIkZUlRCTtV1IGTgV6mXTLWIjEbMD9195Jx8Tk+dUvYRuuxZpVU9QSHz/zgmrRlxNm4a71IUeWnOlyn+670l1njYnk5bHPzqMkMkWO8Qjd0PgfnWd+j5E/s3jwOgVWjPzKn+FdA1GNCm6Vlzu2o6Pz/wAQBpn9Rnj0mgI8Rql4DD7rk78x9aMjwIPzpH2m+jAMgOfW3Yk/NSa4dRkU/rViQ+O6RlJ+TKKUYxTbPBHmCk7K/wDSbp+rbbiXPkjn/wBJpCPUBJytvIR5qyN+TZq6C/gViWWdfcccwSDqp9KmbilG/aQJvZ5RyUnRZUMTqGDAg8fT8eaRzJZXByS4bnHjIo8f8S/iOevFXPfKo3C3mI65OEA+IYg0vNe+1J3aJGRncCjs7K3gcKpx9fzrMxCrppbSQP8AxG7EfRWIIpGnK4d0rVtxHNIpzuQgsWHiuM5/rzrkjmSRpT1Yk1nw3UunxHC+7LgHvEMY3Z52k8DP7ufGmI7qJyEO5H8FdcE/DwPyzV2jxSGpYA/uv6HRQS0xYbt2V1FFFaqgCuSKNEEs7cNkqg6t/lxUJZDLI0hGN1WqFuIggwJIgQB++M5I+NLnjjn0GOaEIrqOY3V16g5/yoZGQ4cFeM81znyoQrZ0AIkT7jnj0PiP68KhCcSo2Ojg/iKnA45hc+4/j+6fOq2VkZlPDL/QoQpTjbPID4OR+NQq66w7pOOkoz8xwfy/GqR0oQrnH+yRlegZg3xOP4A1Sep+Jq+2IYtA3STpn94cj+vWlLq5gsbeW7vp0t4LdGeaWVgqxqo94sTwAMEk+lKdkAFxsEhrMZdWBPumInPlhgT+AH0o0F98Ep83Rh840JrGvvtH+zqRFYdu+zrlHAKjVIDlScN+14Ak/KszS/tH7CQWzxf686BHJIkSK36Sh91sYY43fshc/MCuMnd2PGuPu0gn5fut1lJUSUmTIdD0K9ex9sugo5Tlev7Gfe+pAHyNavfnu2jMaZKhdwGDgEcccV5bs/2z7FarcJaaT2s0W7vLnPc21vfxSSbFBICqrEnCgsceRr0nwOa3sLic2Mzy6vfqfDoPgs2rY+JwiILbddLoooorUVRFFFFCFZA4jlViCR0YDxByD+FRkTu5Hj/dYr9DUrdQ9xEvm4z9agzb2Ln9rmhC5nHI6+dB56/19aKKW6EzG0RttssO/Y+Ac4Zd3kfl+NR9n70k20gcddpwGqEUgjJDruV8ZHzrskSptkR9yk4Vj1X0oKFWwKkhlII8CKizKil3IVQCSScDGM/1/lV63JYBble8TzP3l+Bpa+gmEsK29y8abxIzLH99V6xluinO3PiQDjzCIVFk7XOb5bppLa4VHt0MWzYpHJOfe3HOecYwOOuWvlQB5YxnAx0oyDQhFFH0+oooQimLWNpY50jGWIX5e9/lS/51erGOycgn9a+DjjIUZP50oQhpUgBjtm56NJ4k+nlVByTknJ8zzR04z04opChU3iGS1mjxklCV+P8AWK8kcYIbnPBH9Zr2f/esrUdG79u/tQqOeSM8Gs2vpnTWe3dUK2ndLZ7N1kQXt3aHNvdSxAHdhWIHzFek0u6uryznk1aOKdHTdhowGYLg8kY9SKyrTQpu+DXOBGvJAOcmvRRRxLbvI4JGDEEHQgqRz8qbQ08rSTJoOl1HS08gu6TTwWfPoukXSA25ktGPIK++uP5VnTdm7tSRZywXQHO1GCtjzIP861baB7cd0ZN8eMjPUelLa0iPp7y8Fo9rBvEc9AamqKWFzS9zdlLLTMe0vIsQslNF1WSRolsJsr1yuB9TxTkGitp/+36yBFFEeIwwLSEcgY6YrNlvLyRCk13MydMGQkH054+daV7bSXU+n2UKhIPZ0kQKv3CSdxJHBOc1mwsid3mNNws+FrHasGqXude1S4JUXjxR7iVSNguB4DIxSMsss53TSSSNgcuxJrbXs/bgANPIR6YFWDQrEcEyt8WqU0lTJ7xspezVD9zZZNsFmtZYWONp73j0HJPn7pzj+6KUKlWKkYIPlivQvpdvaqbm2DB4wDg85HORjzIyM+tZ36HnmLPburBTtwWOTwCDnHiCD86yjTPp6l0O+bX91dqqeSWlY86luh8uqzzxR/XWnodFvpH2tF3Y8SxzWtaaPaW2Gde9fzYcD4VeiopZT3hZZsdHLIbHRYEVndTn9VA5+WKeh0C7cjvXSMfHJrf9KOOnStCPDYm6u1V9mHxt31WR/q/F/wDGN/8Aix/Oitjj90UVZ7JD0U3ZY1yjjxGcUUVZtbQqwDzCwu1Okm8s0mtYiZYcjZGv3g3B/KvLLourFgP0dcDccZMZAFfRucEZxmjg9R6/1mtilxmalj4YF1k1OERVUmcmywOzmhXulXEst33e2RAoCkk9QfKvTITcR90f7RfuE+I8qo48qASpDZPByD5Gs6pqZKuQySK/TU7KZgjYlr/QbbUmRr20kZkGBgsMfQ1l3nYa3mKm0M1vx7w2l8/WvSXLvvEis2JAG4J6+P4/mKq7x/32/wCY1LFWzwgCN5ACZNRQTXMjQSUnpvZ6DS/etrSTvCMGQqST8PKnhbS8mQd2vizDGP41Au/7x+tcJLdST5c9KgllfM7M83KsRxshGVgsFbutlPuxM5/eZsZ+QH8aPaGX+yjSPyIyT9TVVFRbp6shZBujc4WQYGfPIIJ+n40hqGmTPdxXNrLFb3MciiSXuss0QyduQR+8cE5AyeOab8/XirBOSqpJGkgXgF8nA8uCKNDoU1zcwsVkQydp51uFmuhZbHKwyYSTvE88YG0/X5+M5tGt7iOYztK0twgWRzM/ULtBUFsKT5jB4znpjWEykgR2kW4nAHvdfrVWoypBloVGVARcchnJ4HPmT+FRyGOBhktoAmx04PcK8R2n7VX3ZXsm97Ppi32o217BpWlwvcd37RcXNwkECs5B2LukVi2DhSfdyAKxzq3abQ5NSk+0Kz02GzsrRbsalpqzFd2/a9uYJC0pl5UoV3b8nIB4L3bvRW7UaM+j22oizure4tr6yuyhkWG8t50njkZMjcpkjAYAglTwQQCEtb0L7TO1/ZvW7nUe12n6VNNax6fZR6WZWSE94HeWWcqkxLgCIBNpRXY5diCvMwkVRdO4d46jyWbiEhzGnjJLWjbkTre6pH2h9nVtri8uF1W1uYLyHTJ7OXSpxed/Km6FBGoLOrKeGGRyQSCCApYfah2T1G4itI4tcgLagujzPdaTNHFaXzMFS3mcjCuxKAYJH6xOfeGc3QPs51HTtQn1G8udFtFm1jTtVSz09JmSIWyOjIZJfedmypDEDnOR0rRuOwc09tf251aAG87aWnaoExn3YoZ7aUw/4iLdgDn9oeGaUC4vdZAzlt1p2nbHQb3X7fs1A98txd3M9la3T2Mq2k9zCrNLFFMRtZ1WOUn9kiN8E4NZ9l9pvZbU9LsNY0+DXLiLWJe70yJNHn76+AjEplijIDGJFPMhwueASSAc3S+wPaK27b6Z2n1HW9Lu10zXL3VDdye0y3tzbzw3MSQEMe7iESXCqAuVIjU4XBDVX2j6l2E7Odg7zT7iO6veyOnrosobTru4t7mNrSKOQn2dJJIvet0ZW2EH7pwWzRYHTn/wkLn2JI+Xl/len7N9s+zXa2SGPQ9RmkkltLq/US2s0LpDb3JtpnYSKCrLIrAqQD6VLVPtg7GWOm2U+l3epfo2XSYNdlns7GeUwWEy7kurooMxqQrHB97EbnbgHHiuxfYrtrpmgaRrFrPp1nrN3Y61aanDqVvcRBIL3UnuoZVjX3lcBstE5B9/aWUqcrN9iTW1rpsMZ0HVHj7N6doF4NUF0saSWsTR9/EsLDvFYOQYm2fdBDruapA/I2w3O/8Aj7qRssjQMg1O/wDj7r6vJkyMXfeSclt24E+YP881da391Z7hDJ7jfeRhlH+IPH8aXWOGFEgt4xHDEixxoBgKigAAegAFFQ53NNwU8PeDe69JpkNhf2V5cW4WwmZO6chiyqmQWYA9OOPyrNvdTUItlpbPFaxHhgcNKf3j/KlbG8exuVnVQ6kFXQ9HXxU/Lp61dqdkkBS8tVJs7gZiOc7T+4fUfwq2+Z0kPc0I38lZdKXs7vqu6XfxQGSyvtzWdwMOP3W/fH9fWqNV0xrSU28xWVHXMcgP31PQ/wBeNLnyx6HNat8xuNEsbrcCbd3t38wPvKPpTYpXEEg6t1B+33UYtMzKdxqFm6fNI2jbx7pSYxjxJUA8/H38fIVDnJz5mmImDWBEIwI5GSRAv3jhWz8MKeaX6YGegAqi6QSzTPAtdzjZW8Q7rYh0YNUUUUVIVnWXpdAn77S3gL5NvKSBjorDP5g09WH2Zm26g1uS2LiIoAOmR7w/Ij51uV0NFJngB6aLdo354vJHpSN4hinWaNeWIYf4wDgfNcj6U9VF6P1IYdVkRv8A1DP4Z+tQ4pEH0rnDdveHotKB+R4HVWo6yosinKuAwPmDUvhVWmxvNbpHEhYRloxgZACkj5dKc7uCEfrpA5HJROf/AFeFW6aQzQtf1AKjkbleWjkuXZxKFHRVUAeXAz+NU1OZzLIXIxnjHlgVWSFXcxwBySeAPnUxIGpTDpupAkcgkY+X9cVg6t2turW8FrbJFMkQw/eAtn4Ecj5Go6n2lUF7TS1M0pBBcchfgKzbLsxf3Z726IgRuct95vlWTVVckn4VLqeqy6qokk/Cpt+q2LXtfpc+BeRSWZ6bs94g/I/ga03uI5bOafTrmKcpGSDG24g+q9RXk7vsvqFvMq2wNwj9GX3SvxrS07sokDrPezsXU5AjJUD4kYJ+RFNgmrHExub67JIpqskxuHqq9G7Q6hdTJaTWTXDHjdEMMvx8Pxr1WUthhdryn6J/n61BJpY02I2OMZH3j8Sck1Dxz4+daMDJIm2c7N5q/AySMWcbrpJZssSxPifGoPIkSl5GCAcZJA8/5V3nBx4cmvHlr/W9dCNDN7KkoZoZM7Aq8E4PHgT860qWl7TmubAaqKqqjT5bC7ibL2+FmtVcYLRnGcfskZHyz+dU8kgnk+Z5qy0MUbCF0xC42HHgPT6CrHtQWKwyBmz9xjtPyzxVXu7tVoAjdZR0TTjcyXT2waSU5O7kA48BXg3QxuyNwQSOh619HuXNrE8kiOCi5C7TuJ9B4152z7LR3MbXWoySJLKTJsjwNoPPJwaxcQouKWiFovzWVW0vFLREBfmvOQQSXMqQRoWaQ4AHOa+jKuFCjwGMeXxpHTtEstLdmtwxlYbSzsCQD4ccDpRPfyNJ7PZw72+7uYZwQccDjxBGT4im07W4VFnnOp2A39Fbw2gkiFuatv5FHcwnku+7aOCdoz/1bfrSkDXE8KQp721QrhG4z47n8ec5A+tQtrE398kWoHeCx3D72QpAwc+G44IGB7p6nmtjYEPdjgJwMdPpVGngmxeZ9Q4ljPdtzNvHktuRzKaMMGp38EtDYxptMpDleg24Rfgv8TmnoJQpZJAWjcYcdePP5daq+A/Groo4whmmUMucIp/aP8q6Knp4qZuSFth4Kk+R0h7xR7MfaBASSGP3iCMqR1qM8glkyMbQAq8/simDcxpbxgwKNynG0nKr5c1SIYJP7GcA+CyDB+oqdMVDqsisjqCrjDKR8f50lYFopjC5yxGDnqWTAyfUrg1oyQzQjMkTAc4PUfWktSjNteLIo5VUckeLKSG+ZVj/AMtZGKNEL46z+02Pkd1Zp3XBYU104zmuqxRlZWKkHOR4f1/QqIIIBHQ+XNWQx97KsY5BIDegrXbfcKsWkHySHaCzykd/ENk2wNNs64z7rj+8v4g1LT732uL3gBJHw4HQjGQw9COn0p6aQSys+OOi/DoPwrBuYpdLvI57bIRidoz4nqh+PJX1yKwKxpwypFXGO47R4Hycr0ThUM4Ttxst+OfYoikTfGfDPT4GuvB7pkgbeg646r8RXz/XPtu+zPs3qk2i6x2ha2u7cL3kPsc7bAyhgMqhH3SOhpJP9Iz7IIzvj7XNnwK2F0Px7uthtTE8BwcNU8YRXEZhC63kV9H9aPQisLsf9o3Yn7R/a/8AVXVvaZLLu+/Ps00Sjfu2cOoznY3TPQ16P2SUjMWyQf3GH5damaQ4XbqqUsMlO8xyAg9CqRx0o9PCpPHJH9+Nl+IqIBboM/Dn8qCwH3gmA+Kqe1tpf7S2if8AxID/AAqR0+ySBGEO3e54QlRtGPAY9amcfUGrrn3WSLoEQA/Pk/nULqWB+7AfRKJHDmk0tLVDuS2iVupOwZq/JxjPHzrlFOZDHH7rQPIJC4nclWwlWDW7n3JOPQN8OlIzabHzGmI8HlCu5Cf8J4+lM1dJ+tjE3G5eH+HgaZPSQ1TbTNB+qcyRzNQVkh7mzcI43KfuqXJVv8JP3T5DofCnYZo503xEkZwQRgg+RHga68aupSRAQeCDzmkZYJbRu+iYlAMbjyQPJv3l8vEetZmWbCzdt3Rcx+oePiFPdtTqdHLRUlSGU8joRTLPH3Yu1TEmduCeMgD3vjzWfb3ST5U+64G4qeePMeY9fyPFPw7DbSCRWIVlYYbHPI/lWvDNHUMEkRuFXcwsOUqCSd+vdTMdxOUk8j5GqmRkZlYYK9RVkqKVE0WdjcHJyVPkakP9pAjbAlX7n9/0qWxTVRj8RV5/2iLcP7SIc/3lqhsrncMYOD6HyqcTmKRZRztOceY8RSIVjLtsxvGMPmPPiD1/IVR0q68JNwzM2QQCp8MGqfShCATnGcevl61gfavz2A7Unb7z6JdFxjxMDE/9vWvRQRd/MkfgWAPw8fwpftFocPaPStS0a/nMVvqdvLaytG43qkilSV684Pl5Uj2lzC0KelkbFOx7tgbr8edgPs90fX/s91S6vltzrOq96NDV7lI3JtUDv3aZHeCQkx9DjaelO6x2W7N20XZXUD2X7rTrq5tLCe3uY5LW4u2e2QmZZ1lcSxF3LFlVMHC+tfSdU/0YuwunzxWtn2k7SvPF/Zn2uL9XnnKnugQQDnI6ZHXNcsv9F7sTeMHfXe0TQQcRETwjLZydn6rhcjw9MHjJ5plXG+fsbW3d15evqvTX49SZjUuncGm5tY8xa2/S1vUr5p9k9na6f/pHxafZR7Le21HU4YkySURYp1A556cda/Xx6nPnXy/sd/o99juxPaW07V6bq2t3N7Z94VW6miZHLxtGxYLGCThyeo5r6hW3SROhYQ4WuuP9p8TgxOpZJTkkNaGkkWJIJ1RRRRVtc0iiiihKuo7IwZeo5H0rlFFCEUVWJ1aQxg9KsoQjxq+ONjbSqwwpAYE8c/8AbNRh2qkkuwMVwBuGRz6VB5JJTukcscePNCFHJJzn+GKU0lbm0Zo3e4326parK8pKzoEQ95s+7u3ZGTk8HHXFN0pJ3UGoxSsZibkdxtHMYKhnyR4HG7B9MeVCFprd70MdyjSDII9/GCPlUe+gHS1X5uTVA6A5zxXaEK72hB0tYR/zfzo9qPUQQj/gB/OqaKEJyBEvg6yIFZBnKAAH4ii5gYwRmJH2xAggjnk9fLFVROVtZcD7zoM/8x/hVcc00RzHKy8YOD1pyFDk9OaCCvUYq72y7xxcSD0DUC8uh1nY56hjuH0NNQqcHyP0oyPMfCru/Rv7W2ib4LtP4fyrubNuMSxn0ww/hRZCoI56Yq6Lm2nXy2sPqR/GgWyyD/ZpVkb93ofx/nXYBjv42G092Tg8Ywcn8qAEJaVisbtg9DgeJpXTt1zCbWaEsR+yV6itCOBiu98oh8cdfhXWm2AxwrsU9Tn3j8/CjLc67KN0eZ2a6oj0PTFnWSS2DyAglFJCj/F/KpOrCeVmkL+8QnAARfADHhV0LNFBLIGI3EIBnr41WkbyHCIzHyCnNMEUbfdCURsb7oUaKu9kmHLhYx/fYD8OtdXubfL96srj7oXOAfOnp6oIx1HyI4IpC0/2e5MOcjmIc+IBZT81JH/BWr7XN4srfFFP8KVvU9rwREqvlffQYPByvA6jOfrWbiURAZURi7mG/mDv8lYp3DWN2xVnH7OMUfh5UpFqCsp78Y/edeVB9fFfmMDzq+S5hjRW3bt/3QnJc+mPzqWOvp3s4geNN1EYXtNgFZg+ANFIrqYztaOMk+Ecylh8QSPwq8XkWdrpKh68xnA+JGR+NMjxWkkOXOLp5p5BrZX0Uv8ApCw/+Oth8Zl/nRVntUP94+ITeHJ0TH9daKu32jcPFJH/AIGyPof50ezRv/YToT5Mdp/l+NWFGqaKnJDLF9+Nl+VQpEIox1xz6UVZDGHYl/uoNzfyoQpLl7ZgBzEdw+B6/kKpq72nBbZDGoYFcgc48Kp8B8KU7IRRRRSIRR4AkYB4qcUfeMwLEKqlmPj8vOqrzVbLTAjNlTK21WClnOOuMZwKQkNFykJABJ5K9beQ4L/qwcY3gjOfIdTQIYz/AO9RD1IYD64ryN3f3mrMPaFztlaWJVQqcYwu4ZILjJII6EjAyAaZtXl07fvvZN7MXaNmMh+ADHC/AH5DpWbU4vBTOyOuSOiZA7jkubo3ryXp0MVsGnadSyKSBgjB8+QPP8BXn7y9kbfKVUIhK25VjufIUbjxxjLjoc5BzS82qI4B3yScZAfHunzKgYJ+OaRlnkncyOx3EYyCc/iT/XTisisrpMQbwmgtZpfqUTVcNI0lpzPO1uShk5JPOa0NJuIMT2F2wWK7VV7w87HB9w/Un8KzvgMUYz18Rg/Dy/jSRHhOuNlz4kOfOSrbiCWzne1lGGiOCM548x44qvkVsRSWmsWsUd9ei2ubckd64yJUx4+v8qVvdGns4hcwulxanAE0fQfEdRUz4Ce+zUJzoSe+zZIVqRNHpmmLeIC11dh1jccd0o4JH97J6+v1yxz9M1ozZl0GCRhzb3DRqPNWG78xSU9gSRvZEV9bbrP/ACrnr4mjGDtHOOKKhNxuobko+nyooopEI58PPPwrRhxJoM6rgC3uUlOem1lK8euRWcc9VGTjp/XxrUv9ltpdlbwMWSYNPI+PdZs4AyPFfKpoRYOPQfXRTQ6Zieiy+ngeOuTWnaZuNDvYCMmB0nTHUE+6T8MVCDRbmWBbmaWC2iY4R5327/UCnbCLSLRriJtaR2nia3I7pgoJ9fjUsETr6iwP7J0MbgdeawYLyG0u3inH6q4T3hjqwPBz4EAn8PjTdzaqirLAQY2wN3Tw8fI0prOlTW7NBPH+tT3kKnhx5g+VL6Xq0kJ9nuDlfukPyCD1B8/Ty586sT4S+ppu3UWsjNHtPPxCkgrGN/0dYNP0nomsHGQDz8q5Trx2k7d8Zyhk/YYZLH4jJ/Cqp7SSFA5ZXUkjK54xyc5A6Dn4VhNqmZgxwsfFSyYZMwF7bOHgVG0uHtLmK6jzuicMMHBOMHHw617CUKJpFUjAbIx0weR+BrxQ8BjPP4V62wkabSrOViM92Yz67TtGfkBW/hkhuWHzS4c/UsVtRkIEbFgSACcdc45qXmMdOKshhEhJc4jUZY/wrVkYXsLBzFvitdpDSClrS6kkikiD4RJPdA4HKhznHX71SnnjtoHuHI2xjccnHHl5Uoj+yXDoseIwPujk7R91sePHB8ePGp3tpFqkKRGQNbs29tp+8ByOfLgVRwaoa9jYZTYsNiOeikrGuaC+P9SwdF1vWL28dYrYz2xlJY+MYPka19W0mfU8It+0UQ6xhMg/HnmnoLaC0j7m2hWNOu1Rj+vjVla9e6GsNmNyhZsFI5sXDmdclYljZy6BGzTJFLD1MsaYdB5n+7881sxyRzIJonDqwyGAzn51LAPB5B6gjIIrz2oC67PSG6sPftZT70LAlVb08vOsw2om933E8nsje77q9CSB14B9a5lclQRkYJGegPjXk/8AXDUM4Fvbg+eD1+taGj6jawWTXWoXsZnndnbJyQOgGOT4ZpI8RhkfZpPqmMropXWHzW7RWbB2h0u5uVtop2LOfdJXAP1rSq0yVkguw3srUcjJPcN0UfE+vTPNFFS3LSnEA6ckefr41fIe+gE/7SYST/D4H+FUVbbuEkw3KONjjzFJayUoFw5UpMqyp4q4zjx4PUV4nRPtJtNU+0Xth2H1GyXS4+zSQXFteyS7kvIvZoJrk42+6YfaoAevEqnxxXtJUMTtGx6Z5/L618z7WfY3D2puNVuW1+SyfVddS/naGHDvp76da2N3ZMc9JUts7vAlODt5ezKTqmmx1Uexf2z2naTs/B2l1zTodCsppNScJPLNJKLS2iSZZAiREEmJtzKSCONoY8U9Y/a12GsNLXWbjUrxYL6JrkSvo18BHbDBaeXMOYoNzN+ufbGRkhuCRk6v9k7Cy1K2i16OMand9oZ0VbY4jXUoTGq/eH3Mjkfe46VHt39i2qdstFtez9v2ot4rc9n/ANBSRXdlLcIspjZfa4USeNVlIODuDgKq4xghqEzIp6gZd2fcKdhcyM/7vstmb7VexWh6vLZX2szR3NncLZz7dMu3iju2UTC371YjGXZZI9iBizkgLuNan/2zuxsulx61Fe6hLHPdS2gtotGvXvFnjG6RGtFhNwhUYLboxgFScAjPnbP7OfYhqdk2tq5uu1Vh2jz3BA228Nmhixuwd3spO4dN4Hhyvd/ZZq1ze3U9j2msu7vtevNYls72xlltZVniiQK6RzxFnjMRZSTtO9hgHBEuHRwNpm8I3/mqbM55k7wXq5ftO7AwXOnwS9oRJHqNva3kdxb2k89ulvcttt5JZo0aOBZG4UysoJ6V62UvcThFG3B2KvgPA/lXyPTvsJ1jQdN7MWtl2ysLeTQNLsNPkvhp8kd6kdu5YmOWOZdySbipimEqruYge8wP1+OaCKRe5XcCwyzeA9B4VaOUbKJpuVVOyvKSPur7q/AcCq+fP8KnLG0TlGHTp8PA1Dp1picr7JpElyjsFUF2CkjIAz+fHzqm5Md2u6W3UyA7gynaScYPT0JpmDEKhXO1pztPouDz+OflUO4SL3rknnpGDy3z8KjmibNEYn7HQpWksdmCTs2RIxDNBcgRjZvbjHkeOD8qcgmtGBFjMJpxuB3ZR0yMfcPPTNVXDi5TunRO6/8AL2jb9PGlpdLie3WSNvuNyrjeo44IzyPkazSysowBFaRo66EBTXilN390+GvxTDKyEhlK4/e4486hLEk8bRSLuRgB4+ByD/L60qbjUrADFwwReclmdM+ueV+WRTlvqVxOpImlRlPvLvzjPOfgc8VNBXR1JNPM3K7oefkh8Jj/ABGm4X5S7Z6boh/0jNVuNcuIIdL0lYdQn9qYsGEdpEyIQAWfc+xSoBJBPFL3mpaN2d17tHr+j3mi3Og3NiNTsrP2eF+9u7ldiRhXXvFWOTvHKgghYwD1xX6A7TfYz9nPa/WrntB2i7PNd6hebBPMbydC21Qo4RwBgKo48vOs1f8AR4+x4HJ7IlsHODqF1gnz/tP648qjFE6MFjAAOXgu5h9pqMRxtlzd1jWkC1ja1z67X6L5l/oj3drbN2q9pkVRILH3jwp/t+pA46+Yr9JqQ+HVgwbkMOMjzrzXZj7LOwfY/wBpPZXTpdLkvNolPtcsobbnb99mx95uMeNOw99ot49tOAsLYZyoGNv/AJoA+jD51W7VPhj2sqAOETbMORPVYGNVMGMVklVT3FwLA+Ast1Li4j4WVh6E5H0qRuA/9tbwyepXB/CqAysodSMEAjHkfKu1uAggWXPEW0TEa2szrHtlQsw6NkdfyrssUc8rSRToCxJw2R/l+NUxMySKyDcw6Dz68V24SNJnWPBANKhSa0uFGRESPNSG/KqSCpwwIPkRiugspyrFT5jirVu7gDBcMPJxuFCFT8OanDL3bEkZVvdYeYqffQNxJar/AMLEf5UbbRyAskkf+IAj8P5UIUZYgg7xDuiPAb+dV+XHypmGKVSTBJFMDwyhuo+BqE9v3YLxoyqOoYEbaLA6IFhssy4siCJbYH3SWCIdpU+aHwPmOh9KZ02771JbeUDcUJDgYBII4I8D14+mat+QHjjp86hJZJJDLdALvKmMBh7r567vTGfqfMismWifSSGopPVvI+XQqwJGyNyS+hV0MgjPvcoR7w68efxrksZiYYPun3kI8fWs6C8MJ7q4LbU8WbLR/E+K/wB7681pxOkiGGVwFI3K3gP8jVulrI6tt26OG4UUsTozcqRHtILpxKq5YfvL5/GqBj5YqMr3Fu4CR++pz18f5UpNNcFy0hwxOcDxq7lJOiYtOQiS1jc9VYofUdf41Tz49fGr9sj2kOxCxJYkKM+Qrnslz1MTKPNhtH40IRD7kcswHIXYvxOf4ZpG+u4rG3kuH52glRjrjpx+foDWm0IS2jR541BZmODuyePLI6fnXn9bvotxtIEyIffdz95lAB+QJ2jHjyfDNZWM1xoKQyN97YeZU9LFxZQOio07T578zSTszAMO/YEnJPIjXyXJAJ9QPhtqFVQoGAAMDGMfLwrmmLNZW0dqYwzgMXXZyzHlhnHnV9xEsUmFPDDcAcZHocUzB8PbRU4JHfdqSd0+qnMryB7oVXWiiitZVEUUUUJUUUUUIRR/RoooQqXiAdZIxyD09KuyD4j61OGISuQz7VVSxPwqW61H+6kfxG58D6YoQu/2VvyeZSCB6A8mqalK5lbcQB4ADwHlS0t9awmRGmBeJQzRoC7gHOPdGSeh8PChCvpbUWMVo03tXs6wssrybd36tGDOuPHKgj060e1XLiJ7aycpJhmaRu7CJ45B5zjwIHrioyW17PHNFJfCEO/6t7eJdyx+Tb9yt/y+OKEJsHcAwIORnI8fWiuKqoqoqhQAAAPCu0IRRRRQhXHK2a5H3pSfiAP8zVPTim+8j9lihm4Vw2G8Qc8fjVEsEkRywBB6MOhp3JCrooo+VNQipLsPUHI9ajRz4UIXWbP3QAKcsp5ZJhE+2TcpALLz08/KkqutyUEs4/3aYH+I8flmgFCk99O5ypVB4bVAI+fUVEXdz0aZnHk/vD8apwOgPOelTjhklzsXIHU5wB8+lLdCYe6kW3iKxxAsxJPdj+vGqHuLiQYeZiPLJx9K7KyrEkatuKk5I6eH8qqpEIwPKj6/WiihCKlGrtIojHvEjHOPGo1ZbsFuIiegcZoG9wjxCrvrW3luWkAAbO5XQ4YZ56j8ulJppyh2LupRhghU2l/8RB5HwxTrrtdlwBtJHFcqlLh1NNJxHMF/5upWzyNFg5R7uPYIzGpUDG0gEflVRsLQ8LCEzj+zYp4+lX0ZGceOKlkpYXtLSwWTRI8HMCvOTnU1nkWO9kCByFHHAzx4UVvm2iYlsDnmiuddhMIPufJaIqHKzHp1owR0B+Qz/wBqx7HUdVvp7uMWUcCRArEzr/vPI889c15K21zUre4a5W4LGRg8iscqx+HlXoFNhMlQXAOAI5Ll6nFI6cC4OpX0mOaaPhHOPI8j6GrElhmdVngQZ43p7v1rzGmdrbO6IjvlFvJ4t+x8q31KyAFTkNwCOQaozUstMbStsrsFTFUgGI3TElvGrmNJwGB+64x/lXHUwQ90RhpDlufAdPx5+lQM8Nwoi76M3Ead4E3DLRg8tjPOMj8KUlvbeGOOdnzDJjbIOVAPIJPgD/GoWtc/3QpS9rRclX0VGOWOZFlhdXRhkEHPFSPHWkILd0oIIuEUf1mjI+Q6nHSlNa1hNCtoClotxdXLfq1bIVfDLMOg6evI4pWi5SOcGDM7ZaDZigCeMvvNnnjw/n9K8Nq9lrelQ3N/d3cFxC1ypBPebtkjAbQCTyMgZzgCt9O0sUxQ3kEqO4AdlG5AeBgHr69OgrOu7u41m8tURJre3TcJIXKlnLEKrHBIAXk4BOc84xVeWqgiic+SxbY7/JVJBFVhrGu3PJdeZbOJEhXDsAz8jIJ5xx04wMjnx8AKSZmbG45x09POrr2Uz3LynadxyCB4eH0GB8qpxXHUsWRgkI1KrYlUuklMY9xulvHquc+ePhRUIpopl3RyA+njU6uSRvidkeLFZgOZFFFcZgoLMcAdTTQL7IupeFX2V9c2Egltn28jcvVW+I8azJtSt0UiP9Y3p4VVb6mWY+0FVXGBW5DgGIujMzWWt4/ZRdrjY6wOq9L3Wl6oO8jlSwmHMiSDMbeqnwPpVsH6BtbW5spNXaQXO0bkg2hCpJzyeeteWn1MDi3AOP2j0+lIyyyzHMkjN5ZOa2MN9m6qo/EmAYD8T6JX4m2PUNBK9gNJs7nHsOt2kuTjbJmI58hnrVU+i6tB9+wlIOcGNd44/wAOa8nHLLFnZIy564brTtrrep2SFLa5dQTu4Yjn5Gp6j2OkGsJHxUbcQgf+Y23ktJlZGKspBBxg9c0za6ZqF4M21pI4594javHqcClR231sqwlFtMSMK0kIJXryMfGlbrtRrF7xc3JZSMFR7q/QcGqP/tCsGtgfVSdrpW6gn4LebRYbdc6jqlvA2RhEHeuPiB08K0IbzToNLnawhe4aydZI2ulBCljj3QPD3fGvHwalG4AlGxyOT4fzrd0s99ZalbL0a2EoI/usDj6VmTUk9BKYpWZfHe9vFXKapZIfwtLpO4uri7lM9xM0jtxljnjPTnoPSq/h8QP6NczmiscuJNyTdQFzibkrX0yZNTRdGvQSSD7NL+1GwGdpPiprz1/Ys5ZkG2ZOGX86dikkilSWJsOjKyn1BzT+uwoLxb2BT3V3GLhcjoT1H16/GtKjrpqQieE6t0PiPFPlYKiK7twsCwumkJgkB3L0PQ1q2lx3b7HI7tuG6jgc8HzB5HkemMnOZd2hJ9ot/dlU+HGanaXXtA2OSsi9R51YxajhxKA1lKBY+80cj18ioaKqkopLE/5CeuYBCw2uGRhlTjw8x/Lw+hOvpOtQd3Hp98FjC5WOZRkDPOGHl6+FZ9rMsyG3mChQMhz0Qjxx5enz8M1bbaNK+64vXEFrGxDyEjqP2QOpPPX86wsPqJYpOFzHzC25Iy0iqpfcPLoea9Mlu8rcMNhG/eDldvmD5UTSKQIo+I1/9R86wk1+ODubG0jZLCMYKscsxPOT8yeK11dXUOjZVuhrp4aiOUWburUMzZRYKE8Ec4AbKsv3WXhl/ry8ehpNTNazH3fe+8yLwsg8WA8/T860PjWLr3ansjo0q2OvdqNK0y5KieNLu8jhcDJAcK5BwcEZ6cEeBFUa+h4lp4Tlkbz6+BWhSueXcINLr8rXWyjrKqyRsGV+VI8a7XjovtL+z6F+8/147PgO22ZV1OEjPg6+9z606ftM+znPPb7s4Mn/APWkA5/5vWpaCubVx5nizhoVJLhtRGbNY63kV6TxxS0N7Y6h3sEMqTbDsdPP0/zrxWs/af2SvZV0jR+1mkytO6x5ivoy0rE4Cpg8546dc0tbzzWsizwOUdehHGPT4elQVOKCOThtF281g1tU+kkDJGEDxBF/it3WOzLQBrnTgXjAJePxUeY8xXnsDjABPwr22j69DqYFvLtS4/dPR/h/KvN69BaW2oulpIpVuSoOdreVUK2njLBPAdCs2rhjLBNCd1nZYdGIPx8a95ol2bzTIpmfc4BVvPI/yrwZBUgMCD616PshdENPZN0IEq/XB/hSYXNwp8rtikw+XhzZDzXp6KPQUV066PZFGPXrx/nRXy7/AEhu2XabsP2MsdV7L6kbG6n1OO2aTuUkzGYpWIxIGHVF6AdKa94jaXEK1RUjq2dsEZs52xX1iTM0AkI96IBW/wAPgfiOn0qgjnkeOK/OVxqX+kZY6ithL27tFE6WBilFjAUkF3KkSgHueqs4yDjAwecilP8AWD/SDuNS1XT7btpPImj28ct1J+gCJN0hYJGkPs3eMW2Od4XYApJYVWNWbEhpW4PZiQn89nXf/C/Q10y3OoQQxMG2OAceYZX/APpH/MPOta4VreB4oye/ce8fFF8h5Hz+lfky87d/bjoHZqDtbH24tXV4raeaFLCIyQQ3AcwOS0Owhu7bIViQWGQCc1+lOw2pX2s9itA1fU5jLeXumW1xcSFVXfI8SsxwoAGSTwBjy4qvhrSHvfKO8439OSr4vhDqCJkjnNc25bp15po6a5UYdQo5CP7wB/ungofUH5GmLNUsJlS5jZpmP6sMwYRt4EnjOeSOPxppF3OqgcEgdM5qjWIRJI8qjJjGxlHBKDx+IIyPgfOoqmkFJ/qqUWcNSORHPTr4rKjfxBkk2VxiNwzIzEl1Yf4iwIz9cHNQibvIlc5JZRnNR0+4aXblgZI2U7h0YHOG+Y59OlXyIscjon3Q7Y+taVPO2pjErNiqz4jE8gqyNhMohkbDDiN/L0rscYi/WTLyp91f3j/Kq4ommLBWC7V3Ek4x0/Hmmp4pplhLDbwVdxyAB4/OpkKmMB2a4m5VfD94+A/Kq5ZXmkaVz7zdalPKHxHHxGnAHn61VQhFW25G4xN0k4+fUfiB9aqo/wC+fKhCCuCQ4/usPP0Pn8Kz0zZ3ewn3MgH1Rjwf+Fsj4N6VrT++VnA5kGWH97xpC+iWSPvNu7ZkMvmpyGH0P4CszEoHOjFRH7zNfPw9VPTP7xY7YpkHIzxz5UUvZz95Hsdwzx4BOeo8G+YwfjxTH8KuU87aiJsjeaie0sdYoxwR50tfWbXMQMOFmjy8RAxk+XwI4PwHyZo/r/OlnhjqYzHILgiyI3mNwczdY+mXi2zLbvlYWcqmf91JnGz4Hw+I9K2AOOKzNVtVUPeBdyMAtwuOCv72PMePp8BV2m3LsHtZ3LyRbSrHq6Hof4f96wsMqJaGb+m1BvzYfDor1RG2ZvaI9+YWnbe7IZDwIwX+Y6fjVJ6mr12eysY8szEB/QdR/CqPiR9a6NZ6KKOhwePjR8DQkBvsiu5rnyP0o+YoS7o6nnr4E1GPVbiB2RiSnTDDNS/lXCq45X8KUEDUoVmYbtXexZQ6jLRu33R5/wBedTnJgEUUyFoYxzIjcbj1BPgenWiOB7c+0uWjCAEKGxvPgpx4Z61TFLcIDIzssj8sTyD8Qeo/rFPuLJp0RNDY3QHvypIOVcbWK/z9QeMfWkEkaxcxvv7tTkBB7vqQedo8CvOPDI5pxrSG5XvNiQ4JWXBIXBAKt6c56VyXTZ4/uuWX0PH9fKs2qw1krxLE4sd1H3ViKcsGVwuExDqcdwuDaxqUwCrZJA8Oc8jyNRuJYdu82EZZP7zcfjWIwktm3JJ3YXIVwM7CeoI8VPl4Vel1JICGYqyjDKecfzGPH+PFNoqt+fs9TpINfBw6jxSyxjLxGbLaS7e4snKsFCuvCcAAg/yqgnJLFufOlrV2S1udp5Bjb48kfxrovYVQGQ4fAAUDJJ9B4/15itGYiIZnmwUDQXaBMXVxHa6d3zgttlOFB5ckAAfM4HzrE062kubxpZTkI4llYdGkJ90Z8lHPxx61GXUH1G8W1imtu8R/1UBnjLB8D3mXdkYyeOuM+YrZtLMWlqI0yViwCT1LHkkjzOOfjXKskZjlcHNN4ovUE9VouHYobH3nfJOSzTJGkZkIdvfYjqM9OfhiluvzqUjmV2dgMscnH5VGup1G6zkUUUUIRRR6ZooQiijNRkkWNdzdKEKVFVrcQt0kFWDkZHPwoshXxERwNKigvu2EnwUj/v8AhVHr581dbe87w/voR8+o/GqfTy4oQilZnNncPezNBHamLEsmCsgIPGT0ZcE+RGD1BOGs1w7WBVgCCMEHoR5fn+FCF0YIDdc4OfSgkZ6jrilntZz34XUbhe9xsO2M91jy9znPXnPWpd3e98GW8QxiPaQ0WWL/ALxO4ZH93A+NCFfRSsFxKjQ2l4v+0SA4aKN+6OP7xGFOMHaTnyz1pocgEeJx86EIqyKGWb+zGAOSx4AFcijMsqxDxOD5geNSnm7w7F/s14UY4+P+dCETvGypHESwRSNxHU5zUY5niyFOVPVTyDUKKW6FdJHGYu+t1wucOmeh/lVNTilaFw6854YeBXyqU0QH62LmNjgf3T5UiFVRRRQhFXW7gkwSDMcnun0bwNU1bbquXlK7jGu8D1z/AJ0oQpMIYCUIMrA4OeFz8PH8KrklklwHbgdBjgfKouzO7O3Vjk1ykQg+lFFFCEUUUUIRRyOQec/yoqyBA7+991Pfb4f96UIXboAXDkdCdw+fNVVKRzI5c8Z8PKo0hPNCKPkceP8AKgDP5fOlbpp5JPZIvcEke7Ozcx5wQB0B6c1VrKllFC6V4uBy8eSfGziOyqltTuNx7uwkdM+6ygYYeBHNFQMeqqSsffxqOFT2bO0eXWiuPNdiJN7H4LVETOoWHddrtQgvpFW2CRj3BG4wcgn3jjxOfpXm/Enp/Cvbdp9Hiu7Vr6JCLmMc7RkuleJxnjFe5YS+CSLNELHS/ovMsVZNFNaU3G49UYz/AC8DXouyWoPbyzRzf+GbbukZ9oRshVGTxklgPpXnceGK1NCkMk0mnMEZbhfd7xN6rIOUYjrgNzwefTGalxSPiUrwBc25qvhshjqW66rd0vVNTfUFLzxwy3UjEKQZkVQOQvA42gegLZ5yAdW50mCcyy2kz2clyCJV+/E+eeVJyOvUEfCsS1vpdJu5NwEgiXZJDFh2D5Bzng5Kke7gZGDxzn0aTxNALgPtj25yw24XHjnpXn1FUSR/q1G4XYsY2dpZJukNC7PXumyXFw5zEx2RpGdyKueo6HqT4Z48a2Tb7Se/kWM8+6Dk+vT40lFrCK99BaO/eQWxl71cbMjBxnPJwOfDmvM21/HNB/tmlaZMkkvezI1lHiRs8k8ct6+lTVVWyQGeU9Bp8vooxNFQgRjW69bLewRrL7HaPfTW5w0aspZWwDg5IVTgg+8w61i6gba6uJJta1YyxswaOCzYPsAAAO7gdcnAz19Khr81y06sLtpLSVA0HIA2g8rhQMbT/Csrx4HHh8KzKnFDESyNv+VXqKsuOUjRaVxo7hxPZMLi1dsK6HJUnnYR1B/kOmar7yCwDJAd7n9sdB5Bfr18enjmuWMjpBcKjso2FiAeuFb6+FKO5d2k2hSxJwOg9BXNS5aqfKPdHLqTdWGyNo6VszB3n39LLhJJycc+QxVFxci3Kl0JVjjdnoauqEsKToY5BwfLqPWtGjMAmaaht287fZYsmdwNjqs7Tebogc+6aba8VbsWx4GME+ZpSWRrORoIY14GN5UljSsZIkDA8hs85r0OXCo8WkfWv9zL3RfXbQn9lmNmdEBEN77reFKanKEg7rqX6elNg7gGyDkZyKytT/8AE/Ba5X2doRPiQa/9Gp9P8q5VSkRZhzSfPXdj4V3PkaOvWjAr1pY2vNHPic0UUU4JEUUUUIRRRRQhH4fxrc7L3xjupLCRhi7ge3RieAzfdz8x+IrDrqsUYOrEMpBBHUEeIqnWUcdZEY5ApoJnQvDgvQEEZyeRxXKcvit7a/py12tE6jv1X/dSADOfIE5wfWsy1mmmzI6bEPQeNePz4bLTZy7QMNtdzfotxzxcW5q/n+I+NasKnUtG9miQPPYOXVc8mJuuPMgj6VlVdaXU1ncx3UJAeM5GR1HiKpQvDDrqNlLG7K7XYqkYwMN8DjrSl3Z7iJ4PdkHPHjW9qFtb3FsNWsEKxs2y4i690/mPQ/xxWYDgjwPQVbpqiXDZg6M3HyIUc0Itldz2Kqs7kyoHJCupwcdQR4/1/wB9K8Zpbe3lIIITAUNkRgH+RXmstwsEomCqqNxIfPyrSixLp8iKWAUhmOPvZBGB8wn1qlijIxNHVRCzXG3lfcH+bLQww54paZ39t/UJTA8BTVvqN5ajbFN7o/ZIyKWJyc+fNcoZI5mrSqLZHMNwVoy65eyJtTZH5lRzXw3t3pen9pf9ILsppGvQC7s7uzijnjct7677jglSCOg/o19hrxfbL7KdA7b6zBrupajqtrc29uttH7HMiAKHZs+8je8S55GMYFS8d73XebhdN7N4xHh9YZap5DS1zbgXsSNDovC2PYDsTFHo15pehy6zba1aX1zayRW7XUkam4txH30KSoW7oSSxvtbg84xzSLfZf2fPZoTRxQS3ianN7dcqrpalE1AWwtYZzIUhJRhIA6OxVwdwA59xpn+jX9n0kYMnaXtDbyREhALyBcKw5x+q+vmOuaTk/wBHj7Nkvhp6a/2jFruyz+1w7RIOh4iHHhn16VPLPFDHxXsFvmvQW+01AS21U7UjUtOu+m/ivEdtuymidl/tJ7GxaHpgso7m6i7xO6liLFL50QmOZmkXKKnvE7XOWHWvt+c8n868JH9g3Z7QtdtdROqazPcWM8dzA0k0ZV9hBX9jheOQCOOAa+hWVlcX8wgtYS5I+SjzJrJfK2seHRDQrhPbLE4cSkhhgc5zmAgkixve/PlyVcSymVRCGMhPu7eufT+dep0fs2IWF3qOHlJyIzyB8fM09pOiWulqHGZZyMM7eHoPKtE8f9q3qHDQwZ5tfBYlJQBpzy/BI6jotjqQzLGFkAwsijBA/jS+iaENKaSWWRZJWJVSOgXj8eK1HkjjXfI6qo8ScCpAhsbSDkZHrV7s0Rkz27wV7gRl4cBqiiiirN77qcor5b/pD9jO0nbfsbY6X2X0z226j1NJ3QSxxfqxFKpbLkZwzKODnmvqVHy+Xn+FMkZnYWq1RVbqGdtQwXLeS/NGp6f9v09tqFre9grB7TUprG4EE13C6RG1SIe7+uziRYEDjPhxg0xp/Zz7e7K9SWx+y3TVtLOOzS0s21FCsD20kjwvu9o3tteaT3WJUhsY4Br77qAA1C2kk95WI4PgdwGf+ZlP/DWzYMVuYyv7Xu48Oh/y+lZlMHTVErHOPdIA8rX+635faBwiaOCyzh0NtLDrvpuvyRqP2df6QGodlIex8/ZSQ2aT+0zltViczSBnK+602yNRvPuoqgnBOTjH6U7C6beaN2J0DSNRi7q6sdMtbeePcG2SJEqsuRxwQRxXobhV3CVR7kgzj8wfTxqrnx6+tX4qdsRzKhiWOSYnGI3MDbEu0HM7q22yJd4QtsBkwD12gn+Aryx7aRrP3c+ntGQ21yJM7fM16u2/3wP/AJZ+PhXyu9/8ZOfORj+JrosHo4azO2QcvquLxaqkpcjojuveQTRwXEN9aNvhYl0288ZBdPjwSPgRWiriYCRTkPyMfw868h2TM0sF5CrM6xGOVEz4gk8fHp869Vpl0RGLS3jzIAe7bqWXJAx5Y6H4Vys9N/R8TfRX7jtW+fRbVLUHEKRtQRrz9E4UaK3ZZAN0hACeOOf8ql71vbvE7kNLj3R4D1oLJakhTvnJwX67R6evrSxO4knJPmTmr58UXuiiiihCKP49KPHFLT3qRBkTDMPve97q/Ejx9OvpUE9RFTN4kp0TmMdIbBPRSLjuZRlGPzB9POoSo0cjL12HGceX86zlOozKHjaUA+JCxr8vdLfWpzadctK4nkj3BiG3tJKCfmwH4Vn/ANSllH4cDjfyAU/ADfecFVdQw2mJIpkjVPuguAyj+6f4GmNPufa2WMkHdnbIoJUnyI8D+HrUE04JnExTPXu0VR+RP41G4tlt075JJsDiT9ax9w+IycAg85AGKzWxV9I81EbA1m5be/mfAqcuikGQkk8lsexEqWj71mGMfquD8DUFsruTpbuP8Qx+dU2dxLLYSSSOTIrKj8/tAEnHoeCPQiuST9wjO8hCqeRk8+X48AV0cc8UkQm/Ta4VF0Za/KV25WK2/VXbEbh0WN3+P3QR+Neajult/ZmD/rYlZQWbZ3oU7WUk9M4BHqKdnmkMUs0xaRx7qqTjdI2MDjyUD8a5pWmW00JmlUsje7H7xXKD9o46knJ+Yriq51Vi9ZH2ewLbkeAvufOy1omx0sTuJzsrV7Tyr+rtI7cPgh/1u5jz5KDj61KTWdfnPu2wAIHBsznp1zIR+VWS2GP7GU+6OA7HIHow94fjXFvp1ISbLCMmPaxG/jByp6MBn4/E1Ze+uhcG4hM5gP8AaBb4pl4ZBmiaCfFLltcch/1oz4DuR+A/nXPadbQ4MLdcDfCr8/FZKdl1EKMiN+fGXMYB/A/QGoql9dbS0hjRuhYGJD/9Z/DNOkZGw5aaZ7nf7dR8Ugef/lYAEjLrN7aOEuokVj0DxSJn54NTTXnLASW8YJPAWY7j8AwGa1P0JOhYLcjJA5QoPDx3ZP1pS40aHLRRPAyEe8WhHvH/AISv15pvAx2PvtdfwJCXPRu0ITNpcw32fZ33MDhl/aU+o8KbzHbZIKvIOpzkLXn30i/hcSWkoYquAFkKSBfJWOeP7pOKpj1K8gLC4luH2cEqiBl/xDA+ucfDpVtmPS0jQ2vhLTtcbFR9iZLcwuuF6aVj7KhY5LuXznr4D8qHG6CNgD7uYznxGcj8/wAKz5bu7dIWjZWj7rhhF3mcnxKtxRFqhVWgljVmcjYFYq5YdPdfHHJ6ZrTGM0rrZrgeIsPiqxpXjbVPQSCN/wBZyjDa3jjx6fHBrrwSQrlHLRt0ZTx86TF9ajmSQwj/AO+LsHh4njxHjTMU0kZ3IfdbrkZU/Lxq9FVQz/luB9VC5j2+8FQ9tHI25uc9ccA0hcWbW36xG/VrwHIz3f8AdI8U/KteRoZTsgZUnxnu2br8KRkuJVLRzwgFQQysMdR4+n9eNR1lF2xlgbOGrTzBT4peG652VNvLcFZbdojD3yhNxOTu3A4UDrwD68jivK9sr+bT9Mggsg8RvpHjkmbJkaNQuV45AO4cDy6ckV6G3d4byNmVpJIgI0fnPiVb54YH1FQ7X6FFrtoYI5FjYkXNs7dAxHKkdcZyPMECuMxWixDGMJnc195W3AA0Gh19SPqtWilgpayPOO4d/sV5K+7ANY9l4NfOs2ROTIzB3KOhA27ONxcnwPn6Zr13YnWLrWOzsTXjl5beZ4Gdjy5AUgnzOGxn0r59Ee1eo3LdmDLOzFVga2dzsRYyMcdFC4zuHJ9c8/T9D0iHQ9Lg0yGTvDECXkxje56nA6Dy9MVznsLFxMSNRQxOihDMrw43u+61MbeW0wjqXhzybttyaU8Ogox40AZO1RknwFXC0lxmTEQ/vnH4V7AuQGoVNHjjn6VcBaRk7i8p/u+6Pr4/QUe0soxBGkQ/ujn60uiVditmPvy5jiAyzHxHlQ1yNx2W8WzwDJzj4jmqmd3O52Zj5k1GkQrhLAfv2w/4XYfmTXCLJxhlmUeWQ38qqroBPQUXQu91pw+7bSH4yf5VJWtYzmOwiB82JP8AKo92x8KkIvM0ZkWVi3e1Sphi2kYIVdp+tR3WY/3Ev/4wfyrhiGDiuqBjoPrRmRZBe1/8iQZ8e8z/AArvcpIGMExcgZ2sPex8q421R0qvvWVldTs2ngg4xSoU0tp5BuWJgvm3uj8a6YYU/tbkfCMbj9elUtcd63vTbyfM5o8fH60iFaz220oLVXDcHvTuBHw/hVDXN4kq4t7WW1ERUxCPa4YdFU5wV8gcfGpUeGOflxQhcg1EF7djo11DJKjMd7qVixjAbBPLZ4AJ9cVdcRqGEkY9yTJGPA+IpCz2XEs17H34aRjCFfgfq3ZcqPDJyc9cEcVozkQxLbLyQ25j5fD5UIVHwoo6ceVFCEVZBL3Rw67o24dfMf5VXRz1FCFZNF3bZU7kblW8/wDOq6thlUKYJc7HOQf3W8xUJEMblDyQevn60IUautfekMf76sv4cfjiqasgYxzxv+6w/OhIq6KlMojmePptYj8ajQlRRRRQhFHTrVNy06J3tuRlRyuOtJJqzj78A9eaa54buoZJmRmzlp1dJ+qiWH9p/ff4eA/jS0EyyosqjjyPxFMXWfaZQf3jg+nhTgbqUEEXCqPn580YzRUZZVhiaZ+VjBJHwBNNe8MaXnb9k4NzWCpu5gqNBE/+0OpCKvvMCcgnA6AedKpDNM6yLHIU37VPeAjYJASScZydvHxqVpaCUOs3KqQGXPuu/VmPnjpz5VoBVGAFGBwF8KwI6aTF3iomNmcgOeuhKt5204LWbrSklVJGQBfdJHSil7h8XEo3jh28PWiul25BU88nVed7Pa6NWiMLrtuIh72Bww8x5VK67OaJI73M8GzJLMVfaMgfhmvN6vpt3oFyJrO4cQyH3HDYIx+yaLvtPfXmntZTRx7nPvOB1X90j410X9Pe54monWa7fwXN9vZG0w1be+2/qsq57kzv7OhSPcdoJzx8ae0PVYtHne6e3aWTbtUh9u0Vm9B8B+H8qlFbXN3MIYQViwd84YfqzwBgEHJ5z08DW3WSQQU5NS6zRuVgQOlz5mbr0t1qlhqkS3UbRW0kayvOjqSWCp1DdCcAZ8dufKqFCKsybFZLgo0gIBDbc4OOmeevX3V54FJ2mmJamJmnkldFw/eImXPgT7vBB593GfHPjXe3c0N2e7fI54JyM15zJSw4tWFmGEggX10HktqSrfGzPL73h0Xoezyl9Sjtvd2TxvCwOMMCp4/Ksi092FYy2GQYIOAR9as7PahK+pwSSbU7uWNsjy3c/hTOrWsf6SuUkiGVmfAI8MnFUqiF9Ax1HVi1iDpry0+qUHjRNkZ1I+ic05RqNm+lHmVC01vyOTgbk+fX5Vmden5eNP8AZ0NFfm6kbclpG858yADx8iRVpubTV8C9K215tCiYcJIfJgOh9az5IxkGU6/UBWB+LGHO3S2n8tPGfGJh8ycfxpQdBx4VqJZvpjyteqwMe3dtwwKFlOV8+hpbUtNktY1mSUTW0wxHMOAT5HyNZ1NE51TJ0BA8lerI3NpIm8xcpTwzRWfaSPazm2ucjJIGeQK0M5rVxGgfh0gbe7SLg9ViRScQao+Q+YqlrK1brCvnV3yrtV4qqaDSJxHqU8sB94KKIsahEGAOgrL1L/xJ46KK1ahLDHMNkihgfwrRwXE24bV9okBNxY/EKKeIysyjZYWaD6VpPpanJSYjngYpdtOuhnCrgV6TT+0GH1G0gB8VlOppG8kqKKn3M2cGJvpUK2I5WSDuEHyUJaW7ooooyPOn35pEUUUUqEUc+Bx60UUl0LV7MXFxHrlrFCxCXEixSKOjqTyGHjxzzTSKqKAucAYGa5oluLOzk1SRiss36m346DPvP/8ASPial9fnXmXtfVxyVIhZuN/PxW3StLI2l+/2/mqKKKK5BThNafqE1hNvjUSI42yxN92RfEH+Hr86u1SxjhEV5ZszWdyAyMedpP7J9RWXO8yLiGIuxB2nPANaHZ17yW31O3usiI2zyBD0DLjBHlWnBSOmpzI8iw2119FIyQOPBI3SMkYlRo2xhht6VdodwxD2ZkBkjyEUjgtkFW+oUfOq+f40tcvJazJeREjBw/ljz/z+FRQQdugkw8aZtWn/AHD906lmFJUtn5XsfLZNFSp2nw4z51GRxGuT18qbvAk6pexEFJlywHQN44/P50lNGHUEdQOKzI3ueyzh3hofNSVkJp5S0bHUeSgLgE8p1q4EYGOhpIjBwashlKHaeVNNZJ1VFrzzV09v7TEwAHeRjcmfMckfTmsr3SOnrzWwrEEOpPhjH9f1is+9hEdwSi4RzuXHQelLM3M3RK8C2YJi0ngvIl02+faAcwSn/dkn7p/uk/Q16/S4LW2te4gjEZU/rFYchvMnx56edeB/Pp6euR41taXqlzJCbNbju7jBWGQ8h+OEb+BqCjqRhk5ltdh3HTyW3QVbKkZJgM40B6+BXrJbmKKRY5H99zhV6n6eFRvbkWVtJctGz92OgGaR0KwFtAbmWRpbqX+0djll80/mK0/kCCMc9CPKuxikNRFnadxorxEhBzizvovBalq93qjfrztj/ZjU8fE07o/aOay/UXe6aDHGOWX4VDXNJFrqSQWQLG4G9YwOhzj6ZpLUtPk0259mmYFtobI6HPX8a5x76mCQy35rnHuqIZDJde00zVbfVUeSAMpRsFW6+h4+f0p2vB6JqP6Ov1lZtscnuSeg65+XWveZB5AxnkAVvUFUamPXdbNFUmpj13RRRRV5XUhrEZe3R0+8r7QfUggf+oj6Vo2Myu8E6HhzG4+BP8qWvlJs5iAdwQsvHUjkfiK7pd06WSiIIAruAdvO0OdvXwxjFZbPwcScOTmg+oOvyVkkGnF+R+qfVUCTrOcRo/B9R/DHJpHTr2y1iD2rTZi4X78b8OvqR09etL9tbm4GiI9ohKzEpIwP3PM/PgV5PsdPNHr9skblQ5cMMeG0+FdZS4aJ6Z019QufqcR4FS2C2hXv7U++4/8Avb8fLP8ACvlt7/4yf/5rfma+pIyW8Mty7AABlUsfMHJ59P6618ru2V7qZ0OVaRiD6Zq97OD3zy0VP2hcLMHNbfY67jhvntHBzcgBW8iATXqLgSWxa4tv1YJ94gfdJ4Bx5HABr5yjvG6yRsVZeQw6g17TQu0Md9ayJfsqPAvvux91l6c/y+dVfabBTWjiN38NweqdgOKNgHBd/Oq2LeZZkyAFZOHXdkqf4j18atryWoa/Z20nd2IE+04BZSAF9GDZPpwOKU/1nnzzaIPhLIP/AKq5yCkxgRgPpifG418VtSV+HtdYSgL3GDVMl3DE2wks/Tailj88dPnXjv8AWiXxtM+ntEmPpnmntO7S6QISNTtpdxyNkSjux64yM/PNK+ixmXux0+XxJB+SRuI4eN5b+Wi2ZLma6buoVIHiqsM/8TDhR8Pe9fCr4LJIwplIcjkDHuqfQePxPPrRp99p2o27S6ZMGWIgOuzay56ZAyOfPnFM/CqjcKfFLxKzvyDrsPIK4KpsrPwfdKD59Tg1bd/+JkPmxNVdcD1q265nc+fP4VoiwFgo9tFVXCqkEMuQeSPMeIrtXIohUTSDLdUT18zSFocC07FAJFiFlJLJp0jwTRuwYqCFGWOAe7OPDIJXJ8VHxqKpPfS72fAVjyOVQ9CF826jJ6eHrfqEUzn2pSAXzCWPQswJX5A/nVtqyPBGYxtXaML+7jjHxGOa5mKkdJUvopnfht7wHUHl5Dor7pA1glaNTosi+Anu49PtxsVPc69HZcuc9chOh82razFbxe8VjjjAGegXyH4VlapBJbXUd5bgBpGBGeneAcZ9GHB+VXPN+kZIBaNwcbS3gzDOSOmUXcfnUNPUjD5pwR+ISAByLTo23lzUj2cZjMvu8/NXSX7bgkEZyQSpckEkDqqgEtXLWz37zcRdcKodSDk5Zm5wRkkfQVqWsdpZwMLePAZ1WSQ8tJwcnP5Vy6jC924KncmMg56cZ+grXioJZXtlq35iL923d1VV07WjLGLKqCOzXaksC8cCXGZFXyyevxNWXQIl6+7gFPh6eVUnB+FXwukiezynA/Yb90+XwrUjY2PRot5BVySdyud7HLhJ4lOSPfUYPlyPGq5UMbshOSpxnzrjKyExuMEE5+lWzHckUp+8V2n5cD8Kcmqn5A/HpVN1aQXYHfLll+644dfgeo/L0q0HgV35VHLEyZpZKLg9U9riw3G6ypdEvrZVntrlWEmce+0Z4PiBlSfkK87277aar9n/AGXu+0UmjS6zcpJDa2Omlo1a/vJ5FiggVwMqWd194qdqhjzivoCxSy2seyNiVkboM5GBXzj7ROwnbPtt2y7KW1lqkmg6J2e7/WpdSjFtM0mpACK2hEM27hY5LiQsyYBEZB3DjKbgcDHh0TnAdL6fAqx2x5bZwCrsPtD0/Vez3ZPtJpEFnb2/am4so4UnvngdBPGzsiL3ZV5l2kbCFBKsCQRy9adtux96+nDTdfs5JNXmuoLNATFLNJbFvaFyvjGVYNlRgjB5Iz4bTvsq7e6DJpvZdw2saLov2gW/aOy1SSa2jZrGeCeS6UxIVCGK6lkwqIMrKmwYBxDsj9mna20+1HXe3+rdmF0+x7dLfWVxbWV/HHd6BEgRYbgOkpBe7Ee6buSWV/ZupR3psmCs7x356aH4hObVbD/K972k7a9luxkUM/artPaaQtzvMXtkqt3gTG9lVcOVUMpZiMKCMkVzWvtd+znszcwaX2w7aaLayy2cWowE3QMnssjMqTqwGO6JRve+6MZJGRn5v2x+zXtd2a7baf2s0O57b6lpqaDPpEsmkapbXGoxSG4MwaRtQJ3QuDglW90xoCCpGy/s59nuodmX1S2stMkh02T7M7HszYC8voJ39qjkv2a0Mg2ghRPCN+AjcYJwTUlIeyuGeUtFtnW+V0kg4uzb+S99217Y2/YfsV2n7dw2I1m10bS59S7pZO6WcBA0YV9rbQ2xsEA/e4pCf7Q+0XZ7WbDsz9qXZbSuz8eo2t9dWWpWOuvfwYtYu9uEmEltA8eIwzhgrKcEZBxnyGs/Zd2hv/sV1bsppX6Wuu0t92Dt9GXSm1kmzN0LRYtixs/s6NujPvjAzubdyTXru1P2OdlYOy3aO40O11PUu019oOpabptzquvXupSATROgSJ72eQQ73CZZdoIwCcZq1hJY+nLmG93OPrf7KCp1dlcLaBQj+0D7M49Mg7aL9o2itp97cHT/AG6KfvBcyx5cxxIoLSEKVY7QQAuScAmva6N2r7G6nNZ2+kdoLTUpL/TzqtoYrhWintA4QzxspKsgZlBw3GR5ivnWrdnO03ZfWOwHbix7K3mv2ugdl5+zt7p2nvb+02FxILMiWESyIjf+FeNgrg7ZAV3DcK8tdfZF9pMv2eaZcdmLO203tTLrGui6tobmNk0nSdanmaaNZAwRjb77eX3MgtbsEDZFXo4I4ARE0C5v6nc+ZTHPdJ3nG6+u3f2yfZvY2Gm6hc9u9FsrXWbdbyycziITWzEBZucERkkAO2FJPBqvW/tW+zbs7r0nZjtB220iw1WGSGKW1uJ9jxNKFMZfPCBt64ZsLlgM5r5d22+yfXNP7Wa4dG0btbedmO0XZuy0G3tuzl5psAjjto5Yja3IvRlYSkmQ8ZwN0mVzjc12k+yTtVL2P+2Ts/o2lm5k7TaJYadoZkvYC960GmLBtZyVCneCNziMHkgYNPtpdINV9R1b7Quw2ha/b9l9a7WaXZatdd0I7Wa4AYGVtsQY9ELsMIGI3HgZrr9vuxEfadexknavTF1xn7n2H2gGQS7N/dHHAk2e+EJ3FfeAI5rw19ovarQe0fbzRf8A7Wf+ttl221q31S2vJLm2TT0hNra27RXm9u9QRG1Z12RyZDrtw2Qvm9M+yntWna7UNI1nTe2t5p9z24l7VWt3p19pyaQiNe+1RvIJFN0JIsLG0YB3bQFYKTtSyS4X3yipOjqxDIw5Ph0qS287DIiYDzPApiVV1D22GEncRx1JNMG3AGJZ40B9c/lSs+kiXMP6xh/cOc0tkIOsWI6zKPnUTrmmr/vj8lJqpuzMSDc0U6j14/MVSdCtOpd/rRYIumP01FO4js4zIc8lhgCl7gayZG7u5AU8gKOn4U3a6QY9piVigOeeB9aexHBw22SQ/s54HzHWjRF15x7fWHOWuHOfU/yqKaffM2Z3kK+hJzXo++jIwbaL5bh/Gjfbkc25HqJP5g/nShCy4YnR1xE4A4+6afPFMtFaoE3rKrPzgsDgfT1rklp77pbsHKEgqTg8UhQl6CeD+Xn5D/KukFThuMeYrnIJwcYwTxn4H60iFRpMxFjZzi89rPdRt7QVx33A9/Hhnrj1py6TZMWXlZPfB889aTsBMun2yzxwxyiFA6RH9WrbeVX0B4HpTs/uwwp4hd/wyen0oQqfnRRRQhFFFFCF1VLHAGSSAB86jd39obqRO/XKnb9BipiUQRS3RH9ghZfV/AV5snk8k59aikkyKpU1HBIAW8txA3CzIfnVgYHBBB645rznHgBXQxU5ViD6GoxP4KEV56L1ciC5zLB97q6Y5+I86W6cVhR3l3EQyXDgjkc9DWzZ6hDqJEU5WK6xgN0WT/OpWyh2hU7KpkmhVlQnlEMTS5HA8asZSrFWGCpwR5Gs/VyREijoWyac85QppHcNhIV890sdqJVPvOoCj41jBWkbCAsxPQU3bzwzqtteDgfcbOMU/bWcNsS0eWJ5yfCoCOLqqQa6rILToo2NsbaIhmyzckeVXT6hZs+43KLwoJY7RkAA4J4POelJTXLXTCCD3kbyP9oPj+56+PhV6WKhRumlD46o5CgeQXpj5VQNbPK7h0TQ5o3JNgfJbMcDIWASGytluIYoxIzghjhcc7j5DzpS6vUkQRmNwVPeSIQM7V5A44OTgVNdNRXLCT73DHYodh5blA4/rNWx6fAJo1XKRZAMY6ZB4I8ucHHPSq9Q3E6phYWtaDppr5m6kaadhuCbqVtCYIUjY5YZLepPJ/HNWglcN1xUnUI7ICSFJAzUfXxrdjjbCwMbyVVzi9xcU3LDFNK8ouIwHYsASc8/KilOfSinptgvN9tEd7W1KIWG88hc+HHNeYbT7yMQu8LKJzhSSM48yOoHqa1Y1hLJdJGgkWPu0faMqn7mR+zz05FLTGaxiCW0ESwKCqqoI2jOegwMelXsPx6cNFDAwB+vvG2t1yNa2Gd5mN0qdPeNszzLBtkxggOXAOCQQRjxwcnw4q+4k9hEaWsaCPDHbgY5OT08c559aSnuJLmTvHOM9B4YqBdiACSQBgA1vjCp6tzJK54cNbt5ajl5dVnOqWMuIxZbkEqzxCRRjPUeXNZVxbXAleTumxuJz6VdpcmJDDjhhnmm72cQwMQRuIwBXMxcXAsWNNTNDg+1h4H9lO4CeDO47JHTZdlyEAyHznzGBXpO0Ts93bagoDR6iAevAYABh9R+Nec05EEoleZVKngeZ/lXoUhOqaRc6aoJmt83VufLH3l+Y6eoqTHBBLifCeLBwFzyuL/RWKG/ALR5j0/dWaOqSrdWaDbLdRjY2eTtIO30yB+FZ3vA4/aHXjxrtvckNHdQMVOQ6EenPT+ulParEjvHfwDEV6CwUHhX/aUH4/mK5CVpyFr9C02Vz34xbcKMDSNYz4LNkqqAnOPeHA8uXNRsdRks1eBkWW2k/tIn6Hw48jjxrtgxXvZCx2xxlgPDIw2f/RSnmDnOeRWbBI6OeQjw+i0qt5MEEl+oKj2m0kW0yz2wLwSAPGw59wnp8QeDS1rfCVWSdgrqOc1u2DLqFs2kXBRXJL2sjc7X/d+BFeRu4TbXEkDoYwjFdrDkc9K9BwuGLG6U0c/6dWnmOoXP1d6d4mYNCtvK4DlgVxnOaTj1OE7g424PBHNJ729gxuI/W4+HFLnA6Z+tWqD2Tpi2RtQS43sDtsqsla7TKtf9JWp/bP0qmbVFwyRIWBHDZxg1nZPjRn1rUh9lcPikDyCT4nRROrJHCy1LG8WSIrNIA6nxq+S5gjwzSr8uaxOfDn8a5gdM/wAKrT+yVNLUGYOIadbAJ7a14FitO51JO7KQkncMZ6Vm0ZHmPrXM4+FbuHYZBhkfDg9SVXkmdL7y7zQQAM0Zz0pu0sRcASO+EyeB1qxWVkNFHxZzYJrGGQ2alBjHFFTnjaCVo2B4Jx8KhU0MrJoxIw6EXTXNLTYoGScDr4U7b6a0gLXAKrjAxVmmQxvG0jRgkNgE/Cn8Dyrh/aD2kmgldSUwsRuf2V+lpQ78RyfvYlXTtNnjAQmJ4sfsgK5x9c8/KiLRrp0ElxJBaBvue0SBC3rjrT2nXaS6WLaC3SS+td7Q7xuypOSVHTcMdKx7i5nu5DNcTvK5P3mPT4Dw+FcZO5jjxXkkkf8AK3HNjaGnwTv6FJ6atpp//eRQdEk8NS04/wD7ytZtGB0wPgRUGeL+z5qIPZ/b81oroGqMNyQIw8CJoyD891O6dpF/Zx381zAEQ2coz3inwHkawfnWnon/AL8M/wDuUvz4FSwmMvAA+alhMZeNPmsyvPdrO1dr2eiaO60fWrtDCZmksbB50RVPO5hwvQHB8K9DXjvtDvI0jtdMv+0kmk6bfJKtz7LaSTXM4G3KIVVhGuG5O3dyNpHNTYVl7Yxx633ta3SyozD8MgJvsZ9otp2jurTs+/Z7WbL9IwvNZT3cEcUUmxQcD3y2Sr9dvlXpyCDg9QPLFfJuwN9Y/wCsljbLrms6nFo6yWlgg0GeFLYuqjM0pTDMEUAEhRznFfY75Q5W5TA74FiOeTn3j9f+oVL7S00eH4sWwizZNfC/+Rur9M91fh+Z/vR6en+CkJogw3KMHxpb48U6OnSqZov21HNYb231Covb0UYJMHYx4Pj5VbNEs8ZjPB6g+RpX5/GmIpN4w3UGhpuLFI037qzmVkYow5FR6cgkHzFaV1biZdwGHHjWdgjgggjwqGSO2h2TTeJwLV6TRNaaVxFKcz4wRnHfIPyYefj0r0kciTIskb7g2cHGM/y+FfN1YqwZSQVIYEdQR0r1WiayJwQ5JlHMyD9sD9tR5+Yqxh1ecPfw5NYnfI/sunoKwV7BG/8AMHzW0lpCt095jMkgA3HnauOg+PWlr7RbLUZ0nulYlFChVOBjNPKyuoeMhlYZBHSu11hjie2xFxupTExwyuCUh0nTbdCkVlCARg5XOR4j51daxPbxiAszBD+rY9Svl8qnLLHBG00zhEQZLHoK85cdrB7bGlqg9nDe+x6sOmahllhpbX0UEkkVPa+i9L880VxWV1VkOVblfh4V2rQIIuNlZBBFwgqpBDdCOePl/Ovhum/ap2n7MaLrE8tvDdIe22tae+q6tJcGy0q3gbdGsndI7KrfcVjtRcnLZ2q33MdeuMn+j6/CvBwfZroMs10unavr2h3v6Uu9WW70y+2S99dO3fqQ4aNkO1CAyHaQCpB5qrNNHDKwv3dcX9L/AGUwY57HAcrLyy/aP9oGo9sLeC70/QV7L3HYG57STWMGqrc5mRkAkjnSLDguQq4cKY2L4DqFrEb7Su0fZO57Mrqel9mtO1jX9On1uFZr+6mtLWzCxCOOQxwGRp3abGQoRQjNluA31TT/ALGexNpHpI0c6lZQ6Jodz2fjgjusrc2s6kukpYEsd36wOCpDeYJWm9Z+zTR9Rt9Bu7XU9Y0a/wBAszpun3unXIjuBbMEDwuXVldGEMR95SQyBgQea2I6h8YMcZ0ddUpoI5XcR41C+Vdrft91S+03s/7J2TtdJstU0ez1Jl1y9ls+/uZpGSWxhnMYhWWLYOZmUOZIwFAJI9NcRiG4lhBJ2OyjIx0Pl4fCvPdpOweh9oY5dO1DU+0LWc1mmmX0A1aRl1G3jyFW4Mgd2YhmDOrK7A8scCvQTSGaZ5mxudixwPM11mGUr6dpDtjZclidSyocCzcX+Ch0FGSM4P8A28qKK1SLrJvbZA6dKPhRRTrWRe+qK7n1NcopEbLZ7ITvDr8G0kLIrpIAcbl2k4+uD8hXvpYjGN6sGjJ91h/HyrwnZH2T9Kr35Pe7WMXPGcc5+Wa91FM8XK4wRgqRwfjXGY7YVQ0tp912OBA9l1N9f4FDpV1yMusg6OoI+XB/L8RXP9mY/wC9QHyww/hVv+zxwLvbvAG3Iu3GfMenQVhrZVaIsaiaUZJ5jXz9ar9+aTJOWY4Hx8vhUiZbqU9WJ8PLyHwqReOAFYjuk6F/L0H86LJVC9RJYjZhspgqT/e65+IP5Vn2Eh3GFxguC2B4PwHA/A/Onc/zpK6iljnWeJfvEEAHGWAOR81z/wAvpWPiY7O5lY39Js7yP7bqzT/iAwnmrr+OKa0mWbhSvJHXg5BHzwRWXocm26eOT3WYMQg8JM/rB9QpHoTTs8txcskcNu+Q2QpAJZ/AcZ4GMn4eNKX9i9lJFcW6k8jr4yAcE/4lyp+VY2ITCeqbXwC8cVsx63/ZW4WlkZhcbE7L0KLGtr+ufG9gfdHJxkE/DNVzSbyoRdqoMKCfDzqpLoXiJdJwkqBlHkpHArtde14kAc3YrMIINiiiiinJFd7QHUJPGHxwGHDD51aJLF9kZ71VUYXJwMk+PWlKPXy6UITMpEDHFpGAehOW4+fH4VD2uYcqVT/CgX8hmpW7T7Svd95F4qx935E9D612S1VmIt5lY4zsLcj59DRZCJZZfZow8rkuWYncScdP4UtnnPlx/R6/KnLq0uCyqIztSMAHI8eT+NKvG8bbHXB8qW5GiRWRZkjeIcnG8Z6kjqPmPyHlVIGenGPez5fTH1z9alFuV+8QDKe8STgADzJ6V2TU4kZ0sIkYAhhKDhB8/H5cetVqmrhpW55jb6qRkb5D3dlyOKRwDHGzj73ujP4/1zmsrWLK3h24QRzzHkKQA65G5nHII9cZJOAeale67doqxRX7mV87e6UYGOSSzbvdHofGkYNMub8Ge5KvHJyTIWzKfBiBg7R4DI6+Hhy+I4m3FGGmpIi93UjZaFPAad3Fe+wVNxGglF/FGwCMF79h7pwTkZGSoJOCcY8Kek1CWW3t41sJMIh3NvjKsWJJI55HTr5mti2EkUcNnFsVQQCdgJ2jk5LZJ4peXTtMlmeUadbe8SR+qXp4eFWaPCK6gjHZJcua1wRexTZaqGZ/4rb22WYmq3NoS6QJHxjEki7SOuD5jpVQ17bKzK1mqsB7qXQJBx4Z8MkkdetbKWdpF/ZWsKY/djA/KrSoZdjDK+R5B+tWXUeKvOZ1QL+A09VFxaYf/H81iHWQw4VnHH3JY8cdP2v5/Om7DUYpn7iXdG7/AHe92nfz0yOD54zkn8W5tJ05445FtEXduDbPdyR8MZ4IpCfQYXVjbzlNy8o6Bo29CvH1zmoXHG6c5zkkaOVrfDxTx2OUZdQfktgR5i74nHvbfU+Zz6VEMwOd2MjH9fX8/OvPWuoXWnyi1m7xgOkUjkkD/wC9s35H1weK37SexuohMtzkD7yKMMv+LPSr9Bi0FddhGWQbg7qGemfCL7tPNMQ3M8ci/rXwCAQGJ9OmahcCRZnjd2yD4kniu+0FeIYxH156t9a7NukijmJJYjYxPmOn4VrWvsq3gqRwKn3suwJ3jbR4ZOPpVTyKhAY9fGud9F++KLmyFYrMh3Idp814pmG5kcmNmHeNyshAyPTPWkfaIf3xUlkRhuRuPOkSJiVboDfOshycElifP+VU/A48aYQQm3ZHuV3swOCCSAAfHpR7Kjxd8kp2BtrM67QPhQhLjHmBV+1LYgyANL4KeifHzNC+yowkLySbecFQAcfOqWYsxZm5Y5+NKlVs2JV9pA5Y4dc+I549KLkZl7zxZVfPqQM4+ea4f/CqfORs49FFEvMMLHqqmM/X/Ok3Qui4Y+7KokHr94fA1XNEzqDY92z71ykz7MDI3EHkE4zgHHNR8ceGevp50nqUZ7uK7RY++t33RiWXu0JYbMMwVv3uBgnOKEJi3s49OtorGKNo47dFiRWzkBRgdevHjTV1kmJ/3o1+oyP/AKajHKXjWO6AAIzkHJQnk4PiM1dcwvFbRd5j3S2CPEHkfxoskOiVooxjiihHOyKKKKEqX1bvBYRRxqxEkhZyB0xwB+JPyrE8SPLwr1UP6yCW3PpIv5H8KTltYJv7SIE/Q1FJFm1VOalMjswKwePOin7rTTGN9vudR1B6ikKrOaW7rOfG6M2cipwxPNII4xyTn4Hz/CoVr6TbN3e8Ll5SQPQCljbmcnwRl7wFo3IJdZP/ADVDfM9fxzSOoR97attHK+9WheYjlWAEfqlA6+PUn6mlZpY44i0pwD7oGOWz4DzPpVqVzWNJcdAtd7DIMgXnyRgscefJx86etvarpEtE3Pv94IeCy+vkv4npjHWqCzMsp6EqeMjKxjwz5t6dBWvDCkCnu/vH3mYnLMfMnzrBZxcSdljJbFzPN3l4J1NStohmfq7p0UYLdYARnLt99iMZPw8B5Crauuw3eByDhlXBPjwKpwfDnFbkMLIGCNgsAnuc55u5FWwxknvWIVEOSx9PCqhyMjpVsuVghUdSGf8AHH8KlTVCQhpGYdCSRUaPhRQhFFFFCF84tJpe5aKKQIye8AfGnlldrYyyoDleQv8AXWsb3o2BIIYHIzTaalcCPYuDJ4N5VvYtgb6h4kpmg63PI/8AC4GGcNaWvJS0UTzv3caknxPkKaa0tUUs12OOoAzVltdW8KsJGy7nLEDr6UrcWzxfrtiqjHjBzVvtNRVVPBc4xNG3+7rqfkmlrWMzNFymbCOEzFo5HbA8VwKtvbd7iSFFXgE5PkOM13TU2wd5uJ3n8uKYmJEEhXghDzXI1tc+PGC6E3y9258Rb6lXWMAhsVnKiTahtEWI4ztOB5dK2Le5mtbhLiFtrowYYPjWFZ3TQ3AOMhzg1sU72oZNBNE13uhuhvzG/wA0UTgAS3e6fvLKCeJ9T0pAEOO/tR1jYnqP7p5o0+Rbq0vdOlyO5j9qRihwrAhcfPOMelLWt1LaTCWIqTgqysMqynqrDxHp581p6ZdWuswXWnW9lb2ZljHduGOGCEMFOep4PPpWVC5lSTK4a2t5m2i02ZXOs02J5dUjpoMlwIAQEkDA8/3SB/1VnXl73c3esMpMxYY4x/Wa2o9MvbSRZ1mt5YlZe8kilVgBuGR5+A8KxdbtJZJ1jhjOEJUAcA4wP4VVweCE4rwarRrxr6XVis4gwxrrah1vigahDCYpo5CMnKuo+6RzT+tWcWu2ya7auBJhYrlFGcN+y3zwPrWD7PO9ogWNjtdgR8qe7LT3R1NLOISSQXP6qeMdCpBz9OufSu2gwyKkifUUMtnNvfnoDosSOd0rhDKLh3yKrNgnsph35IYuWxgZrKxg48q2O0EC287xxzGSOKVkBB6jNY/ArW9mnTS07p5n5i47dFTrAI35F1cA5PTxx1pmSOwWItHNIWxwM+NKgDOcdaOtbM9M6ZzS2Qtt05qs1waLFW2sPtFwsbFgCMnBrVWztlG3uwceJ61kQu0cqurYwevpWylxA5CrKpNcd7WGtZI10JdktsOqvUZjcDmXPZbc8dytUvpkDMSGZQfAdKb86K5KLFa6nfdkhv4lXXQseNQsiXT54iAo3g9MU3psEkSt3owGI4PhV0l5bxDJkyQcYXrVX6UtvEP9B/Ot+etxfFKMwOhJBtc21VZscEL82ayL2ze4CumN4GDnypCG0kmkaMe6V5O7wFaC6lbscDePAcVeIkEplHVlwfWmwYvX4LTGlqGZdO7cc0joYp35mquKKOyhbkkZ3H6VX+k7YDkP9B/OrroE27hVySOlYhVl4cFT5VNgmGQY42SescTJfr4dEVEroLNbsvV6BdxrqltKmHBcIwzjhuP4/wCdUXERguJIGbcY3KE+ZBxmvPW8k8EyTW5IkRgy49DmvV62qrqk5VSveESYx4soY/iaoY7grcLa0MdcEnzVuCpM8JJGoSNFFFcze6kOiK09D635/wD7KX+FZlaeice3/wD4FL/CpoPzB/OSlh0cFmDpWB20vNS03Szqdp2gs9Jt7bm4luLBrtmyQEVEV1O4scADJJYDyrfrM7R6OmuaS9mbv2WSOSO5hn2hu6licOrlfEAqCRxkDw606jc1k7S4aX9FBILtK+f9le01toN/q+p9p21c3l6i3FxJdaYLYG3iG1pFjUkkJu3OCS+GHu4Ar6/A/tFi6e9uBDgNncckA5z0GSn0r4mnaS2OvW/aLW577tDbhvZVurfR2tNOtUldBJKzSMe8PC5YEgAeGcn7TYSKkwST+zkG1x6Ec/QGtz21ia9sNVGLEtvfl3baegU2AzZJzC7Y3HxS5+Oa5Vk6NHKyt1BOcDAz449M5quuYaRI0Ec0k0ZikdG7kl5otp3KOtVqdrBgfECnMcEedViBAxPPoKaWd4KBzddFNJFcnac7Tg/GqpbMXLqFZUcnAJ6V2OARSu6udr9V8M+dW4OCPOrVRHECMpuLfNKBfRyy5oXglaGTAZTg4OajFJJDIssLFXQ7lYeB8/4H0q+5tXX3xjk9aW5xx1PA+PlWbI0bEaJjC9kgy78l7DR9WE8PesuFB/WoP2W/eHp+XwrbHPQ5zyPWsSzit7fS4oIvekQFzIv3VY+bdPQii51WXTLZXihWeNzjhsLG3kD5eQ8q0KDEGUDhSyOzNtcHmPArtS10lMJ3izraqHa+J2sYpgTtRyGw3gRxkfGvJEeBHQVqX/aK/wBQhe3cRJG45VU8Ac/mKRt7S5u2220DyH+6OKZWysqJg+MEhcjVyMnmzRgr1XZbUPabM2kjZe34HmV/o4rbryOkaVrdlfR3K2bBc7XBZR7v1/rAr13B6dK3sPfI6HLILELboHPdFaQbIOAMn+hWZb6f7dfyyBkAG/c0iBlX3tq48f2SetP3EvcRGUYLdEB8W8vyqmwjaOJsklWARf7wXPPzJJ+GKp4jGysqoqdwuNSfQWC1oHGKN0g5oe1utNkSQ3GVSXu9oeRRgqcHBcjmpa1eXV1oAuwxWV7U/c8G8SPl/CnJkN1ZbWeRXjcbWTk458MfGsu3aS2uVti/uMdoVCQvIzuAzx0YfGlhBweraRcxusN72N/FNkHbIC29nWPwXzzOec5z4+dFW3Jzcynj77dPjVVe0NILQV5a6wcQEUUUU5NuiiiihKiiiihCvsL2TTryK8jA3IfEeBBB/AmvpME0dzCk8LZWRQy+ua+X17Psbemawe0eYtJE5IU87VIH8c1zuPU2eMTAajT0W/gVSY5DCdjr6r0BzTEKCeAxGQIUbcM+IPXj5ClzwT6nNSjdonEi44PPrXJDUrqzomJY3CFbYKIh94hxuYeZ8celK+GfAUykIW4jaEYVssCOoHiDSeqXMdrKgjVQ8oLBJH+6PXHJPpUM87KeMyybJ7WGR2UKfrx1x1pC4uJ589woeOOUKm0ZDOBy2R5ZYY8x4eGbqmrR2isLuUs5TcInXaG56bPL/EflWAmv363LTyiKcbdgjmTKL8AMYqocLxPH4iymZkj6u0v4AdFDNidHhrxxXZneHJeugmTTyzNbYZiZBIGQHB5wST556eBxVep6p7RB3YaAETxuwEqlid48B6Z+tZmmarFfKw7tIZYR3xRR7u3o2B4Do3xBrQ1SN4rKUFSCUynq3hjw64rEloqyCnnoZpA3hgi1txyN1pw1ME7o54tQ7909pHOnwr+5uj/5SR/Cm6R0jPsrgfcE8m31945/HNPVu4Y4vo4y7fKPoq1RpK7zKKKKKvKFFHw64wKKttsd6GPIQF8eeBn+A/GhC7ckK4hHSIbePE+P41WkLSnCJuwMk+QqJJY5JyT1q21IE6qTw+Y/r0pboV0sEkkETI4k2KVIVj55+fBqhrmDuxHc7u8XLRhfvSAfsj+fhUJp5bWzcqFEkThgW4C8HJPmOOlJLYvMRc3PCTcnd95+TwfIf3R8zyRWbV1kjZOzUzbv68gPFTxxgtzvOi6PatWY92sYjj5VPvICPL99h+94eHmbYrVI5FmZ3kkQ5VmJ4PmAMD8M+tP26C4KqAI5IwMPjAx5fy86quDmVyVKYPIPX4/xpIMMiYeLKcz+p1+AQ+dxGVugWP2h7p7qCRRw6jcnhnvUycev8TTntgJJMZ49aQ1Xab+338LmIE+nfJ/lWqNKMUhe45jVv1ag8y+g9OeagwxrTW1JI5tt8FJUudwWIMwWzeUBlaXEakjwJ94/hj61Kq3Xv2DyucD7qj7qj0qyts25KoiiiimoVqc28i9THiRR+B/hVQBPuopJPAA61bbmMF1ZgjOhUE5x88elXwx20cbXTTbgPdGBxk+RpdCkSWoWMNxb+xyxq0jc7iMlD4Y+PAP0rz7e0aXeiSRZFMfLLglgvG4Z8eCGGcnjHga9ObllyIgI89dp94/E1k6vZNcRC5hVTPCQwz+0Ocj6E/U+dc5juGGYCqptJG66c7K/RVGVxik90plb60IGZgnh74K/n1+VNQylcjbvRvvL4EefxrzNrcG3xAwuAAvADe+ijyVsqwHoM/OmO8sQfdniQfvS2bLn1J90fhVOm9opJmXka0nnrY/BSyUIbsTZeg9mt7kdys7qfAMo/MGlFtIxydxpOxexN1CU1Ow+9j3Ttb5e/wDHwqf6OJ53Wpz4mE8/PfzWp/VJnjux/wD+gqxp2DmmxbRA57vn1qxEA91V25OKR/RpxnNr8rc//ZUfow+Ps3ofZ/8A86pO21h14HzScKIaZ1qsIbc7dplbzb7o+XjXJZt1rumdRiTjdwBxSA0fvU3hrMt0IaED82qMmjRwtjvI0kABbu4kGD8Tnwpe117hpD8Sjhxfqf8AJWG/sgcG8hz5CQE/QV1by1LANIwUnBfu2wPnioizUjDXM7jy3gf9IFWpp9sYJW/W7gFUHvnyMk9Dn0pM+Jv1yNHhcpMtP1Kte4hmUC3kUxL90gg7j41YButWz+xID8iD/HFZcllMjNJBICT452Of+IcH4EH41ZBd3cCypLESNnV12EYIxyMg80NxJ8Jy1kZb4jUJeAHflm6su5LiO0mktESS4WNmiRmwGcKSoPxNReyMkzm6kMsO5HSBlUKjocg5xkncAevl5Undzi8i7qWGORFdJRtkduUcOOi9NwBPPpVouryQExgDx/8ACuQR8SQKX+s02wzHyBSdmk52WtCixr7RKMqD7g/eb+VEUrTyMjn+2A6c4P7Py8PnX5U+0XV+32r/AG83fY/Te2Wt6ZbSS2wKW99LHHbwi2jeZxGr7fdXe5Hn8a5Y9mftIur/ALR2dx9rfaeP9CyFIXjvJiJIzbyXEc7lpFwrJGvCbiC/TGDU7K7OMzWm3oujHswGxtfJUNGZodax0BX6lAwAPT60V+ff9F7tfrmsy9pU7T9or/UCvsZhN5dPNsJ77dtDk7c4H0r73Lf2MJxLewKRxgyDNPZXQPaS5wFupCx8TwubC6l1K45rW1HO4ur6KrhuILhN8EySL5qwNWYNWWvbIMzTcLNLS3dThkMMiy4yFPPw8alNCI/fjO6NuQf4H1qr1AqyGbuztK7kb7yeZ9PX1p+6aqxjrWRqiIlwCgwSuTW/NaMmXRlZRg4yNwB86wbyOW4u3ESFtuBxUMw02VWrbdmyUjjaWQRDktxXprVe5glZfd2IEB8uRz9M1kQW6WcytcyqGYe6Aa1Jpjb6a8qgFmcBQejNjAH1YVGHCBrpX8h9EUUOU2O6hPqVmS2+B2dWIco+1cjwYnjPmM/WkIo5b2TvmchcYLjjI/dTyH97rU7K2R1MjjvBH7kZYZ6feb4k55p3HpWZHBNioE1UbM3DRz8StZz20/dYO91UY0SJFSNQoXoAOKl06daKK22tDRlGgVUkk3Kmk0keQrnDdVPIPxB4NSlEbwrKqBDu2nHwzVVWrzbS/wB0q35g/mKXdIiFIyryyLkJgAeBJqMsneHOwLhQAo8Knb+93kBwQ6nH+IdP69ap8T8aEINFFFCEUUUUIXzCabvpi5bGT+Hwq+NdOEZEkpZuucdKU6DgE/KuZPjXoMlFmY2ONxaG9CvOBJYkkbqTBASFJ2k8VIPIqhCcoegPT41xW2tnAbHnzV0l5JJH3RjRQOeF6UTtlu1rW5h1J28R4oYW6kla8ahUUKAAAOld4PUZ4xjzqq2kMkCORyR06dOP6/71dj4/Q14xVMkimeHHvB2vmCtxhaWg8rJL9HIJ+8DnZnO2nKOpwOT5DmujnoCfgM81JV11RW5eMb5RohjGs2XOD1z9av0iddOu7aVW2rFIC3X7p+9+BNUEqCASAScClbsTxB5omVVZed3ifMeHQU+ihfNIIs1rkEX2uP8AlBeIzmbuFpXsQtL2eGIkBHYAg9R4H5irbgLdQrcRHcygK4HjnofTy+Oanqu2WCxv0CgTQAMQMEshwSfTGD86QtdSEF41rIPd+6Bu4bPBH0/h5YqrVUM073OphdzBm9Oi1aapjjeYJ/cf8jyKDkYxz0PNP2ESaPpkl+mDdX8jxxMM+7GOCR65pa6g7l8qAY2GVKr4Af8AbgflTet/qpoLEe6LSBI3A+7uIyxH1HzFS0dU7gPMext8VVlp3UrnZtxsvNX973o7uM5XxbzNJEA+FW3coknc+7tB4x5VNLGeWMSAphumWr1iiNNhVHHxDkB69SuceHzSm2tkv6UAZOByTx603+jLnkALkEg89D/WfpTFnYtBIZZNpx93AptV7QUNPEXskBPIdShtPI4i4sEpFYXEufd2+rcZrkljcwjcUJJ6FQTW1yepJx+BqLOqKXZgoHieK5BvthXSygNYCDyt8rq6aKNovdLWErlDFKGDryMjqKa4+PnVUV1BKC6yjg4JPUVaCCOMenrXP4jxH1DpHRllzt4qzFYNsCsnULZYJO8QEK/p0+dLFGC7tp21q3Iu5kaNLYYPU7v4VXpx3RvbyqPcPCkV3NDjcsGGiR9nOZa4vrbr5rPkgDpbBZyMAynnAI6D1rbhuIpxlHGScYPBrjQWqAu0Majz2gVmSyww3IltT7oAzVSd8ftULNY5haDY7gnopGh1HbXdbPTB/jWNdo8l66RqSTj8hWurq6h1OQRkVxYkSRpAuHbxzXOYRiIweaR7m3da1vG4VmeITAJO17uBxAkZeRhlm6Yr0GtMZPYp87g9qmW65YEhuflWbgZDEZIyM1qWLDUrL9ESNiaIl7RgB1/aT5/zqGqrRiDy5w7xHPW5v9LaBWKePK1zBz2WX0AzRXSpUkMu0knI8jXKyrZdCg3B1RWlon/v/wD+Ay/wrNpvTLxbK63ypuikVo5V8WRuDg+GKlhP4gupIjZ4ulK76HOPTwprUrA6fcd2pLQuoeJzj3l/mOlKUxwLHWPJMeMpLSvk3b+41m91iXQLqe91W0eaFZLOyiis7aESuRDFNO+6R2bGMIUHI6eP0ns9rcGvaZBqtvbTQBneNoZwA8To7I6NjIJDKQcZ6UnqnZDS9Vur26nmuo/0hbxwXCQy7AxjffHKCBuWRDnDKR4ZzgGtHsto1nY6VbaXpUKQWtspQDcSE6liWbnxySfPJ61uYhVw1OFjMLlhA8NRr8wo6SCXtOWPc/z6LWvgrrFcZzvTDHxyvBPw6f8AMKVNNXcu0C2Qju1BBDD3j0+95dBx6ClScnPnXL0gIiF/4Fp4oWOqDl6a+a5RRXfnVoDks/dco6ck4HX+v68aa/R1yIO/eNhuOET9pz6D+dQtbad5gtxby26g5LOoxxyfHwAJ+VTS000cJqC3uhTxQOllbHbdWRadI/MzJGhJXLHO7GeAPHnwrQtNHhSQzw2gVm572Zef+FPD509ZW6pGJmiAZ1ACnnYngo8vM+OfGms/98UtNhDqoCWrJ6gbfFdLHFDSdyFov1PXwVCWUKEPJmWQchnwcfAdF+VcubNJwxQLvYbXyMq6/ut6evWmPhR+XIP0radh9O6LgFoy+HJAmfmzkrz0OiabaXbtdQuVGPcduIyemfNfI/xzW/HHHCoSJQi+SjAqd/brcGOTdtkEY2uOoxxj1HHT8jzWbFLLZv3Txkr1KLzx4lPPzx1HTnjOXFfB3ZJRePk7n6p4gieM0YAPNaPy+HGaPjx8SKUl1CNRmIb1JwHc7EI8CCeT8ga53GoXEXeurJGxA9/3FP8Awjlhx44q9LikYdw6cZ3eH3KGUx95+nmo3UhnmSCFxkMFVvJyDk+u0c49RWjH7JOm20uYSIgsWzdgqQAMeXh51mXdgUsZzFcukgiYK6AAIOpAHqQPXjrXz5JpUbckjgg5GGPXzrWwHBZK0S1M5tIbadB0WVi2KtonNjaLjqvrbtNaIkKsVY+82D154GfgPxrL1dUSVbuHBWRN20ddyHeF/B6yLbWtXvez8b2cbXV7FI0Lsq7ii/eDFR164rT7yeaxgu7mHupo8SvH1IxkHj4E8fKquO4fIyldc6tOluo1VrD61k8gA2I+q8PrVrFY6nNbwyho1IIYnnkA/wAaSPBwa9ydB0q+kf2pJkkjCjfFLt3LjCnkEHgY6dQark7C6eyNJb3twu3BIdVJx06j+XjXYYZ7Q0tTSxvcdbC+nPmuXrMDqGTvLBpc215LxWaK9Vc9iSIi1peb5PAOuB9RWXe9mdSsLV7ucxFIwCwViTyceIrVhxOlmNmu1WfLhtVCCXNuB8lk0UUVoqgiiiihCKa07UrnS7j2i1IztwysMhh5UrR6edMkjbI3K4aJ7HujdmabFeni7VazLC08OmxNFH95lVsD8a9DpF7JqOnxXkyBWk3ZUAgDDEePPhWf2RuvaNLaAwqohfacH72ecn61q3V3b2Nu9zcSKkadeg+QFcRiAjMhp447OB5c12VBnEfaHyXBGx5LRtnMVtLI0wiToXP7I8SD515btP2wiZBZaMwBzuM3DY+GfGsfXu0r6pGLO13x2oO4gnBc46nFYXPAGAB5CtTD8EaQJKkehWbiOMFxMVObePVSlllnkaaVyzucsx6n41EDAoqMs0FvE9xdXEMEMYBeWaRURRnHLMQByQPUnFdEA1jbDQLnrl7rndNWN21jdxXS892wJHmvQg+hHFexvb6M6fa26kt3JLrzkmJRvXHzKj5V4S4lt7Q4vrm3tj+sAFxMkWTGheQe8R91FLHyAJ8Dj0mimSeG3afmANEiSDkMjSbuD0IOV+RrzD/1Ap8jY6unNi/uO8jqD9Qu19k5nEup5dhqPuvV2UBtrSGE9UUZ8ifE/WrqhHKsgJB6Vn33ajs5pk13bahrllby2JtBcpJMqmL2qUxW27PTvJFKr+8QQKIohAwRt2aAFrPcXOLjzWnRXcfx/D/vXOuMDr0p/mmoqy3YLOm77uQG+BOPyzVfwOfhQcUJF11KEhuo6/Hn+VV3ExgheQDcVBCrnG5ugA+ePrVPaO7lsrGa9gP6z9W/HOcsA2PxpSS/W/igls9zKw3qcYy5xt+mdx8sCquJSupKQzDfUDz/AJ9E6nyzT8I8tU4JbvVY5rZ5O8XY6iQIAqAA8Z6n6U5HMUXa6q6tyVIyM/woskjgikEfKRxEKT15I5A8Mjml7lntnRZVChhnrzUdDQmBpfK4ue7f/CkmlEmjdAmZJVKCOJNq53MM9T8fIV1XWYCOY4YcI/8AA1SCDgjx6UY4LY4HWrx31UN7rK1eKRdUt4yNrFoR6YMy5r0KygydwAHijjI2kZGQCSfwrzerS79QgVnB2dz49B3ymtL2uNeUZjxjgfX86xcMv2yp/wC4fRXKj8mPyTpiim962JDde6Y/kaqaGWP70bD4ioK25cjj4/1xVizzp92eT/mNbe5VRQHOAPHp61XJcwRMEklAY44HJwfHA5xn8xTgu2dXW6kUxkHLN+yccEn48VlwQCW42XU8nKh5TGSNxbhVB8FAycfDzIrNr6uSBzIYG3e7a/Lqpoomvu5+wTKXtiuGmM756KkT/nii51Aux7uGZ0X7uFChR8CRzV76TZSAPGRsVRv7yRmAJGfE1FItNtwot9Pt3ZG3B2jHXGOAKYWYm4++1vpdODoB+kpP25u674QhI843ySKFz8Rmqzf3DkbEjB8GTdL+G0D8a0JJHkwWYnHQdAPgOn4VzPlikdR1kgyvnt5ABHFjA0YsWe0Vo83FrIWJd4jkJh8ZIXacgEDPXrUk0hiu+G4PvcgiWQ/9TGtC9H+zPIqgtFiRfUrzj54x86ptbmOOPuDlu7OFI/dPK/QYHyrFGB0rK4xSguzC4PrqrXa5ODnYbWWXLb3UV2tlLd+6xU7ioOQwYBeR+8o+tQl0+a3cExWaOx6vb7Sw/uvuA+uKd1pDJBb3SLteXvIkHwCsD8mUfU0/ZXK3wQkKsMqhyTyMEf11qpF7PxOqZqdji0tsWnqD+ymdWuDGSEAg6FZ1rbalPIIbe5KvzhGu5oyB/hwR9OKs7zX4T7s13xx7kkTj6uBTtxYwsR7KO7CEkK3vL8fNT6qR8DVa3d3aYWaJGHH3ydvykXBH/EKlGHmiOWYvA/uDiR8OSb2ji+5bysqDqeuxpmRHKk4Jlte88uhiYeXrUZNenEneXdvGN5J5Z4iT44Dj+NaM2pwsEBhmhUDhShYc+O4ZH41e0sMlvCUlR+DkBs55PWr8NO9wzUtYfI2P+VCZG/rit5LOTWLdhmSGeP1Kbh9VzTcOo2Ets6x3sJYuvu7xnAz4fOqpNPsZCSbSIMerKNrfUc1G40GzmtxLDcTjnDIzCUD/AJwxq0Di0WwZJ62UZFK/e7VKTUbCL3XvrdceHeA5+Wa5HrNhHHKF713cBRst3PBI8ceh8aoj0WBR71xOw9GC/wDQBTLaNpq20bPbCRmZsmVjJ0HA94mjNi836WN89Uf6VnMn5JC41qMr3QtB7+RtmYDcDx90bmP0qm3tNTmRYrSH2WGNcKqp3EYGc9Dls5zyBWzBawQkR2tvHEX90BFC5PrgfxFMXMkcMRhDqETl2yRlh88cUhw2omF6ufTo0WHxTu0xt/KZ8dV+f+1H2PfaXqnb7Wu2vY/tLolt+koRa97JdTGeId2iSYZY2KtlSMg5wfDwrT7K/wDSDVQW7X9mZZFhSJZ5d8kysiMiyCR4Cwk2Oy7wd2MA5wK+2TTIJg9niAyP3rsIxuuMDGSuNzDAGTweBg1JJby4XfCWKc7WjVFU48MsWI6+Wfjg1G2ppI28KAOcB0ufmtxuP1+RoeGWAAF2i9hsvk/2OfZBrv2bLrKdotQ06c6iLf2eOyJm5j7zduWSNcD315HAwc48fpMViI4lfvpsY98qgWP5Migj48itOGxY5e5YENzgMTu8stxkeQ4Hx6U7gLwoAx0xx9On8vSqf9BGJSceRvDHTmehKpVuLy1ExmkN3He2g0FtAvPm3kRhcWsrjjglwCf/ANqvukejimYNWuIWEN7EWJ6YXa//AC9H+INaElrbuxfHdued6EKT/A/P8KUn05tpBVJoxnoAp+YPun54qF+HYhhxz0x0522+H7Ku2eGcWkGv85qR1mEf+7Tn5KPzarItft4ulnP3h6Mdh2jzADEk/KlEWziyjaballBOe7WMgDxIOOP7wJrrhHj3PZQNHjIxb+4f+LqPRiMcHBp39UrgLtmF+YyH59EcGD+0/FadjqljLcLH7UAZQVZX9xjn0bFUvqFukjROWyGI4Hjmsy4gsTbO+ZolxwNwkibnrlsgD44NK2+nyXIbuTGZOqqjMhcf3Qdyk+hHw8hajxisIF2Bw/2n7FU6iCMOysflP+4afFN3k4nnLLkKAAMjoP4U05kNjZQK5Bbc655O5mKqfgoVmx8KxlllHAzKV5ZNmyVOOMr+18vpWlbajE0tu2Q0cMIBIPCuwBP06fNqa/EYsR/0zDYuIuNiAN/iqsFNJRSOqJ/d5EdVrRosUaxIMKgAAFSrisrKGUgjGflXfAny5rqGtyNACW+bW90UV1VZxlVJx1xRscdUb6UtkWXKvtI3k7wBTtKkZPAzwR+QqK27lRJKwij/AHn4z8POpyGNrUCItiJ92X/azz/ClCEKosyDIA0w95V8F44J/ClySTknJPJq8ZuIPdwZYhxzncvjz6VR8OnhQhFFFFIhFFGR50UIsvmtvepAmxrC2m/vSK2T9DU3v0Y8abaKPIBv50nRXoz6OF5u5v1XnImkAsCmhep/8BbfRv50NdwsP/Awj4Z/nStFMOH05/T8z+6OO/qlu1vaa/0XSdOk0W2MCzXywajfvp8t/Hp1v3cjd8LaJ1eTLrGm4nYnebmBApZvtF0/SOy9tr2rNHrcMslxsv8AQBCLSSCJsCQm4uFWN8dYRI77lfAODhq/s5rxIDa6zqWlXNrMZobixkUHJUqVkR1aOVCD91lODgqVIzXmrj7MdFuAJf05rCXkvt3tl5stHe79rMZnJVoNkbHuowGjVCAPEkmueqvZyCWQlrN/FbEFdFww2S3wXobz7S+z9vL+pTUdVS8uNPttPis7GMPLJdWrTx+9JOoIIRuSEC7lzkAtRZ/aFb6jrWkadDoGoQWt/DqZvrm8e3iOny2cixyRyATHO1ixZk3KQybS3vbc617EaHZnTGhudQJ0ubTZ4t0iEO1lbtBGG93owcscY94DHHFMr2Y0tL+3v47m8VobvUriWM92yXEd8++4gcFCQmVTBUhhtPJ3GqZ9lYyPc+am7ZS3SEn2x9ib/TbjUxLdwRWttFqEAk9lLXdvJKkKvGEnbux3ksQIn7oqHBYABiPR2naizvLBJ73OkzXUUy29lqjxRTTvGAT3YSRluEwR70Lup6ZzmvO6N2E03QdLm0nTda1SGM28dpbSxR2cc1rCjKQneJAGmHuKGExdWUYK8knS7PaDY9m9KfSbSWWZZp57iWV4oUIeUAMY0jRY4hgDhVwTljkkk22YC8RsiA929vDW6hfUUmrgsJfto11/9H89optPsB21hk7lbVg3s6S+zm6km27twj9iU3GM4zx4Vv692t0nT9b0vSdSs9QtpdTa0gS6MUK24nuAoiRVeUTSAswXekbICcMwIbGTL9nPZO5hniuUvmM3ZV+ym5ZlGyJoe5NyBtwbju8JvOfdAHTintR7I6LqOvjXfb9WhVtT0rV5bVTasstzYGAREytAZghW3jyiuBkswxk5hgwiqpJhLG3UX1HMHkfBWpKihnaGvNlpdlvtJsNZi0i+urDUtP0S6vbyJbzULSAR3EdtDO8zKyXDNGiezOcsh3HAA5LDNuftw7G6na6lrUseowsEt7qC3n9mMl1FcziGFoys7JGN7opWZoygYbgoq6Ds7pEGj6VoDveXNhpMl+6RTygicXiXCTLJtUcbbmTGPIZzyDnaZ2GsNI0mfSLPXdURXiiggnSCyilhjj/YbZABOGACuJdwYDpnmoG+zTnPMhZa5zWHVOlxOnkjDHEmy1rHtJ2RTTG1btJrD9n8RTXDWmorHHcGKIMZHVEkYSoAjEPEXUgZBPNY6/avZafr94ut6dq2i6JB2ftL22gvbe1Nzc3E940KFDHMwAYNGu2R12nO4Lg07pnZTQ9O7Oz9lpIDeWN4LtboTRRRmQXO7vlVYkRYlIYgKgGOvJJJy5/s20jUe+btBr+t6vJJY2thDLc+yhrZLa4E8LIEgCMyyAEl1YMCQRj3a1q7C5a4DjXPh4qnBPRwk5QvU6L9ofYjXrG5a31+LT9St3mtv0bfSW5uFmSJZAFEcsiSArJGQY2deQCMggZkP2l6PpWhdl7vtMb/AL3VtM02e81BbaCK2imuFRTlWkSR/fbLCGN9oPIAq/SNIttJsDYF/ai7SPJM9pbRMS67SFWGJFUADjgnPUnpXnb/AOy7Qr6GG2Gr6tDAljp1jLGq2z96tkVMJLvEXTlQWCMoY+A5znH2WjDcuX5qbt9Obiy1u2/2lWvZ277PzaFqOj6tpcuozQa68Mwla0t0RQzhlbCGMyd44POxG+FUap9oVva/aLrGkam1rD2Y0HQLy9u73axna8gktGkC+9ygivY1AAOZA48DWxqWlaTrF3Dc6lZrIkK3kZgUKI5UuY+7kVxg7htzj485rztr9l/ZKDTI9Jn/AEheQjSL/R53uJ1aW5W8nimlnkfbky74QQeg8uBh8fs66ncDBoRsm9tpnts9TX7SOzk5igtNM1y41O41GDTU0yEWUtzvmgnmikLrcmHYy20wyZNylCGVeTX0O3haCMRFgQv+Hjz6Ej6EjyNeHsex+n2Z02WTUry4n0zU11SKUW1nb7nW3ngVGEEKBlxcO2Tk56YHFeoi1OZSodVYDgnqTUWLYVildAGXDgDz0KrOmpGO/CWoQB0wfwqiaEtMs0TIjgYOR1FTtp47lcxnkDJBPIqFxaLOwkVirAcEHjNcjSxSUVSY6kmO+mov6KV9pG3Gq49mJ8G5lJPTAOBj4Umtj3crNcOEiX15IqcyXc+GmZYxF+0c81VOXnO3CuUA95Tx866zDGVMYyNmGU7gbN8vMKlKWE3LfjzV7anEjBYkyqn8KeR1kUOhyprCdGUnPOeh8K17KIRW6gqQTyc1n+0eE0dHSslhPeJt/wB3ifJSUs73u12V9SSSSJ0ljJDodwPw5H4/nUc5rtccDlsQr4JFin9aVWniulAVruBZnC9N+TnH0P1pA9T8a1kS11HTrS1W/ihntw42SghWBYke9jypG906609lW4jAD8IVIYN8CKnljJ742U0zLnMNktR/XnRRVcXOqrg31WtpzJqdodGndFkU77RyPunklc+X86ymRkZkdSrKSGU9Qa7GZA47nfvyNpXqG9PXpWl2iIGoIrsrTxwILgqOC/j/AAqzfix5uY0VgkOZnPLRY13IYYHkXGQOPj/RpyIew2FvDbqEEsSzO2PeLEZz8hjHkefhnzIlzeW1k7kBjl8eX9ZrSvWVdkGDuiUD5bFx/Gm10fBgp4nHV2Zx8tm3+ZU9AcsE8jTqMoB9dUsTnpwM9POiipIjyMERSzMcADqagAucoVPVy4Bnp8PnW3pujbALi6GH6quPu+pHiaq02xZZwyYLofffBwB+6vgT5nw6VthlZ2RWBYckA5PJ4rbpcPMdny7rSo6YEZnqu3t1t1wCXO7cWc5JPn6Urqo3RlDk4hlIz4+6B/H8af8ALnqM1n6gwaYRryRGVYersoUfPBpuOPHY3B2+n1W5RtAkAaNFodefD1oqi+klhs5pYBmSOMsgxnJ+Fea7M6xqN7qjx3c5kEkZY+7jBHGAK36ehfLA6UHRu6zZ6xkMzYiNXbL1lGfCjpxRVQK2rVkR1WKYZAGFYdU5zVF9ZytGJEKnawaNifdLD18D1/z4qX4VfDK0EDyKcEsAOOOnPWo5Yo6hhikGh3TmuLDnCz9KuLa2kkE8P6x8gSufeDZ4Q5yB14wORWpdIRGXZz+skDJuPIGD+WcUjewW88LyopjmVDwBlJPIMD4dfr8qo9rb9Eyzocm1Vtm7n3Su5c/DkfKsugDqOYULxob5Tte24P7qadzXxmfpurrhDNBJEvDSIwGfMivnt/o+oaa5S4t2wADvUEr8M+Hzr3Ojag+p6fHdOm1j7rY6ZFX3lxb2lu9xdnbCgySVJHXjj4111DVzYdKYi25Oiwq2kixFglLrBeU0JJrSIuUaKVX3AkEMRxxz0HFevtNTa6i/W4kKj3lfknHTnr61miFNTf2y3nVoHA94eBAxjHyq6aXT9EhFxcvsBO3cQTnj0rOmdLVVTy5up5JKKM0jQQe4iYfo+4RSuxIkyDj3TDkdPElMjNadsyiVVbgSe43pnj8P4UtME1Kwt7u2IJUcblxknPB9CuR/QqqxkZJVtbgMsa43Mx5jXGcN6Y6H5da56D/6RO6nkH4ZN2noeYW+61TGJG7j5qiS+mtLiSCdA+1iMHjFTlez1S0ktm5DrjYTg5yMUanazXdw91Fgl+StZ620zTLHsIcnAJHStdkj4nhzeoWJK6WO7HC4K8UyNGxRlKlTjBrlPa2AmrXKDoJCPpSPyr1CB/Eja48wuKmbw5HN6FFFFFSqNFFFFCFp6Dqw0q8Mkqs0Ug2OM9B5gedenvLns9q9otzd3YaOIEhTKQR/wjqa8LRz1JJOeM+ArMqcNZPLx2nK7qFo0+IPhiMBF2nqpy7DK5izs3HbnrjwqFAGKK0miwss8kuNyilNa0PTu1Giaj2Y1cZsdYtJbG46e6sild3PiudwPmoPGKbq1raZYRcGMmIjcWAyBg+NRy2LS0m10+K4cHAXsvkGl9odY7V6brnavUlZNR+zvspqOiys8ZKf6xdzJ7ZKFYEHaltBjcCCtyeOuZQz69o159o/a2z7WajHqrfZ7oN9aJIsDRrK63zB1j7v3hG0Z2jPBkbO7gD7lpnZqe6Xv76JIbOXe8uUUmbcArblH3iwABLc4ArR1LR9FuJ47mPRbLvo41soppbJO8S3IJMQZlz3ZKglehweM815p7W19PQQiO+Z5I032J/4Xd4FDLUOMhGUfYr5vrlzqGm9otQ7Jar9sWt6JY9n+zS6xZ6pczWq3Go3MlxdieeZ2j2OlsI4R3IVVAmG4N7prxmtaxqvaGx7Rdodds1s9T1PR/sqvL2FU2CG4k1eR5Fwfu7WJGDyBjyzX3mfStI1maFdb0XTtQEM7TW4vLaOY29x+1s3g7TwSDjnOM9K3o7SyuVlkuLKCZ5O7ErSRKxk7tt0ZbPJ2sSRnoSTVPDMQjxKmEse/NaU8Bp3lp2Xwzs522+03WPtG9un1RbWCPtne6HcaZdatZx2wsIpJo44Y7Qp3zXHdpHcCQPufnH6sgVo/ZB2t1++7XWWm9o+211rU+t6NeajHJBc2t5pd+sU0A7+DYqTWLKJlUxSx7SHI3F42J+w/oPQ/wBNf6yfoTThq5jMP6Q9jj9p7v8Ad70APt/u5qNjoGg6ZeXeo6XoWm2d5fnddXFvaxxS3DZzukcAF+ck5yc1ezXGZQDZPMyqN7OAOuWOPzqpL21kGUlMgH/lqWz6bvu/UilJf9ovSRsLB+7DMu7aoUliPDOWx8jTQskJ/XySyEce8/GPLaML+FYXbayre5tIAGg2uVc4UcQBeSltWnh1G2/R7xkRgDcgfdKwzuxtXIXnxz0q/TbdrSINJFEHZQFTuxtiXH3Vzz8T4+lXpHHEoWJFQDoAMAfSpceAqzT0Ugfxap+d3LoPRRSSN2iFh803a3LPPt2Rgvlc7QOT0/Gsi8cyXDuxJbpk06rFGDg8ggj40vqELNqEqxIzbiHAAzweR+dazN7FQHZfH/8ASR17XNC7DWFxoOr3umzyatHGZbW4aF2UwzHaWUgkEgcE+FfM49L+0H9E9j9Wv/tY163t+0F1HDfNJqUwWwjlO+F9xfHvRBnG7GCAK+0/bZ9mut/aB2UtdG0u90+1uIL9LphdSOMoI5F42I5zlx1A4z8/nlz9m327tJItx2w0CZbh4JVgeSV4YTD9wxo8JVMAYOB7wYgg1k4gRC50kl8umq7/AAGspm0DIeIxr7uvca22HI7b+YXjZ7btY1/q9v8A/bM7UwNp+kHV7ZJ7szG9jWNm3K8Mzps4ADBjyx44r3n+i52h17tBL2j/ANYdd1HUhb+xCIXl083d5M2du4nGcDPwFJv9gv226rK+sjXeya+26WdNEUTtFHHaMuDEiCDCDBPToSTzmvZ/Yf8AY/2h+zE63/rHq+kP+kfZu69lneQr3febt2UGPvjGM+PSo6SE8YPY0hp1v100VvGsQoZcLlibIx0hDbADnfXkF9c6AHoPnR1qjNnHlmvZmwMnYmPxJ/hVZvYZYzDb20z96PdLy5LeoH7I9fpkVerKqOjF3HU7DmV51GwzO20XLueOQezqSQzBHbB6dSo8yQDwPM5xUkW4jne3CYnklOfM+A+WAKYsbSC3jFxJhp0yqqPur4jHzzk9T88Cdw96sMKqyh3jJdio3EFjgZx5YxVWippHymrqfe5DoP3Uksga3hxqK3EftC2nDRJwxHi3ifr+FWSRmORk645+NJxW0kcgfKrg9PT6U+bl2wsyJKq9Aw6fStR1idFXVPz486i0iIcOwGfOmMWzjh2j9G5H1H8qou4THCWcBh0BByKQC5QqbiRTEQjqQcZ58qzLbkx48beLHr9//wDNq/jxAxkjp54qNkUt7hZZydluuXyOHjUHb8wcA+hrMxD8Gpgmd7oJB8LjT0ViHvMdH5KzXgUiMScmzVWAH7ync345FR0V1jie3AP6qQoCOQVzlf8A0kUzBH7TcbrokqxPeHzPj+NJ6ErpNPbJyqqDknnKOUJ+m2oKsiDFIpmbPBafqFJF36dzTu0j5rWyCMjoast0V5fe5VfeYeBHPBojkWMlXj3o3BHiPgfCrA9vArAEymTgDO3aPI/MVslocLHZUxobhINZ25JaNGi5OO6ZlX5gHB+dcTSI5yymZmkxlQ8aFfh90U8Lp1/sUSP1VRn69aEuLlnVQ3eMT7ocbsH0zVGTDKOU3ewX6hTNqJG7FZkelSM4jieBCTj3IymPmrVISahp7FUkZ4wTu5MqH/EpO4fIn+Fbc5tcELMqyuMMQCcfClv9jXjM0mPQL/P+FQOwaFvehcWu63+yf2px0eLpFdQt2QSMrLnjC5dfkQOB8cYpqOaGeyzDKjhJcZDAgZH+RoVLd5iYLFA8nBwzZb48jNTm0+xMUrTY3cfqw+RkD4c/WlZ/UIRZ9pAPGxSEwv2uEtJfRWkbmPEk7Dafewsa+bHoD6dfSklhubwh5CdoOQzLj/lQ+Pqw+VMRWUaEM5Dlfu8ABfgOn1zTHzGfPFRiknrXZqs2aNmj7lLxWRfli56lY/aW41XROy+s6n2Z0c6rq1rYzXFrZF/eu50QtHGT1OTxgY8AMeHi+y/2j3hi1W81LX7HtNHawwSm30vTZdP1C0uGfBgltbiUmKMgBllkdFAWXccKWr6DrGmQ63pV1pFzPdQRXcTRNLaztDNHkfeR15VgcEEeI6GvEav9jdv2h9ru+0HbTXNU1WeG2t7W+uIbNTbLBcLcRjukgWOYGVFLiRWBHA21sQsjiZlaLKu9znm5K5H9snZ26sYdbtzeRW0Sat7fZi3gmnR7OATOneR3BiyFwQVaRXDqNyYJqvWPtoS10a4vtM7Ca694h0yeK2u/ZY+/sr247qO4Q9+QFJDKFYrIGZNyKpLCWmfY12Zn0y/tU7Sapee3T6q9xMywROZb22W3m91I1RdojyuF6nxHXW1f7LtG1Kzkthq2o20jaRp2kxTQCPdCLK4M8Mqh0ZS3eYyGBUgDipO4mWKx/tU+1K47K6Ra3vY6fTNUvrbWIIdY09bhJriG2EM800ZWJzsmKW8ipnPvAgZ8O6j9pt1J9rPZzsfoHsd1ol1aSz6ldhWd2eW1mntkh2kdEg3uMMSs8XTOa9fqPZmx1OfSbu5dhcaXfpqXeRxohuJlhliPeADkETscDHPlXldD+xDsf2fj06CwudREenXN/Om6VS7rc2/syxlscLFbrFHHjGBEuc0t2W0Rqu232ydl7yHVnutD1q3l0O3g1G5tpY7aWZLOSQoborFM+xY9rM6PtmUKf1eSAZX/ANrmhWmnRdqe61A6J+ida1ZcWUZe+t7DumNxC/fABGUsYwy/rAynKADclpv2F6Rp0FzbHtZrU0d3pMOhSgR2kH/3Pjl3mEdzCmC6lkaQgsQxwQQpD959j3Z+80F+zX6T1GPT10zV9HtYlZP9ls79UVokO3JEQTEe7OFwpyAKZkhabgJSXnms/V/te0fTk1O5vOxXa2zOkWsOp6hcCGzAt9PkL93duRcENGxil9wZmHdtmMV287d2mn6xNoP6H1bVdVl1e5021h0u0hgdpYbWK4YMZrgI3uyZ7xinQjCnBbd7RfZpo/aWw7Q6deX97HH2j7P2nZ24aMpmOC3a6ZXTIIDk3b58PdXAGKuh+z3SYO1kHa9Ly8Nzb6reassRZdhkuLOO1ZTgZwEjBHjknwwKpy4bRyOJLbE8xp9E4vk2vceK8t2p+0jRdR7ES9oOzetWcWtPaQ3UUNw8a30KmeNHJtySAfeZS2CM9CetX6j260PTe1i9m9XgvdOkuZ5ILbUZ/Z4oZJEheYqUMvfbe7ikxK0SxHbgOSRnVm7C6MnZdOwdu8zRqh3XShFuMCXvgN2OfeKjp06561hSfZXop7RQ9sZdV1NoI9Yl12PTXite7W6lilicPIIhK0WJW2hnIUcdNoHOVMWHQyOjlJz7g87nxVuN8rmXYBl5jkldf+0XV9O1G1/RHajs5pfZy4043dv2gu7KW/027vRLIhtmuIZUjtlUIpZnbncQCChB9Xd/afo+ha3o+g9otLvIJtTaztzdwSQNZrdXO0JEjPIs0yd4wXvY4mQE+8ykNhTV+xV/q801zp/abWtD9utvYryGyWB7WeEs7f2VxFIsb/rGG9ACRjcG2rjz5+xbQbLUbR7LUtUsoLK90i+TTx7NJFNLpqwLABO0RmCbLaPKBwN25sAsc7Iro6KJvaRp1t9VWiiExIg08P2W4n222ttax266Rr2sXSWmoalKNNs4IQlpbXklvJIRLc/slRwGLOCCFySomftpgtLjtJcatpup2mkaKmntaXneRFr1rwAQqqd7uBdmXbuCgDJcpg1PRvs27PRSz3drqV+zy6XqOkOkhQFEvLtrl2+794M5APIxg8k5rl99j/Z/UbW90651W/ayvbTTYTBsgKxXFiyG3uk3Rn3x3a5RtyMAQVwTnWilhnYJIzcHmo3Mcw2cmtF+1vsn2ksrqWHVbaw1WCWa2Om397bG579IlkCr3UrpMNkkTZidhhsEgggeR+y77XNe1+90631jVbbV4dS7Mya1dQ2/Z65sJ7aaPuG7uASO3tobvHBES5G1CSN6g+/0DsZp+h6PLpcs/t0kzSO9y9lawOpdQp2LBEirgDyJ55JrAg+xe0TSbbQu0fbLXdZtbTQ7jQrOJ1trY2kFxCsMjgwxKWk7tVAZiQOeM808ZLJLFT0n7bOzF5ci3aw1W1vk1LT9Me1kNrNIrXrOtvIzQzyJsYxSAjd3g2HKDIy3qf2qaRDri9n9J7MdoNW1GafUoUtbGO2BLWJtxPgyzIoH+0oVyQSFYYB2hsa3+w7TITfXUnavV21G6bSpYbxLayi9ll0+SZ4GjijgWMg98QwZWyOm3NbfZb7MNO0LtHY9o5df1TUtQtG1N+9u+6XvnvWt2k3CNFAANsoCqAMMRjgUAsKBdZlv9uPZB7FtWv8AT9b0zT5ND/1isbq8t4guoWO+JBJCiSNICXnhUCVYyTICMjmt3sX290btxHfrp0NxaXemSxxXdpcy28jx703o2+3lliZWXONrk5BBAIIrGufsV7LXmi6V2e1K6v7m00fss3ZKJWZMtButWE5ypHehrOIjjbnOQRxXpex3Za17JWVxaveSahLdSiSSY2traHAGAoS2hjUgDJywJyzYIGAEIZZAutnKDg9aKv3244V7gAdBu6UVFdqW6+S0UUV6ivNUUUUUIRRRRQhFFFFCEUUUUIRRRRQhFFFFCEUUUUIRRRRQhFFFFCEUUUUIRyOhI+BxWha6gAojuASRwGH8az6PHNZuI4XT4nHw5h5HmFJFM6I3atLU5isKxrgiXP4Vm/4eAeozTVqvtSm2djuUAxny55pZlKuUPUcVSwemioWOod3N1PiDsfhp5hSzyOkdxeSmkigd3KCUzn1H9cU7aXzyzN3zhVK8Cs4Z8a5zmrNdhMFexzZN7WB6eITI5nxHRbsc8UrFI2BK+A8asrBR2ibeh2kHwrZtZxcRB+AehHlXnuO+zxwsCSHVh08QVpU9TxjY7q08gjj5809YXlugeyvgTbTkEkHmJvBx+RpGjnp/Wa52N+R2YK61xYdEzf2Mmnzd3IysjDfHIv3XXzH8qWz4HqOtaWmXFpMo03UmcQlsxSZ5ib+R8qsu9M0q2uHtpNVlhaM42SQFiPmDg56/OpnQcQcRh0UxiLxnBVWhxxe1te3C5is074+rA8Dr1ORSU8zXE0lxKcmRi5545OTW3ZW+nPZXWl2+rxSyXW0oDGUyynIGT/OvPaik1mksU8TCVcoVIwelTNp3yGOEcz8zomzgxRactfVU2gMk0lyzAndtXA8AeK1dQj72U3aD3ZAPqBjHx/rzxmWbxtbJ3ZBCqFbHg3jWjYSF3Nts3LJ1wNxXA+9jx/iOPKq2NiQ1RkDT3NLeA0+W6s4Y+OSJ1K/9ex8UoKf0ma0jkaK5GDKNqyA4Kj4+Hxpa7ge1naOUbCD0548hn+P+dUswVWJOMdajpZe817NVXc11NMQ/cL2Cxrbw7IIgQq+6oOM/9/Ovnt3danb6hJO5ngkaQnaWPgeFz4gU3F2ov4biLY2+GM4KHqw8ia9Dr8aaloXtUEYkYKkiHI3DkEgHzr0ilzYZZ9W0ZXjXwSzPbirLQOIe3YdU3a6iZdNgujtaaaNcKvTdjn6YP0osIVmPtBJKZJQ/vE8F/wCXpg+NZugaQ0FuLeTex/36+AyB+rHkeAW88AVvhg3AYNjrjw+XWuOyDE6x1S38lp7vj4/sujjeYYGsfo8gXXc87gefzrzer6cmn6vZana/qY5JlSdgcDkj+Ar0nypHW7D9I6bNbjduCl1x4sOma6Cin4MgBNmu0PqqVbDxY3G3eGo9E94Any60fGsbs3qj31u1tNGEmtdob1HIHGfDHNalzdW9nCbi5lEcY/aPqeKimgfHKYyNU+KdkkQlB0VtXARyQrEJQjAk+90JOP5D8ayV1dbgo+n2kt1GTtMiYADeI5I6Z+FLar2gs7ETW80zPLuKAQ8MnHiT6k/hT4qOaRwjA1KZJVwxtMhOgW81vOmWZMgc5HI8vD51m2MKu1xp7A4lieL/AJDlfnsc/SvIWnafVLOUzLIJnxtV5cllHoQR/Gr17WXcs0txeKrOxDLsBGCBjOc5BI4zz/Cm4n7PVzHR1VM3M5h2vqR4KClxykkzRynLm020WdJcXunzzWttd3EcccjKoEhUYyfCvTJYajd9mO4M7XNxcBJF3NyoJU4J8cAVgySaFfM00nf2UzH3jxInx8DW9od5Jbwi1N5BfQqP1bRt+sQeqHkjHx9Ks1uPxtjZxozFI0gnM37qpQ4e4yOs8PY4ECx+y1tMsY9OsYrSPGUA3MB95vGi9022v5IZLkyMsJLCPf7jHwyPH/OmlBKLIoyjgMp8x51JI3kO2NGY+gNUjM5zzLfU81sNhYGCO2gU7bG/udvuSYTAHTyPy4rt8EyUjXZKi7O+IyQOPug9Rx+XSrlVLNQsn9pKOWQglB6etVu7RACbbJGfusT+RqKWNszCyTW/wUrTlILVjJNNYsYnT3Vw3dgE8E43IfIeK8kfDFaAKuA6FW/dYePqD5V26treaMYYkA5UdGQ+Y/r8Mis5WmsZCjjcG5x0DjxK+R8x49fGsQOkwd9pe9EdjvlPj4K1kbUi40f8ivMdrrOK21QvFn9eneMD+9uI/IViHk59a9B2ydZL23dDlWhG046+8fofSvP163hUnFpI33vovN8UZkqnstZFFFFaA2VHdFFFFKhFFFFCEeporG7Z9r9D7AdldQ7Z9pGul03SxEZzawiSX9ZMkS7VJAPvSL49M/Cpdpe13Z7slaabfardyy2+s6jbaZp5tIu+NxLcZMbgZGE2guW8B8QDA+ojjJDjaymZTySAFovdb9lp91qM/s9nGHlxkKXVc/DcRmvbaDo82m2D2t+i75n3PGR0BA4Pn0FY/ZuHS7TWH0y6ubeTVUTvVgMil0jPG7Yfe/4sY5616CftHppuLXTo915NNM0Be2dH9nIheUd8CwZAypgcEksvHUjmMXr3TO4Eey6TCMPbG3iv95NsiOhRlUg9Rjis+SOKK67sxhkVojg8jDlo8HOeBnOPWmIdV0u4MyW+pWkj27MkyJOpMTqMsrDPukZ5BwQOTgUrPe2d5NcR2F9a3D2qSRzrFMrGKRcMquAfdPU4OK4TG4wYROBq0g/NdXSuIeWHQWXNV0uO2WK7tIwiyrulUMQpOTk4zheg5HQgZ4zUdJuy0ndzNliMBiMbhnByPAjofXpTy9o9KvrJruC6guLNldVkjZTGCoOQHJ25BByM8c5rz8t5p0do2t22p2sdgu2UXHtMRjCg7Q4fcVOPu8nkcdeuNVH+l1YqqI3Dveb9wrcYFTHw5dxsV6nwz04zzxgetI3F33wCQltjHAK/elPkvkP7308DUIbltZIijVDIEEhiVsxvn7rhv2kIxhfzphUSzP64FpXGHYjp6Y8APL/vWoaibFzkg7sfN3PyH3VbI2nOaTV3JFtamPEkhAYDCqv3Yx5Dz+NM/wDeorIjjKsDUq1qamjpoxGxVnyOkdmKK6qM5CqpJPQAZoVWdgqAlm4Aq+WXuB7PAxUD75U4LNVkhMUfZljGbiUR+ajljXNSe5eKI2sjLFs7tgMA5HTPxFVZPXOCfEdfrV9rh2a3bpKMjPmMkH8DStNikOgWV7PPnOw5Hz/zpG7RluwHAHdwMeuQNzDr5fcPWtC51a2tWZFRZpFGG9/Cp6s3QfDrSHsmo3gknmsrpxKqjvFRFUKDkAZ5A5PXrmuV9oMQbUQmkp+84721At91o0UJY/O/TpdM6XK0VrAjAgNGhAPhwPCrLwQxMuw5eTkIB7zeoHXHr0peOXVmmS2ZptrHDl4tpA89w93HyrTisbGGN1lPf72B2oWTp+82SW+fFXKbEJqmNsVJGRYWu7QBRyQtY4ulN1jsWmbb7pIP3N2Qh/ebzPoOPXwp20dICQ7EmT70jdT8afitdMjZT3UqqOqAgr/CqXtbJCce1MvkAv8AOtCloGxvM8xzSHc/t0UEs2YZG6BUzSTCUOOFAwPhT9xKrTCPoyxouDx+yKoSWxAMUr3CjzdQwFMeyx3sO2K5jkljH6t1bnH7hzz61oWvoobqtCEfcUB8waskiXZ3sOSmcHzU+RpHv5oG7u4jZSOPeGD+NNQzgEPGc+Bz4jyI8qYWkIXMken8aXuYGY71z6rninniR0MsA4B95M/d9fhWdLcSqxQMAB0pzdSgquCF55ViQgEgk56ADqaZkihktTFZkkq+/ex4dgOmPIgkfjVensBfQ553OFJ9DwflzV1umyIBsjBOfTFNqImzRmN40O6Vri0ghL2E2FFsTwBmPPXAPK/EfliltOOzWbhAu4ETL08C0TVbd/qLpZxwDtlOOmVIDt/ysPpVULtD2i3qMl5Tx55iHH/prj5ZHsdFDIbmOQC/gRpdajQCHOGzm39QtXnzzR6Z4q64t2ibKqdjcr6DyPlVOR5iuvWWj5eGaYQ+zRGbH6xwQnoPE1CCINl5M7EG4+vpUZJTK5kPwHoPKhChx4HPr50UV0DPxzxQhXk+zRhUx3sqjcT+ypGcCl8Dp0xV12c3Mn907fpx/CqaEIooooQgDPAq5ECjOOfE5/rFVq+3oKGkZvShOulrl449Tt33zgyJLGqqh7rJ2nc5AwDhTgk+dX5J5JJPj558q4QCCCoOfTrSkcUunqkVuA1pDG5O5neVT1XH3iw68ZzxgZxQmpz40VCGeC5iS4tpA8MgDRsOjA8ip/AE8Z6emaEIooooQiuO6RqXdgqqMknwFDMqgszAAdSfCs+SSS+kCINqr7yhh0/vt/AfA8HpRrK0UgDW6vPugc1NFFxO+dgqrq5YT9+sXvkBE3D7gznc38vhnyDEmlf7VLdRyECcb03c71bnDDoV5xjwx6U3NZQqsMYXKKA/PVm8SfXNMsO8tkc4zGe6bj9nkg/WqlPhDCHGp7znbnp4DySSSkv7vujZZVvdNbkwz7lVMA7my0Z8MnxXyP18acnhhuI2jnjV06EMOg/gfWoT26zqrA7JFGAw5xnr8j4j59eQoss9iVjZfcyAiFuD6Ix4H+A1CJHYfeCpGaI7Hp4FT5eN3mGzuiql0i5WQtbTqwA91mkdHx5Fl+8PU1EjXYPeHeuB4ZSQD67WrUhnhnB7s+8CdykYYfEVYRzn+sUrcFpX9+me5t9RZ2nwQat4OWRoPmFm2WtRq+zUo2AQ5LRqePRlY5A9elaXfrck3KuGDnduXp8vSuXNlb3NoGmj98vhJFOGA9D1+WcVjSWN9p7tNaOzAnOUHvfFk6N8Rg0GWuw3ScGRnUe8PMJQ2Go9zunpyW0eKOfDqOmPCsZe0AC7XjgLjr+vCjPwPvD5j60HWrp+UtoyB4oJJR9QvFSnH6M2IJPoU3sU3O3xW/KVlQTKRuA2vz4+dU1m2/aNYi0d1ACXXaAkwB+jhatXVrTgSd7Gf70TY+oyPxqWPGKCU5Q8NPQ6JjqOZvJO0Un+mdJ8dTtR/wDtl/nRVrt1P/8Akb8Qo+BJ/aV84ooor1peYIooooQiiiihCKKKKEIooooQiiiihCKKKKEIooooQiiiihCKKKKEIooooQiignFFF0KcL93KjhiMHJI8qd1GFCi3MY4Iy1Z/UEeFbNswntl3x8ABcEcGuU9oJ3YfNDXM5Eg+IVymaJWlhWTFDLMwEaFs+VRdWjco4wRW9GixYCKqjPgMVi3RBuJP8VOwbHnYtUuYGWaB67pJ6bgMDuaqxirrOd4ZlwcBjg56Yqn1rjfw4+Nb9TCypiMUguCq7HljgQvQ8eHSiq7Z1khRlbOFANWV4jURGCR0buRW81wcLhO6PALjU7eNjhQwdsjjC5P8KXup3ubqW4ckNK5cjPTJ6VK2u5LPvTGFJliaNsg/dOOn40ymkm4thLY3Uc7hcvDjDj/CPGnN78eVm6nAzR5WrPByD7xPng1t2UiaxazQ6s6BIVVUuTwy7jgIf3gefx9KxxDM0hhSJ2kGV27TnPwp/Uv9igg0hGbcv664895HA+SmnwOdDd7tv5b90+MFl82yRvtDj7P3FtPfzMVaYiaCJveEQzhgfAFgOD4GnRrrrEY9Kt4bKN1GTEP1jcEYLn4nnwq0g65p/d7We+tE6AZ76PpgnzFebt5hZSSWsxIQcqxrekMuK0/4er2D1I8fEKtI7sxBi0a7n0W4kntsJikZRKM7MDOfHbj1JOPgRxkUlJiNym5SNxX0PPGPjRFLhhLGwJGQCDTGoqbyykliAaRVwVXHJPp5HGPQ+HINcc0ClqMsvdY4/A87rXNsTgBb+Y35j91ktpwnvFQbgkvHugjn+Pw616fT7SSOFbSM5SFsjcOI+fH94jwHmTVemJbmc6aLle+twBKRwSxHIXy9SOfkAK2o40jQJEoVQOABwPlW++SuxiNragkQttYc3dCrVDRwYddze9IefTwXLnT1FqbaGaRUkU7JQffx48ngHrnivHXNtfdldQW6tWZ7dyQCejD90/zr3MUoAMcgJjf7wznB/eH8qqvrGOSNra5QSRSLnJ8VPQ+ldLQVIovw7XYdPRR1lKarvNdZw2P2Sum6lbanbC4gbGOHUnlT5U3j5HrXidQ0LU9Ec31nKTFG+VZSdyj+8PEV6HQ9bh1WLacJcKPfTPX1HpU9VRBo7RTHM36earUtaXngTizh8/Jed1KK47P64LuJ3EbsJAf3h1YfUn6ipC7l7T61Fazlo7X3tsY8BgnJ9T0p3trLayJbxiYm4jLYUdAGxnP0FYGnapc6X3zWgRZJRgSMu4pz4fjW9TRuqaVs4H4uWwP3WHVPbT1JgJ/CJuR9l7e81PTdGgMJYAxoNkC9WHgP4mvATzzXE7zTSGR3PvMeponnmupWuLiQvI/3mPjVfxq1QYc2jBN7k7qtX17q0gAWA2/yiiiitNZyCcdastria1nS4hkKvG25T148fkeh/j0quuqQrBiobbyR5+lVqmnjqo3RStuCLKaGV0Mgew2IX0PSdUcWq3C99HE+GljRjmNz4geI8SPWtC31eO+xZxTrMJHyzmTOFHJPHIrItfZbuxhv7fETjlwjEnOPug9QM84HHHI5NEEF4y5aRmYgqylVZcHqMhRkYryQUtdhkjoowHR3NrmxHgvSY54amNr3E3t00K0XvxPO7OCFztU46Dwz8qYiuHjUmNwUPUcHP1r5Vqv2hTaV9vek/ZReaRaW+latoMN3DqUe/vE1OWW7KQHDhQjw2M+DjO8AZ5ApTR/ths5u3PbvRbpBbdnOyFvam2vohNLc30rTS28wWNdxYC4heFFUbi8bc4wKn7RUA9+H4G6Xhxn9QX2B5I2X3YlVs4yp4IrLuJAElSY+4hySfAjPPoRgV4Kb7YdEsrW4v7g9oopYdUj0R9Lm0Wd9QW7kg79IhDGuWLJ74YZXaQSRzjOsftl0zV5e1MT6ZqOkjs1rOk6Z7VrFhciK4N49oCDEiJskPtJRVLNxskPuEioO2uqWOY2I5rbGwT+EIiHZtPBez7TKy6bEWBDmVd/H7ZQ5P1rzA8eOlVdrvtK7IXHamLQYbnUm2alFoBvF02drF9SJ2NAJwpXcrcEnCggjOQRSFh2p7N6la6Fe2mqp3HaRZ302SSJ0WVIUZ5GbcP1YCo33sZ8K732caygw6OCR3eG64rGWSVNY58bdNFqDmivNWf2k9i7yzudRbUb2ztLbTX1lZr3TZ4Bc2ClQbmAFd0q5dAABv99PdwwJ1tH1yx1w3SW1vqNpcWEiRXVpqFk9tPFvXcjbWHKsM4YEjgg4IIG8yqie7K12qyX0kzBdwWhXKB0yAaPlVgFV0UUVdBaXFyW7iJmC/eYj3U9SfAfGkc5rRclK0F2y8t9oui6h2g7Iy6Tpliby4l1PR5O5ABLRx6raSS8E4IEaOxHkprwup/Zt2y9lm0C50oy2fYa80vT+ypWVZHuLRtXtbiWfzBgs4YLc7sn3JvPB+zd6tnJILRt74wspGCMjDYHQ9SMnmljz6dfPy8fGsyeiFU8vJ0K0oK40rAwC5Gq+Z2+j9oB9rGma2vYu7s5bHtreXstzbaYghFi8NxDHdPfO7STd6rR7kU7UHulF2Ln0XZT7L9R0HR/sit9D7Lw6Rf6dc3lxrU0duiPbzy6RexCWdh95jLKq5OTlgOnX3+g6G+sO5d2ihQD3tmQWyOPDPH+ea9ZctHGMQSHIO1mbkL449W9ByfSuWxuelw63EfqP5ZdNhBmqhmyaHxX5Wj7PxtB2P7J6R9m19pPaWDsD2j0+/d7GNGvrk2UMRKXA5u1eZywlGVJmBJBYge57R9gNU0KXtAexf2e2Vxa3XYOy0x7OGAJBdXSXrl4njjeMzSLC7HZuG8ZTI3Gvq/ZvsJ2Q7PTX+p9meyel6Re3Q/2qa2so4ZZ49xYqSijChsNt6ck4yTWwAqgKqgADgAYHpWHAZK0iR7crOh3K1XNbEMgOq+A9nuwF/quo6hHc9iL19EvO1eg6nt1DRYbCK6hjgdJpPZEwFUFEDB1DMNuQa5rn2a9qIJHnsuz09t2dsO3+q6oLGz0ePUAkE1kiW91HYnCyqshlGFUsGlLhfdNff8geZ8fj6/h+FP26gRJjpjnpVsxsa21kwOPIr5z9mGgXPY3sVpWnodRgWKW7lt01K2jtpbeOW6ldIzEjMscWHG2PO6NSgYKQVH0iCVNYtkZ4ipXKbi4Vo2HVWBPvY458R51asSSoVkaMDxDc7h5YwfrWHLbzaNdLNb5mi4Ctj7yj9g5zyPAn4Z4rnXibBpzMCTE46/7T1Hgr4y1kfDOjh81smzayJjlXBzgNjhvh51GUOyFUbDeFQtdatdu39IJbqeCtwCg+GGHNOm80aNBPNcQ7fNGwh+uM/WttlZTS99jwQfEKm6KRpsWlUWiy28RuJGPeNlUB6gdCa5wOPz4/Oo3GuaPLmSFLq4cgAKFOzHoeB+Nct9as5jtgSKGT9yVCG+W7r8qhbidHJJwmyAnzTjTygZi02V0cMs2TGhIHU9APmaytXuZY7j2K1nycLHJ3bbSWY8LuxkYGScDoRzWleXzJA9xcyMUjUlhjwwTjHnWPp1vJcm5uJhmSMjP/AM6Qgn6L7o9CfKqGKyOmeyhhNjJuRyA3+PJT0rQxrpnbDl4rR0vSLOyRLu+ImP8AukC4QHzA/icmnJriSZvfOAOijgVG4fdPIOgQlF+A4/hUAOnoRmtSnpYqNnChGiqySvlN3lIzakYJ3iMSlVPUEg/nU49Ut5DtYlD5NWZctuuJG82NVY9aaZnAmxWS6qe155heiBBG5Tkeld+RrBhuZ4DmNyB4inP0uf8A4cf81PbK07qzHWMcO9otEjd4D50BVBGFAxznHjWb+l5PCBfrUTq056RRj4incVqd2uMc1tLdTINpfcPJ/eH41X3EEpJit1jlHvAISA/IHj0/yrIGq3GclI8eQFSbWFKNG8Iyw4w2P660CZvNJ2qMrTKuDiWaCEnjBYk/A7QaTukljkxOACehyMEehrNlmeViSFAPgBxWto901xG9mxR2ChoxIMjIYdM9OBT45mF1kjKkPdlRYQB5BPISIoiGJHUnyH4U5KmAJQf7TLHyByciq5LtFCwsoTu+QoQjBPU4rsdzDJE0AYnncD+B/KpHG6shLX8amISMp2offAHO1gVPy/lWZDNKNbhY7S693724AElZU3A/St5UkdtqozNngDqM/wAK8/qUXseql5ohGpaE8rtyAwyfxNcjj1PwJY6wHTM2/pfValC/OHRHoV6dUeNixvohnqCxbPxwOakRYyFQZGDMcfq1wD9aTLA8hl8+SAalFIneoGlX7w5JHnXVN7wuNVmnTdXTPEiNbwowAfcST1I6cVRXXdXkcqQQWJ4Oa5SoRVlvt9oj3kBd4Jz5VXR/EYNCFOZZFlYSKQxJPxqHwq6OdSoiuRvQcA/tL8DUjFbmOXYzSOFBVzwB7w6fI0uiEv4Zoqg3LGeNYIHlQlw8yMu2Mr1DZOc/AGoCbU2jyLG3D95go9wygJ+9kKTu/u9PWkQmjx1o+BB+BpWR9SVp2hitn2gezgyMpJ8dx2nHyzUvbESTuriN4iIjKzsp7oAdR3mAufQ4OKEJig8rg9PP93PU+FRjkjmQSwyLIjAMGRgwIPQ5FVT3kVvJDG6yMZmKqUjZgMdcsBhfmaELr2ga4e6We4jLxGMqrZUZOcgEEZHmF54Bz0qmzFwJZIGvkuY4lVGYhe+EpLFtwUADgpjA8/iaQmoXgQzkW5SXfthY4dB90MzLu9cDHlyM5egt4LdNkMSICxdgFA3MeS3HiTk+NB0QrM554+A8KKOfPJqi5uxB7qYaTGeTgIP3j5D8/CoZ546aMySHQJzGGR1gl7iR7mf2ZMFVYgA/dJAGWbzAJHHicdPB23t1jAiiBZickt1ZumW/rxpSyifLzsGxtIQsME7iSxx4fs+vHOK07flpAv3ihCf18Mj51nYZCZCauUd5xNr7gcrKedwaBG3YfVcuGG4RIcrEu0HPU55P1zXV920lb99lXr5ZNU+FWxzhUETwrIud3JIx0z0PpWuqyqPX4muMqspWRAysMEHxHlzxirp1X3ZI1wrjI69fEZPrWdLeSM4S05ydoKjLSN4heR08zx+VVauripWfi6g6W3JUkUbpDdullGJUhv44SSE3gKc7tqlWwM/EdPKtVrNopCs2EjUbiw6bfCs5NO1EkzSp3e/bhppijKQSRjYOOpri3t3aq1vcZkQnK7yVwfMOF5+YFYtDUmgLmzxODCSR4aK1NHxSMrhcJ6WUysOAFHCqD4VADGM+X9f96Qe/LDu+/ghB6kPvP4gD5mlkMrjcROoJOCJZHB9fcbj6CpJvaCCNwjY0uPXb6prKORwu42Wxhc528+Y/yoOTzzx15/o1mRxGY7Y7pWbqR7RJkfHnirDZ3S/dYsfDFxIDn0zkVJHiL3jOymNuoI+ya6nANi8XTrojja6KwPGCAc1QdN045Aso1Hj3ZMZ+qEfjmqor2RG7uZGcjrwA4+XAPyq1r0jB9lmIx5oM/VqV1bh1Q282UHod0cKoiNmfVd/Rth/5t4PT2j/KilzqqZPuRj/jH86KrWwL+xvwKk/1XUr55RRRXui8mRRRRQhFFFFCEUUUUIRRRRQhFFFFCEUUUUIRRRRQhFFFFCEUUUUIRRRRQhFGfDr86nHFJM22NCx9KfjtYbNBcTNlgOFHTNZVdikNEQw6vOgA3UzIS8ZjslraykuBvLbUzj41rqAqhB0AwKxheTLKZFc8nJBrRs7v2kNuGCv41x/tNTYlK0TSn8MW0HLz6q7SOiacrd0x45pK8sDNJ3kbKvHIJPJp3pQ27B2AbvWuVw2umw+YSwm3L05q3LG2RpDl5/k4GPgKf/RedhSTg8tnqKSdHglwx99D4cjNWC6kaVZJpGOw5AHia9UxBlZO1slE+wtc+OmiyYyxhIkCe7uHTwZBIx3cBM8H1q+3nW4iEijHmKx5ZJLiTewLMc4A8M+VX3EksE0fdsUKxjw6cVz1Z7OmpY1sj7zu1ufDw+6sRVOX3fdWtyen1FSRijBlYqRggqcEfPwrPtdSEjBJwFJ/aFTu79I12QsHY+Oelcs7Aq9lUKcs168vNXG1LCM7StWftFqyJHCb6QlyE4IVgPPI5pL2trmebfIXKkZcsSWPrWM80jS973hZhyCeKnbTiKUyvkgqQ2PH0rp5fZZwpSXPu4D531+Wir9vc93hdaMupizf/ZpGWZCcMp+6fPr1puPU7bXIR+mrRJpUATvozslHzHB+YrLTTcmOUPlTh2BH4VKW2lhulktF2q2M46dec1DH2CljFPRSZZACcx6jcFOEsx7xHdPJPXOlPEhn0O7N9CvMkJH62P1I8R6io6bqjIwdWCuDgg9OeCSPKke/utM1EXsTNGysWVl44/r5VpXI0zWl9pjnSyv2GWbpFMfX91vXpUlZh1NiMMfFFy8e+Bz6EfdS085hkL4DlI5H7LW07Q7C3uvbZ3klnLb1Zmxtzz18evWtwdM+A6mvLaXqUsJGnaqvdSr/AGbOcBh1HPTnw8/Ctu3uGVlwdyk9D4VBPFJHaKT9I06WXSUc0cjC6PQnfqtREWJBNOOD91D4/wB4+grw+udp76XUwbabakDHBXkO3iT+WK9m7tMxZzlunI8PKsO40Hs7JO7ylEc8sqzAY+VWcNkgieTM3MocSjllYGwut1U9O7TabfpsuGW3kC++r/dI8ef515XUJ7O31IXGizSIAxYZGNp9D4imtU0vSx7+mvcgrx3bQMcnPXcRxWGMEcj410mH0lOHGSEmx5Fc7iFVOQI5gLjmrJZZJ5HmmYs7nLMTyTUKKK2GgNFgskkuOqKKKKW6TZFFFFKhFHOKKKELSstdu9Os/ZbZEAMpkLMM/sgfwpu37U6vLOkTTxqGIBKw5I+Q61hDrz0/OvoXZmHSJbBb+zsot9v7h3KC6serE+IwaxMSFPSsMro7k81sYd2iqeIWyWA5LwHbP7Itb7U65rPaO27UwWl9daJpdtpVx7Kd1pqFje3F3BOQDgpumjBHUgMCOecVPsO7X6dp17Ydle0Rt7mfs1pOhJc75I5ZZbW/nurmSR423qLkTyK7Id47xiOQM/b/AGqYfcZVzydqAZP0qUNxM1xGZJpGAZeCx865HjG+y63hDTVfGOzH2K9qtL1E6lqEWg6fA/aW27QraWHfLFAsenSWhhDye+7Esj79ozhvdGQBDXfsw1671HtjZSarpcVn2n1fs/raSskpkhewkse8QqFwUZLLIIbO6TBXC5P2q+ytwz+HVceXpWBe3cV3GE7nayncknGVPmPyrMxAPA41MAJB8/BTMlii7s5OUr4Pr2ia+vbPTOwekNDcaTbduj2kknm0m/ikt7Z7qW9lDztGLYxrLLIEkWRnfcibchiHrD7Fe0EQ0Ds9qvaDRbns92Zj1W1tvYY7lry7gvIZoQzsw7uJkWXkDduOTkdD9jTT5DbLc21wq7P7VIogrR+uSSSvwx06CljbxuoEu6QEA4kYsPoePwqp/VcYeAGsa3xJuopBh7DcknyXyDst9id9omnXGmzxdjFu49Dl0a3vDbXV891v7sFp4JH2RxusY3wru3Fhh1CgH1n2dfZpr+hR6lBqsyraXlxDLZaXZXE8trpwRCr7JLrDqJCQ2xVCrtGAckn6NY3yQqIJI1CjgEAcVqBgyghgy/hVhpr52Wlntf8AtFvmnRuo3/ls+Oq81cdjHgtmnNoHReC8MxkkUee3AGPhzXnLnTLq2kVVUypIcRunIf08819LVnRgyMykeXl8uKy73Smd5JoGBMnvPC4yr/Dyb1+uajjnxLApDUULy9v6mONx5g9U6ehpMSYI5mhrhsWi3oV5y07JaiziS6iRUVd2C/3v7vp8asm7P6036u1t0tofCNbgHr5n9r5+HFPRz3FqxSNpnK9Y3lPeIPTOQw/Gti2a7uoO9tZ+9CDkEK5bzAAIwR5YB+NWaf29fUyZXxkEcrX+Srv9l4IWd12nwXlLbsdqUkojuWjhjIyWyGP0zW5pnZbT7ErJKfaJVJIYrgAf4eadFxe9O7IYDODbSdPPFc36lL1WUA+KRqoP/MSfwqef2vkqRkYHeQaUQYBDTnNoT4m6unxZ27ezoqN0QBcDcenH9cCq7C3QKJypZQSIs+C9Nw9T1z60v/tBn7uRS0iMFjJkJAYg54AA4XJq+Oe50tFjSODYOFYr7p9MnlTXMmvNTV9pqIzkZp1setls8DhxcNhAcfonUxHKsxQkr1GD7wPBHwI4+dUS6ZdrKyRQSMg5VscbT056f51P9I3l4wtrV5Fk4LIo2Ffjjw9fKqr+7toraIXd3vkjfaxBJBXrtz4nPlmuojqIzFxQ4Zd7rPLHF2W2qG02dD+ukhi/xyDP0HNPW0FsqJ3t0GHT3FYfiQK8/ca5Ox7uCIwn93AZ2H+HgKPiahDc6rcZSFJwPEBIQB+dYzvaGnc7LCxzx1A0VptKQcr3AHovTt3cMhjitw5Hi43Z+XT65rP1HUbN1aG9c3W3kwqAygjplj7i/AnPlSa2ut6i8drcXDqhwuZSuOT0wgG74E4q630e0ix3v69l+7vA2j4L90fQ1G+qrq4cOCLK3mXfYJwjhh7z3XPh+6z7f2K6lVUgNsj5WNobpmBYD7pBGM9fDHFMLoEKymQXLg+JEcYY/wDFtqWq2SgNexqcYAmVepUftj1XGfl5gVfp161wvczsO/RQcjgOvgw9Py+FZtJRU8dSaOujaX7tdsCrL5pCziwuNhuFA2GlR/2kImI/8094f/VkfQVXcadaXdu7WKGKWMFjEwDI4HPCn7vyxTdxAGG+Mc9SKjp5PtkQPG9u7P8AxDH8a6N+E0c0XD4Y8PDRUG1MrXh2YrDS8keAQBGdEInAJJzkKUj5Pi5J+WK9Ro8K2FkRJyVdWLf+Y/JP415u0yl3HHIMdy0jBSOrI2Fz8N6kevwrdnuZY7e3jzgsDKwx5nH5CsT2ZpJO/UzG5HdHgBurdfKAAxu2/ndSnuI4F7yZwARwD41l3OoSze4h2J6dabvITdwK8Q95TzWU8bxnEiFefEV0Mxe3QrnqqSQOy8lGiiiqyz0eOKK47rGpZjjy9a5EWK5cdaEKVFFFCEVCWFZcZJGPKp0UIUEiKHiQ48qtV2Rwy9QfHpUa7xjPiKNb3CASDcLZt75bpVWYCaPO1t596P4H51fZ2xF3LB1COUJ8gDXnLSWa3mZ9uVbqPMeVepsbyG8hYqVWdhsLngN6H1q9DKHix3WrTz8TQ7r5r/pH9t+0PYjsXaax2P1I2F1caolnNP3Mcp7oxSMRh1YAEovT931r49H2g+3nUoey2pSdroF/1ruBawk2UAa2O8bGl/VdGALr1yqmvq3+kX2M7S9sex1jovZzTTd3kGpx3DxNIkeIxFKpb32UHBZfHxr5pdaH9ul/bHTrv7N9KuNOjks3s7OSa12Wwtl2ooZZFZgU3KSxJG44xxWbWU4neWyglvTldek4G6mZQNJyZ7m+a17WsP39PFVWfaT7YZ9duOzkX2m2VreLhYYLvSRbyzSGN5CBC1uHRQqEmRgFywwSTXs/9Grtp2y+0Z+0A7Tav7atgLR4WMMcQTf3u7lFXP3B1ryI7P8A2twrfG7+yTTpILjTYdJRRqYVoLOPJMSyCfeQ5PvEk5Ax04r0X+jn2N7U9iG1/wD1m05rI6gtq1uTOkneiPvd/KM3Tev1qOCRsFQyEm177/JWsVbSyYbO4BmYBtstuozbL7+ti6jbF3bAfustQeN4jtkUqfUUmbl3GyNQG6ZxTsVxNEgj35GOjDd+dbRsNSvNgQofT60f10qL6rpoJWVQG6Exe6fp0q0COWBbi2dnQnBBGCKYCCbBND2uNgUtcPJGAUOB40lNqNxbz2wW7EPey7D+rJ38Ehdw+7nHU/AcsK0XVXQoTkN0NVezFYXSJ2SR1KrJgEqcdQDwSOvOQaVOutGZYbp2eAt3nirdWHmPXGKV56mqtPue8ghnE8crKdryRjCs6nD4B5xuBHjjxNTvLmCKQtCjSqy78IRgHxGTgcGop6iKmbnldYJ7GOfo0KXr0Hwo6cdPnSUepB2wI1fPhFJvb5r/ACzTEd3by52yqCoywJ2kD1BqvDiNNOcrXi/w+qe6GRu4UGsoDJE6B0MO7YiSMqe91ymdrfMGpW1lZ2Uaw2ltFDGucIqgDk5PkOpPh15quTUIlQmEBwOrn3Y/mx/hmoRvfXRxGXUHoVCqD835/CopcVgjOSO7j0GqcKd51donTwcZxnoD1rjMEBLHAHnxST2V9kpK+wjrid/+ldoqy10dJZ0ErxDB3MyQgHA8ctmo+21cmkdOR5lO4Ubd3/AKFzqMSxloJUKjgyggqPh5n8Kpt2ss95Lcxk53BN4bnzbzPp0H4069ojSM3ezAE8DcBgeXArnsUP78/wD+PcfkaoPpcSmnE0oabbAnQfupmyQsZlaSj2234IZj8EY/wqUeoQxyK4747SDnuHIyD6CoCxgH7U3/AOPf+dd9htvFGP8AikY/xq+P6mdLNHzUN4BvdSkvbYyN3SzFc8fqXHHzFVS33drkQOM+MhCL/P6A1P2Gz8bdG/xDNSjtLWJ98VtDG3msYBpDDiTtOI0Dy1RngHIquN72/hkt8ccuuQUB45XPXpk9OcVbaI1qpKsN7jDMB4eCjyUVdHI0UiyJnKEMOfWrZ4CrF4VzEfukeA8qsQUDY38aVxc/a/8AjkmPnJGVugVJJPJOSeufGuZ4x5/186KKvnXdQjTZHy/zql7O1c7mgTd+8BhvrV1FRPhik0c0EeQSh7mnulKTWGVHdOzY5CSOT9G+8D8/lXLa6kLdzOTxkbm+8CADtI8eDnPkKc9TSV4xt7hLlVB4DjIzhkyePipYfKserp24cRVU2gGjhyIPO3VW4pDNeN+vRPtZJOu66RO7XjMi5x8AetcS3skytrZwxjxcoNzevHShpWlbvHYsfA56fCuZNbBhjf3i0HxsquZzdLpgTEDHeHj+9RS/HlRS8GPoEmd3VfLKKKK9UXmaKKKKEIooooQiiiihCKKKKEIooooQiiiihCKKKKEIooooQiiiihCKKKKEJzTpXR2iUr76kqD4ml7iWeR8Tkkr4V21mFtcJM0YcKclScZpi8WK5jN7AMHdiRM5K/5VhmlEGI8csBa8b8wR+4VkEuisDqkhV9rOlvvbYS5xt54qgjqBR61pVFOyqjMUuxUDXFpuN04dSuHlAVtgJHAGc1ozyGGBpNo90Y+dZVgoa7jDAEEnr6CtC8hkngAQ48ceYrg8cpKSGvgpgA1u5Pr/AIWlTue6JzjusctuJOc55qYiZou9TJwcNx0qGACelXW0jp3gjUsChyM+HnXdVBfHHmi3Fvgs5upN1OytzNMCDhUO4mr9WA9xgBk+NW2Hdx2aueAc5PzpK9ujcvhQAqniuUgkqMSxvitb+HFcX+R89VccGQwW5lL4GMVwAeHWu0V2llRGytgmSHcTCrsRgE9BUZJ5JAAdoA8AuKhQQRxVfs0XF4pGv89EoeSNFpadcjuSkrAbPEnwqJu57i5VbcEKppFGVWyyBhgjB86EkkjOY3Kn0rFd7PQceSoDQXOGlxoCd9FYFS4NActqSOO4DRSfM+INYs8fdStGCGA46fhU0uZkk7zeScYOfEeVRcqrho+d3OD4UmDYVPhL3Mc/M0jQcronnbKLgapyzv0cJY6kO9tSQAx5eIE4JVvAeh469K0LXULzRb5NN1FkMUbAF2PAU9GBHh/CsJEeZ1jSMu0jbQo8SfD8q2rpRcCGxlYyT2sQjlmUjAbP3ceOAQM+nzq5iboaePNMO6d/DxH3UtJLIyzozZw+nQr3O0tEsyMrxNyrqwZSPjSj6fp8kneyWNuznkM8YJ/rivD2l9qvZ+UPa3LIp+8F+43xU8V6KLtBaapHu1CGWMkf2ltIVx8Uzg1yNaw0UYqIXXjOxH36LpIcTjqBlkFnDkVf2pvriw0vFq4R5JBGeeQMHpXhCfUn1JyTXsJ9B9tiL2dxHexZyQhxIOOuw+PXpmvJz201rO1tNG6unG1lIP0+n1rd9nK2OWAxuFiD8eixcWEkkgkI7qrooyOcc4yeKDxnPhXVXWNtoiimbWzluAz5Ecae8zt0xVD7N5EZJXwJ8aiZOyRxaw3tunlhAu5RoooqZMRRRRQhFbXZbVrnTtSjijde6nbbIj9DxWLQCQQQcEdCPD1qCeITxmNw3UtPKYJA9vJfWJlQbXjPut4E8r55+dVjg5BGRWXoGsDVrTc6bZYgFceBPmK0/Tg546V53PE6nkMb9wvQIpmzxCVmxVes6kkVwY4EyAowx6YPP5nFY1taXF2xSCMEqMnLAD15NN27wzzHTrvOzee7cdUOefiD5Vt2kMMEqRpL5qoQErnBGMnFUw3iu1VMxmpdd50Cy7LSbyEzyuYxiCQDEqnPunHQ9OprOmsri3Te6e7nHFekWWC0ia7S4ifJCLnHAzyDn04+dUGbTbrMRljjduCM+43z8Kc6IWtdPdTR27pXm6vt7uW2b3DlT1BqzULCWxlCsp7t/uN1B9KU9PHyqtrGVR70TrJ9tWkP3YUHxyagdUuug2AZzgDrSdFLxXjUFOM8h3KYM7XcqJe4lQnHPBX1BHNfIv8ASH7Z9sPs6udAm7K6+1kb32nvJFhjaRwndbclgc43HoADnnzP1WvmH289le1XbS67K3HZ/QE1RNIkuGuYpLlIlZSYSFJd14YIwOOeOvhVGppIZSJS3vjY7Lq/ZCujZXtZVkZDe+bbY238V549pf8ASN/TWk6FdduI1k1fS31EMmmQymIJGXeFkSEs0gwo2KCcsMZzSkvbz7crbQdX7Q/6/kW2kXctkwXs8A5kjVGO/wD2fMI/WKoMm3nI8Ks1Ds59u/aNVbtF9m+latGt1cXChri2j2xzx7ZIw0UqnBwh3Z3ZUZJGQab3sp9uNxLrF7dfZppovdaSa39qW8jDQRSwrC8ajv8ADgRoAu8MQSTnJyJHvyMLnErvo20pc24h8fd3v+1uS+kf6PnbbXO2vZjUNd7aai19cW2oyR9+yJCFQQxe6dijpub619Fu+0aqxW1s4QjDrPvYyDz2jPHxr5N9iHY/tP2P7J3OndorNbK4k1GW5SMzpMVTu41DDaSudyMOTnjpX0hI1i3AZ3MSWYnLMfU1lRCtlBZB3GHUncm/RcT7QVdHTV0nCAcL2AGwspy6zdSkBO7iVsAJFC4X4Y2gHOT4il1WaZzK7PG3QsTmQea5/YHov1q4jcDzgjyPj4da4WBHf9ATtmwPutjhseR8/MmqbsP7LM1tU8ujcfIA+W1vusv+oPqYTwWhrh6kjwRHEiAJFGOfLxP8fnW1Y2xtUJcks/J8flSunm1jAmeRZHI4SMFyvxC5wafW8t+8CyrOiEZLbV49SM7gPXFdGyqo6YCMvA9VTp6OY/iyAkq5WMbh0ABHI+NXb7NnP6txu6+/wvr8KjM1sQq26Ar4vnOfhVR5GDz/ACrVaWkd3mrFiNCpSI0T7GPqD5jz/L6CsG7t5LKdY4PdyTJanyPVk+B8vInyr0KOssRhlkAK8oTz8qSuoFvYJIAwVwQVYdVYcg/115HjWVi2HithzM98ag+SsUs3CfY7FWW88dxAlzEfcdQw9AfA1XNH3LrcxcMhzjzIxisyx1A2jvDLEzbmMhRD78b+OFPJU/eyPOnnvLe7URWsu+TIBXkMPiDS4XisdWxrXECUbjnf/KWop3RElureqS1KFobsajbLmO4csB5OQA0Z8s43D18qbnuoruQzwHMJUKnHRRwB8cCmhDZe/pkmJDNlJWJwoYdMfA458PDNYOnS++xLcyQpIeer+8G4+hPrUMd8MxEQN/LlufI8/jspRG+qhDgO835hblom2Msf2jkVK6ljjhZ5QGHQA1NCgTCsuFA8fp9ayNQuu/l2qfcTgZ8TWvK4Wusmofw25SNUsTkk+dcrvJ8K5kedUt1j3zaqOwE7m97HQeVT8M5oVWZgFUnnoK1LnTg6h4BtcAZHgeKe1hcLhSshMgzDksrkdaKkyMjFXUqR1BrmD4An4CmWKjynouUVMRSN0jY/KppaXUhCRwSFmOOlKGkpcjjyVWD0xR8PCnX0zcpW0mE8qHEkajkf4T4+vrURpdwvNxJDDjwkkGfoMmjKUZSqbe3kupNilVABLM3RQOSaahv4NPcewIZH6maTrj+6OlG6wW2ktIb0h5GG+V48IwH7IPUDPjjyqC6eVYSXNxH3IPLqwO70A6jNPAtsni7SC1adu9rfsZpCrZVnfPXgev0+lQkgSQYG3cOuPE0m0KQrerBk+6q8nkKxBJ/IfOkFllX3ldgTz1IqbjFlrq32zKACFoFWR8chs5HhWZLEUlltUwN/6+E7fut0OPXdj/mNNrfOV2TDd5N4iuXao0K30Uu9rYhyo6lejD6ZPxFZWPQitoy9h7zNR18f55LTw2rjM2UbHknLGWJoEu247xQyrnJq4TSzOY4xgZ5PjSGnzwwd7btE0jBzJGFGco4z16AZz1xwKbGpOYsLbw7Q27vA7YHxIUj8adTY5TPgY5x7xAuAL2U8lJJnIGyWk0u4LMyMhB5HPNa9jFJaae3eEb3/AFa4yQRnJP8AKs59es4Ad0cspUgs0TqUT4n+WTV9xd3UzqtpHIsSqFj90Lj1Jfr8QppRi9I4/gEvd0H80UDMOdE7M7S6c7rYnfyukEOfvyHAFUG+09RmITXTE9YxhSP8X+fFLCxlkk76eXD+YG5v+Zs8fACrfYrYndIjSnr+tYv9MnAp3FxCf8pgYOrjc/BTZYY/eN/JUR6lPtaK1itosu7D2dQW5JPqA3PJLcnnHOKvt9PQxe0XIV3VyNrDcFDZOcnqc+PHWq7VIoru9jjtnhMrpI7npKSgUEDxwEAx6U/DIqFxJwrqVOMHB6j8afDhpMglqn5yNhyHokdOALRiwVEkUUybZo1kGB94Z/P+dUSWCtgLM6gHIDe/g+Y3ZI/KtD2Zm5hYSD064+FUnIOCDx19KsTUNPUC0jAVEyaRmxVMdpDGwkK9446O5LEfD935VdwQQec+Y/CiipoYIqcZYWgD4JHPc/VxV0/vxxz8ngqfiOg+mK6gMVs7/tSHuxny/a/LFQjlCr3ckYdCQcZxj4VO7IDLGudqIu3J8SMn86lsmKiig+gooSoooooQiiij+ulCEc9RTFqx7qSGP3ZHGAc8EeVL4I8DQGIIIOCOQfEGhCCCDg9Rxjyoq+QC4Tv0X31++B4+tUfChCKKKCQOSRjzoQj+FIXTme47hG+7iNSPBj94/wDCp/8AXWqsCooluSVUnhce8fh5fGs2FxJfjbEqZEq7V6ABl/E8ZNZOKjiNjpzs5wB8t1Yp9MzuYCcVNqhUXAHAHkPKp92RyxxVoKxR58elJGaW5kwThF6+tagvayrnVMbY/wB40VDJHQCilshfLKKKK9RXmiKKKKEIooooQiiiihCKKKKEIooooQiiiihCKKKKEIooooQiiiihCKKKKEIqcUzwvvQjOMYI6/H0qFFNLQ7QoBIKsHcFSDlG5Oc8HnwFVgMxAUZJ6AdaPn+FTillhbdFIyHzUmowxzAcp18U6+b3l2GU28m8JlweAfxrUW+hdcIC0mPu4PFIJdjAE1vHKd2SzElsfM4/CnlvdGj/ALGC5jyCDgKf4iuXxrDXVpEhhLnjodP+OauU7wy9nAJCe6SQYjt0TPXjmqRIyqVGRnqR1+FNey2kys9veqmOqzcMT6YzSgUkhR1zj41uUcEEcIjYCAN73vdQSZ81zsnUge4so1SUDbk7SfWk5EaNijDBFRORxnGKOpwOTRS0slM57nOGUkm1tr+KY54fYAaoo+FPx6VLLFwT3h5AwcD50vc2F5aANPbuik4DFTg/OnU+I09VIY43ahK6B7RdQtrd7lyikDAzz8v50xNpvcwd4CWcHJx5UaUY/aWWSaOP3DyzYHUfyrUlSMxsYdQsw2P2pf8AKuexauxOKvbFTt/D05aeNyrcFOx8RdzXn6K6fvH3geTyOhrldg03AKoEWNl3wrhOASfCrorS6uFLwW8kir1KqTitCzS8s9Pnube3ZLkTxxiQxZZVKuTjPT7o5HPNV56lkI1Iv5qSKJz+SIYH0yPCJ/8AdCdcJ528Z6t8SOnkD68XxRpFGqDGAOfX1rK2XpdpCJSz9WPJI9TUIrmeAFY5CvgfGuYxbDZMYA4MrSBrbe5/wrccwiOrdlszRiWNkcAgjj0rLsg8N4Id2OSpA9Kbsrvv1KSPmT4daTabur8y4B2uxrJwelqIm1WHS6nLp0v4eafM5ri2Rui2Fd0cOjMpByCDg548vh1rQXWpplEWqQR30Y4AkGHHwYc1n1zp4VxzJ5IHXY4haQeQl+0Gm20MkF9pwf2a6BVUblkdcZXjzyCPjUbXT4ETvZ24C7mZui+lacE0HslxbXakwnEysOO7lUjDfMZBxz04rCvtQNz+pgytuh93zfyY/wAq72gnrcbgjiaS1oHePM9AFRmbDTuMnXl4rl/fC5xBCuyBeQuPvHzP9fxpM5PB6mu4z1ors4II6ZgjjGgWW97nm7kUUUVOExFFFFCEUUUUITWn6lc6XcC5tz4YYHoy+Rr6JaXCXVvFcR4KuoIweAfKvmPGeelel7GXsi3MmnlSVkUuDk+6R5Vg41Qtmi4rRq35rcwaudE/hO2PyWlejZdyYJGDng1Wk0sciypIQ6kMG64IPFMaouLok/tIDRa2vfW8j87lI2keY6iuCAJfYLXcHGUhpV2rTlzDbr/ZBO8R+MuCByeMcYArOIB6jI6809qhCulpFEEgiAaP9okHkZPz6Uj0+PXFMcblRPJzJm3vpoFMJxLA33on5U/Dy+Irt1bx92l1alhDIShBOSjfu5+fHpSxwBTVg24TwMCySQuSvgSqkj8utAN9CgG+hSnWijxwTk+Pxo6nbkZ8qaRZMtZFHPn9OD9f660UUXSWCmssqZ2SMpPPB8KnDJc3FzFCsjMwdXO5uijkn6fnVIRpHESEZOSSeigdWNPaXIqXO6E4toVaWUkD9cQpHPpyB86y6yYzP7FFqTv0AO91p0UXDAqJXWA28T+yRyHZ3jBw0jMPd8yef++etWJbzyDMUDso8lJx/X8KvbUmLb47O1Rs5yIQcfXOKeGr3XsKLcysfaGcblABCKB06eJP0rSp6dkMQjvsLKu9zJ5HSO5pBNLv3G72V0HiX9wfjirVtY7ALeXMwkY5WOOGXhiP3mHGPTrSTszsWdi5PiSTmr4p4jELe5iJRclXT7y58vT0/GnPjikGVzbjxUcb+EczND1uqJZppyTJNIQTnaG2gfSu21rJJIpto8MpzuUYx/OtG20qKRGuRKJ4dx2lePkR508qKq7EACjyqJmG04abMABV6LtDyJHPKz4pXs3Mcie595lHh/eX09PA+mKeaWKOPvXlUIRncTwfn0omhS4UK+cg5Vh1U+Y/j5/XPktY1lrKc29iYe8XIaVVzt89uTx8qWkosRZJ2akbxGnYk2y+B8Ffqqqlij4s7rH6r0d1qkUC7iVRMffl90fEL94/TFIQaisjtJBeRSFeWzhceXIJxnybFeLmmluJO8mkZ2Pixyana3dzZSia1lKMB8QfTB4+oNdGPZKukjL5Ki0nIAd3yKwT7SQ8TK2O7OZJ1XtZnhusRXkZJbosq/lxz8jVLW89nIl9bMxWB1KsxLd22SBnx2nODnpkfJPTtasbuEW90y20zHBLKDC3xB4Bp24nEenywGNGif8AWFQSyyoAQdp6jAJOOfx44/GaSopIz/UIsuXUSNGx8eeq6XD6uGqINM+9/wBJX5l7ddnIu3X+kXe6MqTi1nktpbkLzKsMVojSgEdG2qQPDcQKz5uwfZjQe1PaTRtf0nUZNO0q2k1WO+F2ImW3aMNbxlDGQ0jO6J1XknqVNfVtf+wXVu2XajWu0dn26m0yTULdLWaFbHvDKixRo6lhIuQShOMDx61l6t/o0dqIbVNOuftMu5LKW3hgw2nMqbYyWjjP63opZiB4H5Co4pnGkbWSgm+pPny8rr0iDFqK0dPxg2zGtIsdxa5vzNtEt/ofNz2sxkjFjgBvPv8AP4Yr9EvbW7ffhTnyTFfM/sc+ytvssTUbg67+k01kQdLXue6MRkDA++2TmQg/AYzX0hrwAfqlHPjjFbdC3NTtO9wuH9painrMTkkg1bpbS2wAK4+mWjchCvnzXYbOzHKIGI6k81Q8skn33J9K4GZfukjP41cELVz4jYOSvlmSP3IUVfUCuxXI6SnnzqEVsrRmaeYQoThSw6t/KutYXCKZI1EqDq0fvD5+I+dPyNAsE/b3VY89v12bvXAqs3Zx7kar+dUYOcAEn4VdBayTL3pZI4x1kbp/n8qBG1JYdECW6mcIhJY8AAVfPqMdkptO8LkAiV88sf3R6VO1ktohMLdGYiGQtK556YG0eHJHNYt4pWXBOSAM/MZqOYhjdFDPIY23CrkZGkLxp3YPgPLyz1qHyHpwKK7WfcrKLsxuUZPmfrXMAdOM9ccUUUmyQEhPjVWaHbPEJZQrIpJwNpAGCB16Vnh1diqnJFUTzE5RPqKb0mwNyruZAqg46U/V5snhr5TYKPFRclVO0Ak8AeZOOP6860/YrOHlmaQ+XSqpnjVkCxKqKe8YAZIVQTn6hagrmOhpXyHl/wABXqWhe6VtzzSdmsUdzFFNiVIXNt73RgT7h56e8AvzNaF1q/exrZaaGYSk/rEwGbA4VPID948fGsy4ESskcg35h/XBfHLZQj13Zx8a2NLtEgh74hTPIBvOOn90egrmMMpqlr30MZswHvOtrqNh6rqKiSINEzvQfdV2GkxwhJrlVeQEsF6qpPiM9T6nr6Vr2570rbyZO4gK3ipPl6elU+PX69astTmckdEUnPrg4rsaOhhoI+HA2w+fqsqSV8pu4qv6fKigDIzRkAZzxVpRpa5S4haTUIBcz7ItptkYbX5+8oOMsATxkbuAegIeYoq7QMH16/Py+dKzXMgDW1m0DXQKFld+UQtgkgZ5+9j19OaLa1t7RHW3iC965lfk+8xOSTnnqfPjpQhW5B6H14P8utXylpYVnYklTtYnx8j9KjDF3rEsxCqMsfTy5qMswc5A2xoPdHkKNkl1DpRVLXlqvWZc+Q5qyFxNyitjwyMZpLgpA8O2UiQPHwpq8hYFJcrh0QAA88KBmuG0CEq8kalSR7zj8utSnNu6KzzoJUXA2ZwfqKcNkqXdQi48TUPjU445pzhEZsdcDpVohhj/ALabJ/djOfqaRKl6KuM0I4W0iI/vbifzFHfx/wDwkH0b/wCypdEKnBq6KBWjaSV2QA44TOfqaO/jHPssOfDg8fUmoSTSS8O2QOgHAHyFIhTEVof/AHhv/wAX/nR3VsTtF1gnplMD+NU58v5UE548/XrQhXxxXMMykDIYhQRyCPH8KhIgadkiU4LEKPHFEU8kDZjfHp4H5UzbtaszzmQRMVIwT4nyPh1NCFT7N3QDXEgjB/ZHLH5UCeOE5t4huHR25I+A6CovbzR++ULD95Tn8RVXr4eYoQuszOSzMST4k0hb8akwHGO8/HYf40960gnGouR4yMvHP+6U+HwrJxTR0Dv9/wBlZp9neSfkZnXBODUUQIAijr41M9Tx4muZrW3VVVG6hBIIbI4ooNvGST50UmYIuvmNFFFeorzVFFFFCEUUUUIRRRRQhFFFFCEUUUUIRRRRQhFFFFCEUUUUIRRRRQhFFFFCEUUUUIRRRRQhFFFFCEc+GPpQOPrnPlRzQeaaQjzRR0ooFBF0KQdx/vG+tcZmc++c48+TXOfCimMjaw3a0BLmOxK714I9fOufIevGKKPjT7JLdEUUUU5Cmk0sYIjldQTyFYimodXv4IzEJhIhOcSKGx8M5xSVFQS00M35jQfRSNlezQOT0erSqrd8u9icgg7cCnY3tJ1aRHhwuN28hTn59axOfA0HPXOD6YrEqvZuknuYrsd1abfJTMq3j3tfNb6IoIZUUdMECsW5OLiQ8fe6fOrLa9eBsMxKeINNy6dLeSrLAqrCy5aQngGsjDKOTBa1zaolzXCwdv6KaV3aYxkGoKZhlE0YkGOfAVZ7qqzs+1V5Y9OKz7eS2s7gQC9WaFsbpFU4Vvh49Kovb5rvCICkKncq56nzNZzPZaSatIGkJ1v4dFOakRs13Xb6/a6Ijj92BeQvn6n1/rzpTk9aOep60V6FT00dNGIohYBZb3uldmcUUUUVYTEUUUUIRRRRQhFFFFCEVq9m7ZJ9RT/bRbyIwZFIz3g8RWVXVZ0YMjbWHQjqPX41BURmWNzG81LBIIpGvdyX0i7svap1ZmKoF97zJz0qE+Yx7FbRFdwGQvVtxwAPU46+FIdmtf8A0ntsLlgLofdJ47wfHzremt1jkWSKbEqthuMjA528+v8AHzrzDFqGohaYhoSd/DwXoNBNBMeKzol7vQbuaVQIoXWKMIn+0srADkjABzznwrNOkX4+9YX46cIyMOfiBWyk3cMJA4DAHljnI86pvltLy3IEqwydepKn+IrPdgcbhmjLx6kqSWoA96xWJNbvAdsxuLc4z+stjkj5N+QpnS4pDcq6ZlUq44hkGQVI8R/Gm7i70q1eK11a6iEexBERklW2jJzg+7nPWnbVbpZgoRpYJgULovAU494HpStwWpYLmZwHkFDFNA895jVhixuWJA79gOoWEDB8fvN/Clysakq0l1GR/wCaiso+S8itx4WVij6nbDacffJ/ACl7jTnnTvrSVLlk4YxA5HyIBpsuBztBfxXXT5JYR+WxqzRFPgfqmcHo0fvKfpV8NsGX9dHOrE4ACfzqdvpuxjJc2TD+6Y8bvjxWxplpbqYLmCwgDNIVd9oXYoI6Z/P40yKjxLYyN9QmxQ0jxnLCPC6w/ZULlUMiNIvdgNjcQSNx4PTA8aZntjp9iyMcm5cquB1jXnHzP5Uz7LaAtO99Esa8yMVIcL5c+PzpD/W3RLpntpC8MMXupvGdwBPORnzrRoMFnbnktmcTqRom1k1PlbGDlttfxVVrbi4kw7bY0G6V/wB1R1/H86Lm4NxJuA2oBhF8gBx/nT8UFlPp2LO8G1nD5H7QAwB8ufr6Uq2nSjkTRt88GldTzNNspWYYyAMqUoqN3LDYsFuZUQt05zVA1OwP/vSfjTm0VQ4XDD8FXL2tNiV6PRnaOHeORubcMdRim7nuocybwI9u8EngL6/CvOxdpdLs7E4m72QZxGuc9awtW7R3uqBoTiKAsW2KOo8M1s0WEVE9swsPHdWpMUgpYgAbu8E/rXaszRyWenAqpO1ps8sviAK81yevn9aAMdTRzXZUtJHSMyRj1XLVNXJVScST4Ioooq2FWR45wOPTn+vlW9o8PtVgIF1RQN2e6aPLI/OCDn4HArBrqM0Th42KsvKsDgqazsSoW4hTOp3bEK7QVhophNa9l7CwuyJUcju/aR3iqMjZKBh1+v8AGtXUUN3p8IkkZg6MhOTnIbIPx5H0ryWn3c+oNPbuQJ2JuIiOMOOuPjzXqYLyK60tTD+sZZQdi4LAMOQfLp415DQvdh5mwnESLx7X5tK9IL2VTGVcGxS1herCqtdgm2vArTY/3UoGAy/E4GPMDzrQurKe1fDjcpPDjofX0rzxaYSdziNo98scsbvgHOGAU/ve8ceHXmtC21q7t8hnafnBIdeQOMOrEcjBFZHs/jsdLmpKl3dbsf5yVyto3SWkjGqYyPOr7WKN98s2THEu9lHVuQMfjS9zqNpPM0trazxq2SUOw4+G1jU7W9gMFxbtujlkCBVdSu4Z5x9K6yLF6Cd2SOUErOdSzNFy0qc88k8u9uNvCAHhV8hUEkaJu8icqR+0CR+NdhWGRWmknWKJD70hP4CrhLpq4Kwyy+RaQKMfAD+NXWTxSGzHA+qhLHDcJgz4tFmu4IppZG/VFlHTzbHB+dUSw6jeMJJIJ5PIlDgfDjgVKXU7qR9ybIjjb+rUBto6DcefoRS7Tzs255XZic8sTmpU1OQWs0VvP38TIz7UAYYJXO48fKsa9bddSeQbH04rdhcX578nupEKxhScox8APInBrHvrSSNmlALISSSPD0NVaoHKqtW0lmiTrjMqAs5x5VLOBVEkMkhyzjHlVHdZeytRt6hvOq7iQxoAOrcVaBgAeVLXTZkCjwFCVUc/s5z0r0UUPslpFCpwWG5j8aydLtGubgEDKqferZncNJx0UYFW6Zmpcr9EzUuKqJ2jPoOaVu5RGXZsnlYhjrn7xHz90fOmWZUUu5AUdc+QrMYvcyxomVYM4U45BJ95yPNRhfj9axfaWpcxkdNFq95Gnh/LLfw6O7uI7YK6ygknlMsnvbWzx0aXofko90fM1sWyTK2Sp2t1zS9lFGhijRQqooIAPTitNWVeSMmtPD6PsNOI93HUnxVeeXjvzclXO3dKFHLvwuKvKC2h7j9twDIfTP3f41UnuSicH3wcgnmmO9FwkkfdqnG8Y556H8Mmro2UKrQjBDDHpSl/PHaWVxcs6osUbOXZSyrgZywHJAIzj40zHFJL9yN2xz7qk4+PlU5bVEhLXssMcRViwdsgrjBzjjGM9T50lkJW3tzAoMzCWcgJNNtCtKQPvHHryB0561b8astIYpbdE9oM03dgmRYwiu2OSFycfCuGGYEAwuCeg20troVlm6pcKTHuY8DnpniueyyzFjHHlCTjOACPnU1CWhDSYeUEFVzwnqaokkkmOZWLH8PkKNLWSWVcOjNAS6WjsSSc7c/lTVvBKLlO9hcDIJDIfDrVAD9QTVqSXKkbZZFAz40gsEgaAutbyuxkmIjDE8t1PwGM1YscCfdQv6vwPpS0l1BEd8jl3Hrkn5+FI3d/eyjbAFUeRNFyTZPstSW6Qju3lGB4DoPkKoeeGJCyEZ8hWPDY6hcNuuJO6QdcdWpr2J1GFII+NLlSK2G53ybX8elMfGlobTaQ0h5HhTNIhFFFFCEDmq1mLyd0i8jrmrPKpW6Rxl5GPJPShCmsYAG78arkuIIjgDk+HXNdeQucfs+VVLCiOZAOT5+FIAhWRyzKdysyE+R/Pwq72kP/AG8KP/eUbW+vjVFFKhXYs853TfDA/PP8KzrwLHch4ImIZww3tkM+3G3w25GMdQSPCm6rmjS4jeFs4YbOOoz/AEPhiqVfTGpis3RzdQfEKWGTI+3VdilSWMSRklSPLkfH1qfjjyqvSLxjutJigL/rE3AEBs4cdOm7nPX3hTTNHu2TWoVhx7pIP4kin0NQauASO97n580kzMj9FTz5H6UVZvtBxsm/5l/+xoq1nZ1TNF8oooq+7a007s7JrU4siy3aW3+3azDpkCqyk5MsiPk5GAoGTn0NelTzsp2cR+y85ggfUP4bN1RRRp0kGoaNc9oH1HRorK07xp3tNT/SEUSqB/vY4lDkngBFJzx1rZ0/QrW41h9Ll1OCZrWWOG8jty++BpIy6Alk25IxwCSNwyBkVCa+nAuXKYUFQXWDVjUVo6RpEmpW9pebk7u5SCQqve7F71tqp3/dmIuDwVBLDgleRVEtiLe3Ml3qFhHcC0N+9vHJLIUg7zZu3mNR97jnaTgnHFAr6ZxsHhBoKlouWFK0VoWOjXF/EkkMq5kkMSosUspBClsv3aMI14I3OVGeM5IrsWje0T+yWupWk9wI7aZ407z3EnJ7tixTbzg8A5A5xyKe6sgY4sc8AhMbRzvaHtaSCs6iu3NzpmzSW0u8W+j1GK8l9pj3CIiCWOP3AyKSD3hO7oQARkEGnJ7cS3F7b6RpUl/FbTQW8dza6nBOzO4UsZoQFNuo3HG5yxx93kU3tsNgb6EkfBO7FNcgjUAH4pKitaTs7cwm5a5uFtorPve/mube4hjXu1DMQzxjvBg5DJuU4ODxVdvpdp39ibzVreO21C4ggt3CyBrhpU7wKilNwOzklgAPGjt9Na+cI7BU3tkKzaKna3Gnva6hf3LRxx2kc7RRzXsdssjI5VQ08g2Rg4yWI48AaaOnyZd76AaPFFHb75Lu5WWF5ZmKqsUiKC65H3yiDBz0BNKa2FrrE8r/ABSCimc3MBzt8ElRTtppyXyWjWt/DM17ZPqMSQxTTMbdTgv+rRs8kAKMs2eAecXp2dv3jWbu7gRu8MaH2C6LkyDK7oxEZIwAfeMiqF8SKQ11ML3eEooak2sw6rLorQn0k27CCXULUXXswvDbe/vWIyCPLHbtX3jjBYdD5GrLjS7TTn1CDU9TtoZrSwurwLKZIAoh25dt8e4xe8PfRWB5wTjFI6vpmi+cJW0FS42yFZdFPNpiRS28c+p20XtlxHa2pZZf18rxd6FChNy+5yS4UDxNNS6EjOkVrdB2jtIbi4AhnlZDJK0YwscR90FTk5OMMW2gZIa+mba7whtBUuvZhWPRUY5recM9rcxXEau8YkibcjFWKnB8RkGpVbBDhcKoQWmxRRRRSpEUUUUIRRRRQhFFFFCEUUUUIRRRRQhFFFFCEUUUUIRRRRQhFFFFCEYHiKl3shjERclFJIGeM1GjGKYWh26W5HNAJGDnkDrRRRTkmqKKKKVCKKKKEIooooQiiiihCKKKKEIooooQuqzIwZSQVOQfI+db+ndr7y3KpfDv03ZLge+Bjw8DXn6Krz0sVSLSBTwVMtMbxlaGt6q2r3ffmLYirsRc849aQ55569fWuUUscDImBjRoE2SZ8ri5xRjHAxiu5PXccjpnNcoqTIDpZMDiDdHXrUlZkOUYqfMeFRooyNO4Rnd/CtGDtFrtsgjg1W5VQeP1hOPrTTdrdWlh2XDJNLtKrLICzKM/HGflWJRUD6OB/vMHwU7ayoZoHm3mm5tV1C5iMM10zIeSvAz9KU58D8OaKKmZEyIWYLBQvkdJq8klHr4iu5rlFLkHRJncu5/ryrlFFOAtsmk5tSF30yfrXKKKALI1O6KKKKVCKKK7g+XFF0LlFFHXpRdCa06eK3uQ0xIDDCsOqNkEMPoK9NZ3UQhMrxmWG6Qgxp7yrMMnIzwASpHOOoPjXj8/St/Q5FNo8YBkWMrK0ZPDkMdy/AqFry7/ANQsPbEIsWitnaQNdra/H/K7b2TrC4uon6tIuE5E6Pcxy7VIM4BWFSwTCEYHHPUc4/nT8cFmw3xwwsCeSqgg/nmqYti6oZLc4jDSuo6DAKKoIHXjw9PnTt0tvMA8NkO9PVu82ngeBVc/XNcjgrKmKJ8vDbI0vPmfJdVVuYXNbcg2H8KqWwtp2Ea2cTljgDYD/XApK6gsInEUIjKurHu1+4zhSQRjj9k8jr69adne8hs44UOUvCVYl8kqPDIAO3hj5k8cc1RcwrDHG2WZu9XcSvJz7p6DA+90p2JkV9O/gxBgj1JIF7jWw/dNpiYXAvcSXbaqdvC3cxubiUvtBDBsYHkB0x8Qa6YXGSqoSPFCYifjt4P0osM+xW+ecRquevIGKfjspSu+V4oVb7pkb73wAyTWzT4VSz07HgZTYajQ7KrJUSskIJvqkBI0eQS5VeWEiqCo8xt4Iz6eNPx28XdLLPdLEsmSoAJZsHHHh+Nck0u7f3rdEmZegRgQQeCD5AjjmozXI2RWCY2W4IVgc7veIIz6Hin0z5aKc08zszT7pO/iP2TZAJo87dxupzzoUjittwjiyfeGCWPUn5Yq+5mCssxXclwN/Hg3Rvx5+YpGmYR39nLCfvRfrEx4Do38/lWyWg6KrYW1S8dvZtPvCMA37PhmkrmHuJmj8AeKejfbIHbz5xRqkavEtzHg7Tgn0qpNEALtVSohbku0LNHUflUotJlnfvZm7tfNvGmdOEwmDRwB1PiR0rQvRmMZ597xqKKEO3UVPStk7zlQqwWkHc255Y+83iaqZlRS7sFVQSSfACu8Z4xSd3dKkojXBdAJDk4AweC3oDz9POkxCsjwymMztht4latNT8VwY0aKNzO+7YF2uoD4b/cqc++3rwcL8z147p0YEff4Ks2FUdSijgD4+fqT8aTRpCkySbsTIp3OPfcuSu4jw9B4D6Voe/E/HLEceHeADp6MB9QK4nC6mWStfiFY0kDT/tvt6dfNbNTEGwiKM6n5p+05mJxjA6Dw9KcxWdbzDKyofdPywPh4fCtHOeR0PjXoJIf3m7LDtluCpg7B0BJrsAmMg7gHeTgDzHQ/hmqySfGjO07g23HiDimhKr7vUbO0kt7S+mVp5mYxoXxkqMkAeOBycVjtqseuwboYUeO5lMLrcZQvEAd21eSRjgAgZznpitl7q0e0jaeE3DSkqA+BjHGcgZpNre2YoXhRu5bfHuAJRueR5ZBIJ8j8cuKFavuELF+zwApAI8hxTCGfHM8g/wCLx8qyI5tRjS3jlvrclOJ/1LfrR4Y98bTjGevOagwaSN45r+8l3Sbwdwj2r+4CgBx+Pr4U2xKFrskaE5I8yf5/x8vGoNLEnJwPnmsmSxivDOXtQy3Kd1JuYncmNu3noMeWOmevNSgt72TvBcRhDG21WMm7eOMEePOcYPiD1GCTL4oTsmoIBhBmqGuJ52CA4z5V0WhPWT6CrooViyQcnzPhS2CFBrRCBhsMOp86rneKwVXEe8scZJpulr61e6VVQqNpySTTXXA0UcpcG91QTVLZiAwYHwzTnXnHNZselyK6sZVwCMitKmsLj7yZA6VzfxEUUUYp6mQSAMkgUdeRS0zGeQQxngfeNMBQi4B4FCVdo9KgJUZ9gOTU6EIoooHNCEUUUUIXGbYpc9AKotJWdnz1zmu3LkgRLyWqyGIRLgdT1NLtqk31SU/+zXYl24TIkx5j7r/AAbG+VajTRtAfan2FFz3jcZHkfifH5Vm6mWO1UTcVV3wBktxt2/PcPoKrijnu3Ub8CPGT1CcfRnPn0HhnrXMx1vYqqWlhBcSQQOQJGv7rQMQlYx8hsmv0ig42XK48O4PFFNLYaKVBeGfcRzmQnn47uaKs8DFj+tnwVbLD0Xyqi6udRNhHZWUeltsuRcg31vNKAwRl4EU0R6MepI9KK1La10+TS7U3DSR3F5qsVjG8cJlJ3oxxjeoUDGSxycAgA5r2OrdEyO821xtfrptr8F5vSNlfJaLex3t0130+Kx47ztI0BtLm70lbZlkL29tYSpHNIQBG0neTu5CEbgFZfewc8U1N2h7QTdorzUNPg0/TrA3iThGtC096yQKivK4mKhN+SFVVYhFyeTnSuIdGjjmjigu3ki0mO5DiFSO9ecxg8zLk+6RjAAAJJOQKr/R+kGW9X9LyRRafePZSy3EKQpJKsbNiIvIAeVK5YoMg845rL4mHyuu6+nXNr573/wCFqcPEIhZttemXTy2t/wArHtrztDa3VvdJLoryR29lbyzSWE7TSLbsGUA+0bI1JBO1UHLZOTVcx1q6hukub2yL3OnR6aWS0dQqLKzs2DIeTuwOcD1rXTT865Fovsepd61xHE/fWwhVEKBmYkv7wGSuY96kg4OOausLaw16O3NnJBatO7Xe2NXlPsMs7RW0uS+ACqFzwc58MU5ww+EtOXfnqmtOITBwzbctFmXF9qoGnCyXS2OnTyXERvrWWcIzrtJVUmjXdjcAzBiNxxjxrtLvXrTe8d/ZpI509S0dqwHd2uz3QDIfv7SCTnAbGM81vp2ct2uBZnUnE/ee8ncfdh74xCU+90JBIHlQnZy3a4FmdScT957ydx92HvjEJT73QkEgeVOdJhr3F7jqfNNbHiTGhgGg8l5kJqUt3ZPctpcNppkE9vZ2tjZSRKiSPG2GLyybsd0BwAOenhTF5f6/cXhe1m0ixtmeJ2NtYSC5IRlfAczGNQWQZxEOOPWtKTSkXXLPQEuHNxdieQlo9qxxRy7A55z7+GYDHRTzSqPo82iRdo4bnUGsJrae7j3WaiaREkSNNqd5jMhkUruZcAjdtOQJDJQBgbfu7/q+fXUbHdRiOuLy63eGn6dPLpodxssiTT5hf6tfWGn9mrB9Ut7qGSW20bbcO1xje8sxlLPjDEKuxctkg4Faj6rr8ciS2smku9s8DWgu7GSVYDHHsLe7MhLMMc528D3c81pzaLa295Y2Mt5cGTU5u6thHbA7R3YcvLlwFUblX3dxy3AIya5ZadpzaiLK4nuXkghtLqdVtx3W2eTasYfeG3YwThcAEc54qK+Gtabf/t/P2UtsScRf/wDX+fusbTXvdNspYv8AYLm5mWQs89qxi3sxbIQOHABPQOD61yG77QLHO9zJok0rrAsMJ06UWkXdOzq3dmcuzbpHJJkweOOOWNZn0TQRI2v67punyyvezW8Ul5bxqIYp3SNcSzCVmZV/ZRhkEZHFTuRp9jpKale3c4e4732eGC2aYyd2FJztORncAMA9fCpRJQ1DQ7cCw56dNOvj81EY66ncW7XueWvXXp4fJK97qkyCPU5rC/T9FHS5Y57L9XcBmLO0iq4G0kj3V24x1rNj0cLpMuly6J2Omie8S9itG7PhbGCRY9m5YVlDMxXq0kj5z0xgD11nodpe6ldaVHqEyzafNBBdu1tiJXlQMAh3ZfG5Acqo97gnBpEx6TJYpeWl5fSd7p0mpxq1kF/Uo4TnDkgtnKgAkgHODxUbjhrjY7/+Xn/CpGjEmi42/wDHy/xZZcSapFatarc6eoOl2+lLs09URUjkLs3dqwQZJICgBVHgat1K77SahaahpMd9plnpl5aXNqlrb2UoVO/2hpDmYgsAGwEVFy5JBreuNL006pFYLdyRd5M9jGIrcyDvoYBLNI7lxhcnZhV4I6HPCkVrpc1nHqUd9dG1mtra6jaS3jhOyeQohZpZVjXpnaX3HoFJ4pnEw1zdRa3/AHfZPLMSa7Q3v/2+HVK3Ora+85uraTSTLFPFNae1WUkqQFIhGWwkyFmIA6nbwPdzzS8d3rsIgkEukXN1BaxxLd3djK0xmWRn73Mc0YXmR+ECn3uSQAK15tMsIrtNOGoTvcyQXVxkWw7lFgco299/BJBxgHofAZqwWGl2c8d7PPLc6VHHc3E12EX2ZooFBZhLG7qATkYYq/ut7vjTi/DTr5/3fJNDcSGnl/b4b/zRYcH6QYSTapfe2Xc8rzSyhCi7mYnCqSSqjOACSQAOT1qytGG2kW30Sylt7SLVdVliSYSWstxHEzQ986BVni2oitGDIWclmwErT0nRtP1LUIr2Cyu5tNmhguEiVWZyJnZVzjlVG0sSei45qVmKUzBkFwANPTkNVE/C6l5zmxJOvrzOi83RV1vJeS2FwsmhWkd3BYTSdy8k63El0DkD3sRQxqobO8sxzxjHLMYs7Wy0yeVrF5dU1IWcaXIuHLpsztjWAEhiSPff3EUEnyM5r42tLiDpbprfa2qgFBI5waCNb+lt76JCitDdDBLd22o2Vhbw2GjW1/cTB5pJFmZyZeQQpQJwAI9xPPpSMt5c3E13f6NZaPd2bzT2em20lpqFrIZwAUMrzENKNp3YiRQTkB+CaY3Eo3mzWn5fvz5c092GyMF3OHz/AG5c+SjRTZvrSLUb4tZacbDQrYXGryd3PITIseZYINswCsG2j3jJyxX9moSNLHZ2to1vo36WuNHfVZ7VpLkPESx24dQ0ccaBWGZMs5BxjFBxOIEAtPy/fw/ZAwyUgkOHz/bx/dL0Uxqb2scmmRWNtIkdxazSvJMR3kjJLsBwpKqp5IHXBGec1XqDtcXBg0O40xLawtbeS+afT74ztIzkPsmZkt8YKAYDnJbIGKmNYwAOsdTby5aqEUby4tuNBfz56KuimnNrDoN9eLbSS3ULQAO7YjjDzInAByzYZuvAx41q2NpZ3Wr6rZzWFmlrpmoQW8bI8oklQw5feS5UsX6bVGF8zzTJsQjgcWuB03+Xj4hPhw+Sdoc0jX/Ph4LAop7QLix1R+zD6lpiJJrdpJcNBZM6plZIxy0jkhQsq5xySpwBnA5pL21xpulT3Frbe0anPMoiYSvJMqxkhIAjAKQ23Ly+4MgdWFMOJRAXIPy626pww2VxsCPn0v0SVFa1vb+1XV7YrpVtix/RiZikcyyPKYzN7zOI+RKAoCjBUknnARuZoZ3tZbaGza0lmu0kubMyrGvdyqEjAlJaRtpJZ1whIG3OaWPEopXhgBufL9+aJMOliYXkiw8/25Jeim9SlsUS+lt5tIMcGpR2dvHZ3RlnWNoyQ0/6xgGYrkLtTAJ4OM1Td3klhYwzyaZp85v7uKzs41SZJVCjfcTSSGYqQEBC7Yxh2UHIpza9j2Z2gnW1tL3+Ka6gex+RzgNL31tb4Kqim333ENnING3S3Mlyhi0rMhDgo0MI9qkj3v3bMWcFUyh6Uil7p95PcjSppbi2t5TCly8aqk5AG5o8M25QSV3ZwSpxkYJkhq45nZBcHoR/B81HNSSQtzmxHUHr8/kp0UUVaVVFFFFCEUUUUIRRRRQhFFFFCEUUUUIRRRRQhFFFFCEUUUUIRRRRQhFFFFCEUUUUIRRRRQhFFFFCEUUUUIRRRRQhFFFFCEUf967Sst9HHObcRs7KodsEYUc+Z9PCjdCax6H6VwkDqR9axzrjz3AitoQExkyMhIC+JwcZPwzSdzqmrXDCSGVYbcMY/cILSY8QDg59KeI3FJmXpPP0pbU9QtdI0vUNavRI1tptncXs4iUM5SGMuwUEgZIXAyQM45FYEun61fJ3kpl2HmKMke76sWYEH60l2wsNTHYjtI7loYU7P6krQrJu3YtJOSfp0zUU7eHG5zTqApIQHytDhoStHsD9onZX7SOxdv2/0C5uLfSJRcGY38axy2vck94JFRmAwAG4Y+6wPoIfZh9onZ/7YOy/+tfZC01VLT2uazMd9bpHNvjVGYhY3cbcSDHOeDxX500jTe0fZ3s72d+x/s6lzHZ/bV2f0C4tp4du2ycWsSasxzzlrZEkP+LzpuK60XS/sp1fQLiyWLS9W+13UNOghm1M6fp0ag5VLyVUb/ZgFGVHUqvIxg4DcSlGVzuQN/EredhkRDg081+rfY7zeUNrOSBu2922cefSvQdl7G7uLbu3gkhMzqilkIypJ59Mgfj51+FoBJd/Z19pvY2w1fTn0LTu1/Z9LNNEvJJ7O3a4uEEhtZX5Vdy5443ZxnNfYPti+zP7POyXaDsl2G0+87K2+laZYaheRdku1mq31pYX2+QB7qK+95PalYEbJGYgMWAUe9XNe088eLRxUcht3gfgCtfBKE0Er5266W+Nl+pI9NuPa7q4OxgsjbUjOThpGbkeAAwOccj4UlqN9fadq+h6YOzWrXcOsXEkMl7bQgwWAjjL75yWBUMRtBAPPGK/Guva4nbDs99iGlCG3j7D6lpeplbP7QNfmjsZ72KZ40jury3jxLsVcwbkUFSnUnB2uxFjqWmdq/sJ0277X6J2gtbftd2mj02bRtRmv7a2tBbrstknmRWkEbd4oOD7uMMRginR0kdFHw4+t/itOSUyHM5faOzX+kb2Z7YSdgDF2d1O3XtvqOp6VbBpUIt2sshpHz94PsOAOm7mvq2pi39gdobKUBSj75GJ24YHwAA6eNfir7GIwz/6OwTZg9qu1gA3D/75x5jw+Oaw/sw0/tH2kvezvbPVO1vYLSO3h7XldWub/tHer2huXN0Y5dPez7po+5ZMKqj3AuCWGWxWlp2vpJI+bg6/zUrXlkrb8rL936bfXUNqIo5FUJJIowi54Y+OM1OWWSVy8zs7HxY7v8xSloQxuAp470kZ44Khs/jUnu4VJCkyMOqx8/U9B8zUFBWwU9BG+Z4AAA87BPngfJOQwX1V2ABnGB48dPX0qmWNgwIJXe25WOfdkxjPwIwD8RS0V1dXsvdWmC46LFhn/wCZiF/OrHi1VEZLixlKsCrb7VwCP8S7h86za3GaKuYY2ZrjUOANr8v50U8VJLC4E2v5pmNxIuQMHJBXxB8RTmmgm8jwCRhs8dRjkH5fnWNHqDCRN8XfvwJ1SRSWx44JBzin212FgYEdbRPCIoYz9W5NX8Mxymq4gJHgPG99FDPRyRG7RcI6VJWK5AxhuCMZzUcg/d+Ved+0Ttc3YTsPrPayC2a5urG3xY2yRmRri9kYRW0KquSxeZ0TaASc8A1ttc2Qd03CqOFtCF6cyzKe7Pu44xjbiqzKWA3SD3sYyepOOPjyOOpr89dj+2999nHYXtP2U0i41e/u+zkumX2mT9oNJvbOW7gvZ4Y7tu6uljlbbce0tuHujvoxn3cD0v2m9pte1HtHrHY7T7ixtxovaLsg2n3Etu0uyS5u9zvKocbwCikLlSehPOaZI9kLSUjG3OVq+sXV2IFAUqZNu4ZIwo8WY+Ape3sJO8L3SuoYiQh1w7nzIPh0AHzPWvlD9vu09lfal2OvtbtZtdse0Vtp0F3Bo7yXN7DLp4vFCWgYp7QgyGLssSRLvOGIU6vZX7UPtJ7dSdmOzFtqOmaNqk0Wvz6ley6Z3puP0fqnsKIkHe4TeW7yUCQ7cYRhnNYTKc4lUierIyN91o2PifFXjIKePJELE7n7BfQbk75pTxu7y3jHOBuDb8Z/4jzT5RJAI8Fs+GOfQj59Ph6Zr4Lpn2q/aj2m7MS9qrLVtC0u8sexj9rLll0tpRcXaSXcXdKGl92Jlt1zjLZwQRznV137cftU1TXtTPY/s3dXMehWml3DafDo5u01CW4to7mVWnaRO4UJIEQhT7yktke7U+F0ZY6aSTXO46eHJMnmByZdMo+a+vDcj8e8x5P/AN8A8f8AEB9fwrSs5xNHgEnjK5GMiie8csyGO3fBwrdyuRjocjypewvNrj/ZoHaVVkkYry+ScdOAcDn1NNha7DqllMDeN97dW/uEOdxWGTm3daJyc4GT0qh0u5m7tEDbuBt86fMEUp3Qyqhzyshxt+B8RVkXskW9lcvIBgHGBk8ZHyP4CtYBVgLBRdEWzhtXKl4zyyjgDk4+tLErngfOpy5GM9PGq8jnkcUl7pVXNCsowOD50uls7PhxhR1PnTbMEUk9BS8Mss8mWOFXwpbpEyBtGAABSt5D3ciajBaGe5hUxqBJsJRmXeBn3c4AIz4jqM01Rjny8M+P40iVSijeYhYlB6ZPhU3EMYKJ77eLeA+HnVMUcFhpfdRYhhEzlssduXOQMn+8SAPhUjn3jg8Zzx5UIXKKKKEIooooQiuEZBA4z4134mjnyPxxx9aEKuOIRIfEml5p5GOwjb6VoRQSSjKjjxY8Cuyae0wPMbHwIcZ/GhCzo4pFj75Dz5ULPO5CqRknyrQ9knjUAQtwPDkfhVJhVHLGMqx8CMUIURKDIIwwJAya7JKse0NxuOKEhjjbKjk+NVPA00uSdqgYoQmOvSoGZe8ESnJP0oMZ7sRo+APHFQitxHJv3k49KEKuRit2v0pr4+NVG3VpTIxPoMUXFwIFBUAu3CKfE+Pyx1qOeZsEbpHbBOZGZDlCUYm4u3QFlDHYxBwSijJ58PebB+nrT6oiKEVdoU8AcY+VKWMR2tN1UoVQnxBJJPzJz8hTlZuFQnK6oeO88k+NuXyU1S8khjToFwjn7imiu0Vrd1V8xXyyutLd7rPurySJLK7F6kaqhVpQhUFsqTwGPAI9c1yivTnsa8WcLrzZj3Rm7TYqMMmrQlQdduXUW4tmDW1oxdRL3mSTCSTknHguTtAPNSk1HtHeavcatcazNaxtcTS29lbrB3Ee9Sgdz3KtM+0niTeoJ6HANFFVuw0+YOyDRWe3VGUtznVUWkeq2ZmmTtDdtdXBO+5NvaiQL3XdqihYQqKo5ARR72Sc5NSt47yyFybDVbm2knsI9MWSNYg0FsilVRAU2jGWOSCcsfTFtFP7JBa2UJna573zFQB1NLm/vo9dvEu7+0SxM6pCHigVSAie5jxY5IJyTz0oB1NLm/vo9dvEu7+0SxM6pCHigVSAie5jxY5IJyTz0qdFJ2On/sHw/nVL2yf+8/H+dFy2e9h1U6xLql1LO3s6khYFYRQhgkSt3RKrlmYkcknk44qldR7T308b3rQ2Mdta3FrCsUsN0X76RXLMvssUOF7tAoMbeJJJ630U11DA4g5duXJObXTtBGbfnzVaSdoY4pDH2v1MXc05ne9aK1eUHYEwgaEpENqqP1ar0885DqXaGyt4NH0WNEtI4LW39qub1JZVWGQPkJ7NvY8EDfOVGc7SetlFNfh9O8Wy2SsxCoYb5rqiRdae0FkvanUoo2aYztGtusswlkMjqZe67xFyx4jZMA1ddTaxcWstpF2gu7VJndna2ht0cRuMNGjd3mNSABlNrcD3s812ipRSQAWDRZRmrnJuXG67Lda5JfRXa9pL6KOF1lFvHHAEeRUKK8jd33kpAOQHdlyFOOBVFtHfWcMMNvrF0vcWK6fGTHCxEQfcTgpgliBnIx5AVdRSdjg1OQJe2T6DOVXCNQgaCRNauy9vJdzK7LESZbgkySHKdeTgfdGenSoCPUorSCztdcuYUtYbaG3JtrWbue43bGUSxOA/vn3sZ6YIq+ig0dORYsCBWTg3DyoalddoNQjgsE1q4tbZLeaO5uIRALm7eWUu4LdzmJcHH6plJz4YBqOo/pfVjeR33aG8e2vomhkt1gtkXY23cNyxB2LBdpLMTgnBGatopraCmaLBgTnV9S43LymdR7RdoFtbZdJiQXMDjMyXEMDsgXaVZpbW4ByAoO1UJCjJPSseyt7uXUxrmqafpyXsRhaCQZupUeNNiyGR1SMHHRYoYkXJwDkmn6Ka3D6dshkA1Pw18E52IVDoxGToPj8UqbW/XR7fQLfXbu3sIonhkjihtw06OcuGkMRdd2Tnu2T7xplptWWJo7LWpbNu/E0bxWlo3c4GAI1eFkXjxC7v71doqXssIBGUaqLtU1wcx0S7RaqYbW1i7SahFb2yQxtGiW4ecRSd4veTGPvj73JAcA88cnN5uu0Xt8mpJ2qvUmIkEG20swtuZCu9lXuMMxChd0m84JGeTntFJ2KnP6AlFbUD9ZSUWn3S6dLpU2sTy200kLvGlpaW6kRyCQJtghQbSwyeMnpmmNTS/wBTtDp7avcQWkkLW1xDFDATPC3WNpHjaRVOWGEZfvHzq2indlhy5cosm9pmzZsxupQyvFfW99J/tC2lu9vBbOEEQDEsT90nJJHXOMcAUvcHW9RgtbfU+0FxLBDHCs1stvbiOdoyGXe/dd6RuAO3ft4AxjIq6ih1NE43LUNqZWiwd/NlCUXU9nNZyahLsuJkllKxxKXCSCRUwEACggDgA4HXxqctxrU2qRai/aG7CQzLcrbJBbRxtKsZjVnZYhJJgHo7sM444GCih1NC/VzQUNqZmaNcQqrFdSs9Qi1SbW7m7uLaPubUyQW0SWybtxCJDEicnBJIJOBXIk1O00+2sNN126s2tQVS5SC2kmwRhsNJE2zOATsC8geVXUUnZYcuXKLI7VNmzZjdUsmqN7NCvaC9js7X2fbbJHAA5gwYi8vd98+CqnmTnHPHFcK6irT3Dak9xItvNBYRPBbQwWJkKkuiRQqCw2jBbLcY3DJzfRSdjg5NCd2yfm4qN4+p6jqUeo6jrM90tvIZre3kt7fuopdhTvOIw0jbWYfrC33jUVjuParC8mv5pZNNhkhtyyxrtLsrO/uqPeJRfQY4Aqyintp4m7NCY6oldu4qMs+vzTXUz9prrNykiKnsVkUiEhG/CmDa5YAKTIHOMjPJqmytri1i7qfUHugoCx7ra3gEagYCqkEcagfLNMUUMp4o3ZmNsUPqZZG5XuuEUUUVMoUUUUUIRRRRQhFFFFCEUUUUIRRRRQhFFFFCEUUUUIRRRRQhFFFFCEUUUUIRRRRQhFFFFCEUUUUIRRRRQhFFFFCEUUUUIVd1NHbQSXEpAWNCxJ8AOawQLkTT3d1CqOyZkkHG1fA8dfdFaesxvPbLbxgFpGYKCeCQhIz9BWW6O0qQCN1kbesnvHkO7KPhjBqRlgLprt05FYzt+qjso4I1B2zS4MhPmAOM/GnrfT7W3cTLEHmAx3j8sfmc/wAquhLGJGJBYqMnrnip5phcTol5XU4Y2llSJTguwUZJ8a9FL2LWKNpLjUoQjKyvviBVgRgggn3hgnjx6VgWXF5CxHAlQn61q9qY7mO+PfagJ1ZmZUBz3YPQY6Vl1RlfMIo32FtdFpUojZEZZGXN9NVjNHBDJGkCQlbQGO3dYlXu0wFwgx7gKqAQD0GOlUS2dhcWk+n3Gm2UtpdOZJ7Z7WNoZXJBLOhXDEkDk+Q8qtHQfCirogjtYhU+NJe91s9ndG0SPTWWHSdOjEskUcirZRKiLEB3QA24O3GAfAAAAYrX1js/ovaG2Fr2j0uy1VEcSIt9axziNxwCqupVSPPHNee0zVZLCYCQd5bsNkkZ5BXPh5GvWI6oiyB+8t3+5J5eQY+HXHyryrEqZuG4m9taLiQksdysdMvhZd/htSKyjaIt26EePVZ99pFnfWS6Tq2j2Go6cu3FrcWsc0ACjC4jfhQB0ADYzjpWgz6RZW9tDB2asLF9OBNntjVVtgQM90GQbBgjhMcY5PSrfMdOMGlbvUBc3MIDktDtj3IAS2CXI5yCRhPjWRijZcLgDqaY3JsGmx381q05FS60jB4rMghsUkiitdL05JLRmkhWKy3mBnUB2jIVdpbkkrgnPJNVfomwk1ptfHZ22OsshjN+mmwrdlcY296Q0m3HGTxXppbASlHWESC6AfZgMAygKR06ADOT51Z3NtY+47tPKDwjSM0cXrgnBPkOgqnHgmLOiDePodx0Uva6dru6xY5trmJRCR3aMEDKztJuwAOY04PAHWurp6uAJY3lC9O/OEB9I04I+JrTlmmuD+uldznjcc/nSWoTSI62lu2wgfrWHXJ6fhTh7M0tEOJUPL7bDkq9Ri72NzNAChO8ECbJZUx4RrCm0fLGfxqhdQRTxFtPhsLRAf8AKx/KlZRtkIyePE8k1E+lRyQU47sTMo8CVhuxmpvcHRaF1f2t4sSXavJ3YKqMLIOfElhnNUmOBRsivSmf933bFT8juH0xSnX/ALUGPjI4x1IFU5aBk2jiVPDj87DbKD8kxHYssoKNZhxyBFMYiPiuMH6VG/tLfWvZodUghufYrqO8gWZ48JPGSY3AQEkqSSMjg84yAaqUuibFdlBPOCcfhTlheyrL3MzlkbjJPSkpcLcHcNs7mtPRXWY+yUhskeqzdX7JaF2jaQ69pNnfPLYz6a/fQSyl7WZkaWElioKlo426cFQRg0hafZL9n8Gm3ukr2Qtng1KSCa99qd5DcSwMWhkd2dpHZCTgs+RxjGAB7fuZemxsfGud1IOO6b/lrpKfAGQ2D5nOsrElYXj3QvGzfZT2G/Q6aHb9noms4r1tTVXuZxObsqUMwuQ/fiQodpYufd46cDz3aP7KNJvNK0zQuyeldntJh0u4uriGC7065cR9+MytGbe4hcBiMsiko4wGUbQR9UEMrHAjYn1FXNpMc6bbvG3qAOoPPPxqatw1xPFpXlrhyOoOiSGcGzZBfxXz3sr9nnZzsr2XsOymm2nt8dtoMWi3EkluqG8tsSkq65AVXaSU7F6bsDpin9Q+zrsXrN7aXuqdlbKe5treG2VVaW3EkMWTFE8YYJOiEnaJNwG448q9NpMrRXJhyWEqtHk85aJyF/At9K1pI0kTu5EDr5Nzx86xsHhq6iDjsnIfc3B2vyVipdG14Y5lx1WU1wu/9eWjYnJEg25z15PB+VcsnSF4++4VI1ifyHgrZ8uT8xTzWEef1c08fp3m4fRsj6YpY6a0UoljgjfAIOw7CwPUFcbT+H4VPXOxIBkzmBzmHQt8d7hRxGEhzQSLp8zorlWO1j+P+VSDKRkEEVnJKsbd1cK5RfBvvov9794f3qfMsaxiQMpTHukYwR6Vs0tbHWNu3Rw3CrSxGM35KbOEXcW4HnVUEolBAHOenjSssxlJZiAoGfTFVR3MiNiNVBYZAZSzY8xGOSPpTqqsgpNZHa9BqfghkL5NWbJ28L7QgVsE8nBqcEYjjx4nrSfd30w3NvA9XEY+W3J+prvcakDkOR/hmDH/ANSfxqmcVkIzNhdbrYKTs45vF047SfdiUHzJ6ChVm6uy+vpScF2VkWOe59x1k4lKg7gQvUYHnWgLmyhYGW7haUkhY94z8xVmnr4amPiXym9tSo3wuYdNVL2eK6t57S5hSVJFBZHUYcA9OfQt9enmgk0kF8ttLMJBc5a3QR4MYVRvy3THI6/vAVpLdyj7+x8g7cgcZ44pBXZdQkje6Uh4E2W/GRtZtzeZBLIMf3RV7dRHdMjoPhRQevjz09anHDJLkoBtH3mJwB86TcXSKHXpU4oZJj+rXI8T4D51fClqHCEGU4JGDheh+Z6elUyTyyjazYUdFUYH08aEqnsto/deRpGPgjYA+eKnDJA0oVbSMerEk5pXnwP4VZbH9fHj96hC5LNJKcu/ujwx7o+VJ/pG0WQoWII8ccUpqF5Nva3U7dpIOPGkRk9DVd8xBsFQmq8rrMW/FdRvzFcDPoxFWnUIUGy6ZJU6YZuR8DXmvgcfCu+PI+tHHTO3EbhepW3WcZtJBIOu0kAgVwWkuPeaJceci/zrD026uY5ljiywBzjPT1rcM0LnLWyEnqVJGanjcHi6uQy8Vt0ezDODcQD/AI673EY4a7iHwDH+Fc32p4MMg+D/AOX8a5JGoVZIiSh4OeSDSqZSENuOt2Dk/wDlk1kMFmvu7dyysShyuORg7MeoOfX5VoYPQhuvUgikL8BbgOR1EbNjqQsin8vwNY+Nj8Fj3e61wJHXzVmmJzEJ/wDAeVFQilSdS0ZJGcHKkEHywfiPqKnWqx7ZGhzDoVXeC11juiiiipLFNXyyiiivT15qiiiihCKKKKEIooooQiiiihCKKKKEIooooQiiiihCKKKKEIooooQiiiihCKKKKEIooooQiiiihCKKKKEIooooQiiiihCKKKKEIooooQiiiihCKKKKEIooooQiiiihCKKKKEIooooQiiiihCKKKKEIooooQiiiihCKKKKEIooooQiiiihCKKKKEIooooQiiiihCKKKKEIooooQldR/8Of8L/8AQ1Qi/wDalx/8iD/qkoopeSbzVunf+Bh/wCmR98fA0UUjuaVu6atf/Z13/ji/6jVEn9qf8NFFZsH5hWlN+WFA1yiitILOQejfCvZaD/8AyxL/AIXoorzb/wBRv+ki8z9F1fst/wBQ/wAgrz/7OT/B/wDSKpH9pb/4Lf8A6jRRXC4579L/AOP2XaUv616XTP8A2bL8Zf8ApFZP7J+NFFdzH7o8lkFTT+3Ss+//APac3+FfyFFFZuKflBVKz8pZsv8AaN8ahRRXPFYpXR0NaFh/4K4ooqzTe+fJTU/vFZq/2Z+P8a6ev0ooqFn5o80xv5q9hB/YR/4B+VToorq27BdG33QrYulcb7/y/gaKKY7b4/RPbsPNYNj/AO0Lb/8AC5//APrW5J975Ciiue9mfyZP+4/ZXq7ceSjXB/ar8KKK6L/4yqLdwk7v/wAfbfOoad9z/jf/AKjRRXLw/wD3J3ktR/5YV+qf2X/7RP4VVp33b/8A+cv5Ciimj/7qzyCYPyk7+23wH5VJfvfP+AoorqpPceqI95Z8X/hJv8cv/Wa43/su5/8AlH8zRRXl9X/1B/7j9VsD3QnbT/wUX+BP+kUq3/ty1/8AwWX/AP2JRRXpVF/0jFiT/mFOr/YP8aev/wDwkH+GiipWe6Ejtktaf2yfA/xqqiinndIEVO3/ALeP/wCZRRSJViaj/wCPm/8AmUm/UfGiiqR94rEP5rvNdk/tPpRRRQUj1o6P/aSf4a0R0ooqzD7q06X3F2rf/cpP8QooqQKylrf+1q66/tk/+W//ANNFFY+Pf9G/0+oVmk/MSll/aXP+Nf8AoSmfP40UUYJ/9vjSVH5hRRRRW2q6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3475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See you in Cadarache!</a:t>
            </a:r>
          </a:p>
          <a:p>
            <a:pPr>
              <a:lnSpc>
                <a:spcPct val="110000"/>
              </a:lnSpc>
            </a:pPr>
            <a:endParaRPr lang="de-DE" sz="3467" dirty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Meeting Website: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indico.cern.ch/e/epicsjune2019</a:t>
            </a:r>
          </a:p>
          <a:p>
            <a:pPr>
              <a:lnSpc>
                <a:spcPct val="110000"/>
              </a:lnSpc>
            </a:pPr>
            <a:endParaRPr lang="de-DE" sz="2000" dirty="0" smtClean="0">
              <a:solidFill>
                <a:srgbClr val="C0D0CF"/>
              </a:solidFill>
              <a:latin typeface="Source Sans Pro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Announcements:</a:t>
            </a:r>
            <a:endParaRPr lang="de-DE" sz="2800" dirty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Tech-Talk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EPICS Website 	https://epics-controls.org</a:t>
            </a:r>
          </a:p>
        </p:txBody>
      </p:sp>
      <p:pic>
        <p:nvPicPr>
          <p:cNvPr id="36" name="Grafik 8">
            <a:extLst>
              <a:ext uri="{FF2B5EF4-FFF2-40B4-BE49-F238E27FC236}">
                <a16:creationId xmlns=""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158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Milo-Medium</vt:lpstr>
      <vt:lpstr>Oswald Regular</vt:lpstr>
      <vt:lpstr>Calibri</vt:lpstr>
      <vt:lpstr>Calibri Light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EPICS Collaboration Meeting</dc:title>
  <dc:creator/>
  <cp:lastModifiedBy>Lange Ralph</cp:lastModifiedBy>
  <cp:revision>143</cp:revision>
  <dcterms:created xsi:type="dcterms:W3CDTF">2017-06-28T18:01:38Z</dcterms:created>
  <dcterms:modified xsi:type="dcterms:W3CDTF">2018-11-16T00:10:03Z</dcterms:modified>
</cp:coreProperties>
</file>