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1" r:id="rId5"/>
    <p:sldId id="302" r:id="rId6"/>
    <p:sldId id="305" r:id="rId7"/>
    <p:sldId id="299" r:id="rId8"/>
    <p:sldId id="264" r:id="rId9"/>
    <p:sldId id="295" r:id="rId10"/>
    <p:sldId id="293" r:id="rId11"/>
    <p:sldId id="294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563C1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279" autoAdjust="0"/>
  </p:normalViewPr>
  <p:slideViewPr>
    <p:cSldViewPr snapToGrid="0">
      <p:cViewPr varScale="1">
        <p:scale>
          <a:sx n="65" d="100"/>
          <a:sy n="65" d="100"/>
        </p:scale>
        <p:origin x="6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DBF90-73D2-4ED9-A21C-7DB37E2AE56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195E8C4-3380-46AF-9FD3-ECA1B3F85194}">
      <dgm:prSet custT="1"/>
      <dgm:spPr/>
      <dgm:t>
        <a:bodyPr/>
        <a:lstStyle/>
        <a:p>
          <a:r>
            <a:rPr lang="en-CA" sz="2400" dirty="0" smtClean="0"/>
            <a:t>Client (GUI)</a:t>
          </a:r>
          <a:endParaRPr lang="en-CA" sz="2400" dirty="0"/>
        </a:p>
      </dgm:t>
    </dgm:pt>
    <dgm:pt modelId="{075F0E39-3664-4901-8F56-3A838DFB6CCA}" type="sibTrans" cxnId="{2806F354-DD96-4218-B2F2-740D4E700B94}">
      <dgm:prSet/>
      <dgm:spPr/>
      <dgm:t>
        <a:bodyPr/>
        <a:lstStyle/>
        <a:p>
          <a:endParaRPr lang="en-CA"/>
        </a:p>
      </dgm:t>
    </dgm:pt>
    <dgm:pt modelId="{41CAB4B7-0FE4-455E-948F-32CA6CED60C0}" type="parTrans" cxnId="{2806F354-DD96-4218-B2F2-740D4E700B94}">
      <dgm:prSet/>
      <dgm:spPr/>
      <dgm:t>
        <a:bodyPr/>
        <a:lstStyle/>
        <a:p>
          <a:endParaRPr lang="en-CA"/>
        </a:p>
      </dgm:t>
    </dgm:pt>
    <dgm:pt modelId="{960473A5-9FB1-4E02-AFE7-064896886CDF}">
      <dgm:prSet phldrT="[Text]" custT="1"/>
      <dgm:spPr/>
      <dgm:t>
        <a:bodyPr/>
        <a:lstStyle/>
        <a:p>
          <a:r>
            <a:rPr lang="en-CA" sz="2400" dirty="0" smtClean="0"/>
            <a:t>Server</a:t>
          </a:r>
        </a:p>
      </dgm:t>
    </dgm:pt>
    <dgm:pt modelId="{E4813701-4010-46E6-906B-B45287DA8B2C}" type="sibTrans" cxnId="{16E15495-69B3-4C09-9887-DB03FCD39A95}">
      <dgm:prSet/>
      <dgm:spPr/>
      <dgm:t>
        <a:bodyPr/>
        <a:lstStyle/>
        <a:p>
          <a:endParaRPr lang="en-CA"/>
        </a:p>
      </dgm:t>
    </dgm:pt>
    <dgm:pt modelId="{DD9C651B-5BD1-494F-952B-8C56F16BF3E7}" type="parTrans" cxnId="{16E15495-69B3-4C09-9887-DB03FCD39A95}">
      <dgm:prSet/>
      <dgm:spPr/>
      <dgm:t>
        <a:bodyPr/>
        <a:lstStyle/>
        <a:p>
          <a:endParaRPr lang="en-CA"/>
        </a:p>
      </dgm:t>
    </dgm:pt>
    <dgm:pt modelId="{C4EA73F6-FCFF-4590-A30E-E24B78D7EE11}">
      <dgm:prSet/>
      <dgm:spPr/>
      <dgm:t>
        <a:bodyPr/>
        <a:lstStyle/>
        <a:p>
          <a:r>
            <a:rPr lang="en-CA" dirty="0" smtClean="0"/>
            <a:t>Scan Coordinator</a:t>
          </a:r>
          <a:endParaRPr lang="en-CA" dirty="0"/>
        </a:p>
      </dgm:t>
    </dgm:pt>
    <dgm:pt modelId="{E5B2CF0D-1F59-49AC-9A3A-78FB5D512C99}" type="parTrans" cxnId="{31783C97-08DE-40D3-A1CD-F744AC43AAD9}">
      <dgm:prSet/>
      <dgm:spPr/>
      <dgm:t>
        <a:bodyPr/>
        <a:lstStyle/>
        <a:p>
          <a:endParaRPr lang="en-CA"/>
        </a:p>
      </dgm:t>
    </dgm:pt>
    <dgm:pt modelId="{807F86C8-13A9-4DF1-94BD-577DF1C4D04F}" type="sibTrans" cxnId="{31783C97-08DE-40D3-A1CD-F744AC43AAD9}">
      <dgm:prSet/>
      <dgm:spPr/>
      <dgm:t>
        <a:bodyPr/>
        <a:lstStyle/>
        <a:p>
          <a:endParaRPr lang="en-CA"/>
        </a:p>
      </dgm:t>
    </dgm:pt>
    <dgm:pt modelId="{782E29A3-5B24-4A19-B56B-E72E2171202D}">
      <dgm:prSet/>
      <dgm:spPr/>
      <dgm:t>
        <a:bodyPr/>
        <a:lstStyle/>
        <a:p>
          <a:r>
            <a:rPr lang="en-CA" dirty="0" smtClean="0"/>
            <a:t>Rapid </a:t>
          </a:r>
          <a:r>
            <a:rPr lang="en-CA" dirty="0" err="1" smtClean="0"/>
            <a:t>FlyScan</a:t>
          </a:r>
          <a:endParaRPr lang="en-CA" dirty="0"/>
        </a:p>
      </dgm:t>
    </dgm:pt>
    <dgm:pt modelId="{4176A948-F8CE-44EA-B20D-C4AA83AE6320}" type="parTrans" cxnId="{44E457B6-564C-42D8-90F4-7F972CCC16E6}">
      <dgm:prSet/>
      <dgm:spPr/>
      <dgm:t>
        <a:bodyPr/>
        <a:lstStyle/>
        <a:p>
          <a:endParaRPr lang="en-CA"/>
        </a:p>
      </dgm:t>
    </dgm:pt>
    <dgm:pt modelId="{C8D70E61-EF3F-41EC-999F-396AE9939F3B}" type="sibTrans" cxnId="{44E457B6-564C-42D8-90F4-7F972CCC16E6}">
      <dgm:prSet/>
      <dgm:spPr/>
      <dgm:t>
        <a:bodyPr/>
        <a:lstStyle/>
        <a:p>
          <a:endParaRPr lang="en-CA"/>
        </a:p>
      </dgm:t>
    </dgm:pt>
    <dgm:pt modelId="{E025B318-2AC9-46D9-9047-3707275CEE3F}">
      <dgm:prSet/>
      <dgm:spPr/>
      <dgm:t>
        <a:bodyPr/>
        <a:lstStyle/>
        <a:p>
          <a:r>
            <a:rPr lang="en-CA" dirty="0" smtClean="0"/>
            <a:t>Beamline Energy</a:t>
          </a:r>
          <a:endParaRPr lang="en-CA" dirty="0"/>
        </a:p>
      </dgm:t>
    </dgm:pt>
    <dgm:pt modelId="{20567B4B-23A3-4578-9832-6DC4C7B04278}" type="parTrans" cxnId="{9484C0B0-9A2A-48D9-839A-55F3B8F995EB}">
      <dgm:prSet/>
      <dgm:spPr/>
      <dgm:t>
        <a:bodyPr/>
        <a:lstStyle/>
        <a:p>
          <a:endParaRPr lang="en-CA"/>
        </a:p>
      </dgm:t>
    </dgm:pt>
    <dgm:pt modelId="{5E75C0F4-E54B-4BBB-A840-EDC26799F15C}" type="sibTrans" cxnId="{9484C0B0-9A2A-48D9-839A-55F3B8F995EB}">
      <dgm:prSet/>
      <dgm:spPr/>
      <dgm:t>
        <a:bodyPr/>
        <a:lstStyle/>
        <a:p>
          <a:endParaRPr lang="en-CA"/>
        </a:p>
      </dgm:t>
    </dgm:pt>
    <dgm:pt modelId="{DC81C433-18C1-4479-9002-C93483FF842F}">
      <dgm:prSet/>
      <dgm:spPr/>
      <dgm:t>
        <a:bodyPr/>
        <a:lstStyle/>
        <a:p>
          <a:r>
            <a:rPr lang="en-CA" dirty="0" smtClean="0"/>
            <a:t>Zebra</a:t>
          </a:r>
          <a:endParaRPr lang="en-CA" dirty="0"/>
        </a:p>
      </dgm:t>
    </dgm:pt>
    <dgm:pt modelId="{7B09DDD6-20A4-4A79-A724-DF6AA2E5EDAB}" type="parTrans" cxnId="{8B7CA611-A94A-4FFC-8613-19FF833B4918}">
      <dgm:prSet/>
      <dgm:spPr/>
      <dgm:t>
        <a:bodyPr/>
        <a:lstStyle/>
        <a:p>
          <a:endParaRPr lang="en-CA"/>
        </a:p>
      </dgm:t>
    </dgm:pt>
    <dgm:pt modelId="{9E73455A-092D-4749-9C47-886F4481129D}" type="sibTrans" cxnId="{8B7CA611-A94A-4FFC-8613-19FF833B4918}">
      <dgm:prSet/>
      <dgm:spPr/>
      <dgm:t>
        <a:bodyPr/>
        <a:lstStyle/>
        <a:p>
          <a:endParaRPr lang="en-CA"/>
        </a:p>
      </dgm:t>
    </dgm:pt>
    <dgm:pt modelId="{B39128DE-F593-4F68-8929-FD5A1D17F330}">
      <dgm:prSet/>
      <dgm:spPr/>
      <dgm:t>
        <a:bodyPr/>
        <a:lstStyle/>
        <a:p>
          <a:r>
            <a:rPr lang="en-CA" dirty="0" smtClean="0"/>
            <a:t>SR570</a:t>
          </a:r>
          <a:endParaRPr lang="en-CA" dirty="0"/>
        </a:p>
      </dgm:t>
    </dgm:pt>
    <dgm:pt modelId="{7C2F690D-BDFB-420F-9DE9-162AED1FE6DE}" type="parTrans" cxnId="{8932C34D-49DE-4F21-B2A7-F5FEF47790E4}">
      <dgm:prSet/>
      <dgm:spPr/>
      <dgm:t>
        <a:bodyPr/>
        <a:lstStyle/>
        <a:p>
          <a:endParaRPr lang="en-CA"/>
        </a:p>
      </dgm:t>
    </dgm:pt>
    <dgm:pt modelId="{CA596D2A-8D17-463E-9984-98741554920F}" type="sibTrans" cxnId="{8932C34D-49DE-4F21-B2A7-F5FEF47790E4}">
      <dgm:prSet/>
      <dgm:spPr/>
      <dgm:t>
        <a:bodyPr/>
        <a:lstStyle/>
        <a:p>
          <a:endParaRPr lang="en-CA"/>
        </a:p>
      </dgm:t>
    </dgm:pt>
    <dgm:pt modelId="{97EBBEA3-8AFA-4CE5-9012-E62E646FBF83}">
      <dgm:prSet/>
      <dgm:spPr/>
      <dgm:t>
        <a:bodyPr/>
        <a:lstStyle/>
        <a:p>
          <a:r>
            <a:rPr lang="en-CA" dirty="0" smtClean="0"/>
            <a:t>XSP3</a:t>
          </a:r>
          <a:endParaRPr lang="en-CA" dirty="0"/>
        </a:p>
      </dgm:t>
    </dgm:pt>
    <dgm:pt modelId="{6654A151-5FBF-4037-B03D-D6351940068B}" type="parTrans" cxnId="{6E198AE7-7623-496E-A962-C2A52278DF7E}">
      <dgm:prSet/>
      <dgm:spPr/>
      <dgm:t>
        <a:bodyPr/>
        <a:lstStyle/>
        <a:p>
          <a:endParaRPr lang="en-CA"/>
        </a:p>
      </dgm:t>
    </dgm:pt>
    <dgm:pt modelId="{450EFFA6-11A0-4FD4-88C8-913ABD9DAA3D}" type="sibTrans" cxnId="{6E198AE7-7623-496E-A962-C2A52278DF7E}">
      <dgm:prSet/>
      <dgm:spPr/>
      <dgm:t>
        <a:bodyPr/>
        <a:lstStyle/>
        <a:p>
          <a:endParaRPr lang="en-CA"/>
        </a:p>
      </dgm:t>
    </dgm:pt>
    <dgm:pt modelId="{3F36CDD2-854C-400F-974E-555E2DA3346B}">
      <dgm:prSet/>
      <dgm:spPr/>
      <dgm:t>
        <a:bodyPr/>
        <a:lstStyle/>
        <a:p>
          <a:r>
            <a:rPr lang="en-CA" dirty="0" smtClean="0"/>
            <a:t>Scalar</a:t>
          </a:r>
          <a:endParaRPr lang="en-CA" dirty="0"/>
        </a:p>
      </dgm:t>
    </dgm:pt>
    <dgm:pt modelId="{7F4D081A-63D8-47CB-9904-5A35F6D46B2E}" type="parTrans" cxnId="{6E567908-BDAA-4776-A081-653CF3763759}">
      <dgm:prSet/>
      <dgm:spPr/>
      <dgm:t>
        <a:bodyPr/>
        <a:lstStyle/>
        <a:p>
          <a:endParaRPr lang="en-CA"/>
        </a:p>
      </dgm:t>
    </dgm:pt>
    <dgm:pt modelId="{421FF943-C6D8-4004-86A6-5F13EB39FF2B}" type="sibTrans" cxnId="{6E567908-BDAA-4776-A081-653CF3763759}">
      <dgm:prSet/>
      <dgm:spPr/>
      <dgm:t>
        <a:bodyPr/>
        <a:lstStyle/>
        <a:p>
          <a:endParaRPr lang="en-CA"/>
        </a:p>
      </dgm:t>
    </dgm:pt>
    <dgm:pt modelId="{D0425DD4-8E11-45D8-8125-C2943AACFD81}">
      <dgm:prSet/>
      <dgm:spPr/>
      <dgm:t>
        <a:bodyPr/>
        <a:lstStyle/>
        <a:p>
          <a:r>
            <a:rPr lang="en-CA" dirty="0" smtClean="0"/>
            <a:t>Mono</a:t>
          </a:r>
          <a:endParaRPr lang="en-CA" dirty="0"/>
        </a:p>
      </dgm:t>
    </dgm:pt>
    <dgm:pt modelId="{A66A82A3-51E1-49E7-B52E-9572CFD973FD}" type="parTrans" cxnId="{80675779-BB08-4A46-9816-0C71145B8CD5}">
      <dgm:prSet/>
      <dgm:spPr/>
      <dgm:t>
        <a:bodyPr/>
        <a:lstStyle/>
        <a:p>
          <a:endParaRPr lang="en-CA"/>
        </a:p>
      </dgm:t>
    </dgm:pt>
    <dgm:pt modelId="{6181C679-8088-4692-B2CD-09B66D82E661}" type="sibTrans" cxnId="{80675779-BB08-4A46-9816-0C71145B8CD5}">
      <dgm:prSet/>
      <dgm:spPr/>
      <dgm:t>
        <a:bodyPr/>
        <a:lstStyle/>
        <a:p>
          <a:endParaRPr lang="en-CA"/>
        </a:p>
      </dgm:t>
    </dgm:pt>
    <dgm:pt modelId="{74A0717B-5D5B-4FF6-BA90-2EA24E95C74C}">
      <dgm:prSet/>
      <dgm:spPr/>
      <dgm:t>
        <a:bodyPr/>
        <a:lstStyle/>
        <a:p>
          <a:r>
            <a:rPr lang="en-CA" dirty="0" err="1" smtClean="0"/>
            <a:t>Undulator</a:t>
          </a:r>
          <a:endParaRPr lang="en-CA" dirty="0"/>
        </a:p>
      </dgm:t>
    </dgm:pt>
    <dgm:pt modelId="{003CC6FE-D651-4ABD-93D7-F62F13B0DB81}" type="parTrans" cxnId="{6A3A5074-05CA-43A1-87D8-18BB153BF30B}">
      <dgm:prSet/>
      <dgm:spPr/>
      <dgm:t>
        <a:bodyPr/>
        <a:lstStyle/>
        <a:p>
          <a:endParaRPr lang="en-CA"/>
        </a:p>
      </dgm:t>
    </dgm:pt>
    <dgm:pt modelId="{BBC56C97-25C0-4960-9D96-41380471AFB8}" type="sibTrans" cxnId="{6A3A5074-05CA-43A1-87D8-18BB153BF30B}">
      <dgm:prSet/>
      <dgm:spPr/>
      <dgm:t>
        <a:bodyPr/>
        <a:lstStyle/>
        <a:p>
          <a:endParaRPr lang="en-CA"/>
        </a:p>
      </dgm:t>
    </dgm:pt>
    <dgm:pt modelId="{E5AC0965-FC58-4448-ACAC-62A54AEA44FD}">
      <dgm:prSet/>
      <dgm:spPr/>
      <dgm:t>
        <a:bodyPr/>
        <a:lstStyle/>
        <a:p>
          <a:r>
            <a:rPr lang="en-CA" dirty="0" smtClean="0"/>
            <a:t>SSCAN</a:t>
          </a:r>
          <a:endParaRPr lang="en-CA" dirty="0"/>
        </a:p>
      </dgm:t>
    </dgm:pt>
    <dgm:pt modelId="{A37CF383-6B12-498B-820B-70E4143B8D54}" type="parTrans" cxnId="{70D5E73E-8AC1-42A8-95B7-CDC4936F8132}">
      <dgm:prSet/>
      <dgm:spPr/>
      <dgm:t>
        <a:bodyPr/>
        <a:lstStyle/>
        <a:p>
          <a:endParaRPr lang="en-CA"/>
        </a:p>
      </dgm:t>
    </dgm:pt>
    <dgm:pt modelId="{3D995C64-1471-44DA-B776-E5AE0D8C4AE8}" type="sibTrans" cxnId="{70D5E73E-8AC1-42A8-95B7-CDC4936F8132}">
      <dgm:prSet/>
      <dgm:spPr/>
      <dgm:t>
        <a:bodyPr/>
        <a:lstStyle/>
        <a:p>
          <a:endParaRPr lang="en-CA"/>
        </a:p>
      </dgm:t>
    </dgm:pt>
    <dgm:pt modelId="{FB0F77AE-14EC-4962-83E2-ECEFBE0699FC}" type="pres">
      <dgm:prSet presAssocID="{664DBF90-73D2-4ED9-A21C-7DB37E2AE5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9C43A5A-81BC-427B-AFF5-FFB30D42109E}" type="pres">
      <dgm:prSet presAssocID="{4195E8C4-3380-46AF-9FD3-ECA1B3F85194}" presName="root1" presStyleCnt="0"/>
      <dgm:spPr/>
    </dgm:pt>
    <dgm:pt modelId="{574B37C8-0746-42F9-B4DA-B6530ED2DF42}" type="pres">
      <dgm:prSet presAssocID="{4195E8C4-3380-46AF-9FD3-ECA1B3F85194}" presName="LevelOneTextNode" presStyleLbl="node0" presStyleIdx="0" presStyleCnt="1" custAng="5400000" custScaleX="130827" custScaleY="58186" custLinFactX="-86461" custLinFactNeighborX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355E151-AC80-4D25-B411-CA12478B87FA}" type="pres">
      <dgm:prSet presAssocID="{4195E8C4-3380-46AF-9FD3-ECA1B3F85194}" presName="level2hierChild" presStyleCnt="0"/>
      <dgm:spPr/>
    </dgm:pt>
    <dgm:pt modelId="{AF8A2F37-BAA3-48FC-AFAD-A61DEF839A41}" type="pres">
      <dgm:prSet presAssocID="{DD9C651B-5BD1-494F-952B-8C56F16BF3E7}" presName="conn2-1" presStyleLbl="parChTrans1D2" presStyleIdx="0" presStyleCnt="1"/>
      <dgm:spPr/>
      <dgm:t>
        <a:bodyPr/>
        <a:lstStyle/>
        <a:p>
          <a:endParaRPr lang="en-CA"/>
        </a:p>
      </dgm:t>
    </dgm:pt>
    <dgm:pt modelId="{AC668193-D8A8-436B-B768-E30947A9FC1C}" type="pres">
      <dgm:prSet presAssocID="{DD9C651B-5BD1-494F-952B-8C56F16BF3E7}" presName="connTx" presStyleLbl="parChTrans1D2" presStyleIdx="0" presStyleCnt="1"/>
      <dgm:spPr/>
      <dgm:t>
        <a:bodyPr/>
        <a:lstStyle/>
        <a:p>
          <a:endParaRPr lang="en-CA"/>
        </a:p>
      </dgm:t>
    </dgm:pt>
    <dgm:pt modelId="{81B024FC-F32C-45B4-9638-93EA7877477F}" type="pres">
      <dgm:prSet presAssocID="{960473A5-9FB1-4E02-AFE7-064896886CDF}" presName="root2" presStyleCnt="0"/>
      <dgm:spPr/>
    </dgm:pt>
    <dgm:pt modelId="{A051BA95-BA0F-43C2-B98C-CF5CBBA1C95E}" type="pres">
      <dgm:prSet presAssocID="{960473A5-9FB1-4E02-AFE7-064896886CDF}" presName="LevelTwoTextNode" presStyleLbl="node2" presStyleIdx="0" presStyleCnt="1" custScaleX="109286" custScaleY="130827" custLinFactNeighborX="-18217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110EE00-6B6C-4690-AE93-92D8683ADAC3}" type="pres">
      <dgm:prSet presAssocID="{960473A5-9FB1-4E02-AFE7-064896886CDF}" presName="level3hierChild" presStyleCnt="0"/>
      <dgm:spPr/>
    </dgm:pt>
    <dgm:pt modelId="{6362354C-8A7C-4875-A92C-12D396240C7C}" type="pres">
      <dgm:prSet presAssocID="{E5B2CF0D-1F59-49AC-9A3A-78FB5D512C99}" presName="conn2-1" presStyleLbl="parChTrans1D3" presStyleIdx="0" presStyleCnt="4"/>
      <dgm:spPr/>
      <dgm:t>
        <a:bodyPr/>
        <a:lstStyle/>
        <a:p>
          <a:endParaRPr lang="en-CA"/>
        </a:p>
      </dgm:t>
    </dgm:pt>
    <dgm:pt modelId="{6EDCBDAF-5CA8-4764-B424-7B82F62DF935}" type="pres">
      <dgm:prSet presAssocID="{E5B2CF0D-1F59-49AC-9A3A-78FB5D512C99}" presName="connTx" presStyleLbl="parChTrans1D3" presStyleIdx="0" presStyleCnt="4"/>
      <dgm:spPr/>
      <dgm:t>
        <a:bodyPr/>
        <a:lstStyle/>
        <a:p>
          <a:endParaRPr lang="en-CA"/>
        </a:p>
      </dgm:t>
    </dgm:pt>
    <dgm:pt modelId="{98F4571E-7FCA-4A18-88CD-304E910B7FAA}" type="pres">
      <dgm:prSet presAssocID="{C4EA73F6-FCFF-4590-A30E-E24B78D7EE11}" presName="root2" presStyleCnt="0"/>
      <dgm:spPr/>
    </dgm:pt>
    <dgm:pt modelId="{5C1215FD-A767-4808-A3CB-9BAEA5D697A2}" type="pres">
      <dgm:prSet presAssocID="{C4EA73F6-FCFF-4590-A30E-E24B78D7EE11}" presName="LevelTwoTextNode" presStyleLbl="node3" presStyleIdx="0" presStyleCnt="4" custLinFactNeighborX="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F4EACE8-621D-4C53-92CD-C4B1B3775DB2}" type="pres">
      <dgm:prSet presAssocID="{C4EA73F6-FCFF-4590-A30E-E24B78D7EE11}" presName="level3hierChild" presStyleCnt="0"/>
      <dgm:spPr/>
    </dgm:pt>
    <dgm:pt modelId="{73FE771F-8940-45BC-AD0A-4C021519B290}" type="pres">
      <dgm:prSet presAssocID="{7B09DDD6-20A4-4A79-A724-DF6AA2E5EDAB}" presName="conn2-1" presStyleLbl="parChTrans1D4" presStyleIdx="0" presStyleCnt="6"/>
      <dgm:spPr/>
      <dgm:t>
        <a:bodyPr/>
        <a:lstStyle/>
        <a:p>
          <a:endParaRPr lang="en-CA"/>
        </a:p>
      </dgm:t>
    </dgm:pt>
    <dgm:pt modelId="{EC4C71F3-121E-49ED-B437-8D86B2B09848}" type="pres">
      <dgm:prSet presAssocID="{7B09DDD6-20A4-4A79-A724-DF6AA2E5EDAB}" presName="connTx" presStyleLbl="parChTrans1D4" presStyleIdx="0" presStyleCnt="6"/>
      <dgm:spPr/>
      <dgm:t>
        <a:bodyPr/>
        <a:lstStyle/>
        <a:p>
          <a:endParaRPr lang="en-CA"/>
        </a:p>
      </dgm:t>
    </dgm:pt>
    <dgm:pt modelId="{1A97D9BC-9DC7-4020-8B1E-1F29AD97736D}" type="pres">
      <dgm:prSet presAssocID="{DC81C433-18C1-4479-9002-C93483FF842F}" presName="root2" presStyleCnt="0"/>
      <dgm:spPr/>
    </dgm:pt>
    <dgm:pt modelId="{433ED95E-07C8-40D4-AB07-F112194D2203}" type="pres">
      <dgm:prSet presAssocID="{DC81C433-18C1-4479-9002-C93483FF842F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70DC81C-2741-4EBC-84A1-2DF4AAFF73E5}" type="pres">
      <dgm:prSet presAssocID="{DC81C433-18C1-4479-9002-C93483FF842F}" presName="level3hierChild" presStyleCnt="0"/>
      <dgm:spPr/>
    </dgm:pt>
    <dgm:pt modelId="{60373C46-6AAA-4233-A630-77BC26C87EB2}" type="pres">
      <dgm:prSet presAssocID="{7C2F690D-BDFB-420F-9DE9-162AED1FE6DE}" presName="conn2-1" presStyleLbl="parChTrans1D4" presStyleIdx="1" presStyleCnt="6"/>
      <dgm:spPr/>
      <dgm:t>
        <a:bodyPr/>
        <a:lstStyle/>
        <a:p>
          <a:endParaRPr lang="en-CA"/>
        </a:p>
      </dgm:t>
    </dgm:pt>
    <dgm:pt modelId="{46FC8BDB-6E96-48B4-BA54-7A869E95746B}" type="pres">
      <dgm:prSet presAssocID="{7C2F690D-BDFB-420F-9DE9-162AED1FE6DE}" presName="connTx" presStyleLbl="parChTrans1D4" presStyleIdx="1" presStyleCnt="6"/>
      <dgm:spPr/>
      <dgm:t>
        <a:bodyPr/>
        <a:lstStyle/>
        <a:p>
          <a:endParaRPr lang="en-CA"/>
        </a:p>
      </dgm:t>
    </dgm:pt>
    <dgm:pt modelId="{FB44085E-BD64-41E5-9CEA-1BAB5842F396}" type="pres">
      <dgm:prSet presAssocID="{B39128DE-F593-4F68-8929-FD5A1D17F330}" presName="root2" presStyleCnt="0"/>
      <dgm:spPr/>
    </dgm:pt>
    <dgm:pt modelId="{A7EF41F0-395E-48D1-941F-4B58F155E74C}" type="pres">
      <dgm:prSet presAssocID="{B39128DE-F593-4F68-8929-FD5A1D17F330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7E0FDE6-9340-4FA9-9FCD-EA3C00C7E59A}" type="pres">
      <dgm:prSet presAssocID="{B39128DE-F593-4F68-8929-FD5A1D17F330}" presName="level3hierChild" presStyleCnt="0"/>
      <dgm:spPr/>
    </dgm:pt>
    <dgm:pt modelId="{9E590CAE-76A7-405E-8007-94BCEBDC9217}" type="pres">
      <dgm:prSet presAssocID="{6654A151-5FBF-4037-B03D-D6351940068B}" presName="conn2-1" presStyleLbl="parChTrans1D4" presStyleIdx="2" presStyleCnt="6"/>
      <dgm:spPr/>
      <dgm:t>
        <a:bodyPr/>
        <a:lstStyle/>
        <a:p>
          <a:endParaRPr lang="en-CA"/>
        </a:p>
      </dgm:t>
    </dgm:pt>
    <dgm:pt modelId="{855CE49C-A90A-4E59-A0B2-C66ED875EFA4}" type="pres">
      <dgm:prSet presAssocID="{6654A151-5FBF-4037-B03D-D6351940068B}" presName="connTx" presStyleLbl="parChTrans1D4" presStyleIdx="2" presStyleCnt="6"/>
      <dgm:spPr/>
      <dgm:t>
        <a:bodyPr/>
        <a:lstStyle/>
        <a:p>
          <a:endParaRPr lang="en-CA"/>
        </a:p>
      </dgm:t>
    </dgm:pt>
    <dgm:pt modelId="{222171F0-6495-40B9-BDA0-456778FCE5B2}" type="pres">
      <dgm:prSet presAssocID="{97EBBEA3-8AFA-4CE5-9012-E62E646FBF83}" presName="root2" presStyleCnt="0"/>
      <dgm:spPr/>
    </dgm:pt>
    <dgm:pt modelId="{4D834C8E-453D-4AD4-BE81-F7F1360DB422}" type="pres">
      <dgm:prSet presAssocID="{97EBBEA3-8AFA-4CE5-9012-E62E646FBF83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5B1A51E-61D4-4883-ACF8-7FD2892F1C1B}" type="pres">
      <dgm:prSet presAssocID="{97EBBEA3-8AFA-4CE5-9012-E62E646FBF83}" presName="level3hierChild" presStyleCnt="0"/>
      <dgm:spPr/>
    </dgm:pt>
    <dgm:pt modelId="{5C9BA13B-44B3-4C3D-9605-C3211E76613D}" type="pres">
      <dgm:prSet presAssocID="{7F4D081A-63D8-47CB-9904-5A35F6D46B2E}" presName="conn2-1" presStyleLbl="parChTrans1D4" presStyleIdx="3" presStyleCnt="6"/>
      <dgm:spPr/>
      <dgm:t>
        <a:bodyPr/>
        <a:lstStyle/>
        <a:p>
          <a:endParaRPr lang="en-CA"/>
        </a:p>
      </dgm:t>
    </dgm:pt>
    <dgm:pt modelId="{59402B9E-012E-498F-A320-33CC9F23C71F}" type="pres">
      <dgm:prSet presAssocID="{7F4D081A-63D8-47CB-9904-5A35F6D46B2E}" presName="connTx" presStyleLbl="parChTrans1D4" presStyleIdx="3" presStyleCnt="6"/>
      <dgm:spPr/>
      <dgm:t>
        <a:bodyPr/>
        <a:lstStyle/>
        <a:p>
          <a:endParaRPr lang="en-CA"/>
        </a:p>
      </dgm:t>
    </dgm:pt>
    <dgm:pt modelId="{BA015C66-94FC-409D-AA06-F94CB1D0D2C0}" type="pres">
      <dgm:prSet presAssocID="{3F36CDD2-854C-400F-974E-555E2DA3346B}" presName="root2" presStyleCnt="0"/>
      <dgm:spPr/>
    </dgm:pt>
    <dgm:pt modelId="{731E395D-A14A-4E50-B1B8-059890383029}" type="pres">
      <dgm:prSet presAssocID="{3F36CDD2-854C-400F-974E-555E2DA3346B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AE0BBD6-F691-47E7-A7E3-44097B47BC38}" type="pres">
      <dgm:prSet presAssocID="{3F36CDD2-854C-400F-974E-555E2DA3346B}" presName="level3hierChild" presStyleCnt="0"/>
      <dgm:spPr/>
    </dgm:pt>
    <dgm:pt modelId="{3B82A30F-671B-48CA-8237-6C01F61625BA}" type="pres">
      <dgm:prSet presAssocID="{4176A948-F8CE-44EA-B20D-C4AA83AE6320}" presName="conn2-1" presStyleLbl="parChTrans1D3" presStyleIdx="1" presStyleCnt="4"/>
      <dgm:spPr/>
      <dgm:t>
        <a:bodyPr/>
        <a:lstStyle/>
        <a:p>
          <a:endParaRPr lang="en-CA"/>
        </a:p>
      </dgm:t>
    </dgm:pt>
    <dgm:pt modelId="{1C77E056-A13A-4EC0-8920-36529D7D2014}" type="pres">
      <dgm:prSet presAssocID="{4176A948-F8CE-44EA-B20D-C4AA83AE6320}" presName="connTx" presStyleLbl="parChTrans1D3" presStyleIdx="1" presStyleCnt="4"/>
      <dgm:spPr/>
      <dgm:t>
        <a:bodyPr/>
        <a:lstStyle/>
        <a:p>
          <a:endParaRPr lang="en-CA"/>
        </a:p>
      </dgm:t>
    </dgm:pt>
    <dgm:pt modelId="{B304082E-D2D8-4B02-8F87-AEBDE52A8241}" type="pres">
      <dgm:prSet presAssocID="{782E29A3-5B24-4A19-B56B-E72E2171202D}" presName="root2" presStyleCnt="0"/>
      <dgm:spPr/>
    </dgm:pt>
    <dgm:pt modelId="{FCD6F856-9861-4D9C-8D59-90DEBEF698F3}" type="pres">
      <dgm:prSet presAssocID="{782E29A3-5B24-4A19-B56B-E72E2171202D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E261AE8-A451-4B59-BE2A-73FFF2EA7E3A}" type="pres">
      <dgm:prSet presAssocID="{782E29A3-5B24-4A19-B56B-E72E2171202D}" presName="level3hierChild" presStyleCnt="0"/>
      <dgm:spPr/>
    </dgm:pt>
    <dgm:pt modelId="{CA38F801-B75B-4F19-B8D2-06BF6C517FD3}" type="pres">
      <dgm:prSet presAssocID="{A37CF383-6B12-498B-820B-70E4143B8D54}" presName="conn2-1" presStyleLbl="parChTrans1D3" presStyleIdx="2" presStyleCnt="4"/>
      <dgm:spPr/>
      <dgm:t>
        <a:bodyPr/>
        <a:lstStyle/>
        <a:p>
          <a:endParaRPr lang="en-CA"/>
        </a:p>
      </dgm:t>
    </dgm:pt>
    <dgm:pt modelId="{8892BEEF-89F9-49D6-B66E-E2BF415F231C}" type="pres">
      <dgm:prSet presAssocID="{A37CF383-6B12-498B-820B-70E4143B8D54}" presName="connTx" presStyleLbl="parChTrans1D3" presStyleIdx="2" presStyleCnt="4"/>
      <dgm:spPr/>
      <dgm:t>
        <a:bodyPr/>
        <a:lstStyle/>
        <a:p>
          <a:endParaRPr lang="en-CA"/>
        </a:p>
      </dgm:t>
    </dgm:pt>
    <dgm:pt modelId="{B1B2A793-6E5B-4E4D-AD52-8B2BCCAF1119}" type="pres">
      <dgm:prSet presAssocID="{E5AC0965-FC58-4448-ACAC-62A54AEA44FD}" presName="root2" presStyleCnt="0"/>
      <dgm:spPr/>
    </dgm:pt>
    <dgm:pt modelId="{64B4ACE3-53E5-49B1-AE62-6C1E57403ABD}" type="pres">
      <dgm:prSet presAssocID="{E5AC0965-FC58-4448-ACAC-62A54AEA44F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9BB1BA6-88B6-4950-B10F-0DEF59C16BA5}" type="pres">
      <dgm:prSet presAssocID="{E5AC0965-FC58-4448-ACAC-62A54AEA44FD}" presName="level3hierChild" presStyleCnt="0"/>
      <dgm:spPr/>
    </dgm:pt>
    <dgm:pt modelId="{3D8D1A6F-4EE9-4DFB-B3A6-581ADCEB1897}" type="pres">
      <dgm:prSet presAssocID="{20567B4B-23A3-4578-9832-6DC4C7B04278}" presName="conn2-1" presStyleLbl="parChTrans1D3" presStyleIdx="3" presStyleCnt="4"/>
      <dgm:spPr/>
      <dgm:t>
        <a:bodyPr/>
        <a:lstStyle/>
        <a:p>
          <a:endParaRPr lang="en-CA"/>
        </a:p>
      </dgm:t>
    </dgm:pt>
    <dgm:pt modelId="{6F9D7143-9D91-4C13-9C58-6D3B4DDF17B5}" type="pres">
      <dgm:prSet presAssocID="{20567B4B-23A3-4578-9832-6DC4C7B04278}" presName="connTx" presStyleLbl="parChTrans1D3" presStyleIdx="3" presStyleCnt="4"/>
      <dgm:spPr/>
      <dgm:t>
        <a:bodyPr/>
        <a:lstStyle/>
        <a:p>
          <a:endParaRPr lang="en-CA"/>
        </a:p>
      </dgm:t>
    </dgm:pt>
    <dgm:pt modelId="{58A0ED56-44A0-475F-91CF-FAF53AEF0700}" type="pres">
      <dgm:prSet presAssocID="{E025B318-2AC9-46D9-9047-3707275CEE3F}" presName="root2" presStyleCnt="0"/>
      <dgm:spPr/>
    </dgm:pt>
    <dgm:pt modelId="{DEDB0BF2-F1A9-458B-975D-A0D960240A57}" type="pres">
      <dgm:prSet presAssocID="{E025B318-2AC9-46D9-9047-3707275CEE3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C12ED02-8BD7-431D-8032-CA07479D27A9}" type="pres">
      <dgm:prSet presAssocID="{E025B318-2AC9-46D9-9047-3707275CEE3F}" presName="level3hierChild" presStyleCnt="0"/>
      <dgm:spPr/>
    </dgm:pt>
    <dgm:pt modelId="{453BB050-B71B-4456-8F7B-B8033734E3ED}" type="pres">
      <dgm:prSet presAssocID="{A66A82A3-51E1-49E7-B52E-9572CFD973FD}" presName="conn2-1" presStyleLbl="parChTrans1D4" presStyleIdx="4" presStyleCnt="6"/>
      <dgm:spPr/>
      <dgm:t>
        <a:bodyPr/>
        <a:lstStyle/>
        <a:p>
          <a:endParaRPr lang="en-CA"/>
        </a:p>
      </dgm:t>
    </dgm:pt>
    <dgm:pt modelId="{49EFC5B6-999B-421D-9494-3D16E28A32E7}" type="pres">
      <dgm:prSet presAssocID="{A66A82A3-51E1-49E7-B52E-9572CFD973FD}" presName="connTx" presStyleLbl="parChTrans1D4" presStyleIdx="4" presStyleCnt="6"/>
      <dgm:spPr/>
      <dgm:t>
        <a:bodyPr/>
        <a:lstStyle/>
        <a:p>
          <a:endParaRPr lang="en-CA"/>
        </a:p>
      </dgm:t>
    </dgm:pt>
    <dgm:pt modelId="{F467EEA3-CEB9-4FCC-A641-D02F029299D2}" type="pres">
      <dgm:prSet presAssocID="{D0425DD4-8E11-45D8-8125-C2943AACFD81}" presName="root2" presStyleCnt="0"/>
      <dgm:spPr/>
    </dgm:pt>
    <dgm:pt modelId="{134148F1-B2A2-45B1-B46C-87C82EC53598}" type="pres">
      <dgm:prSet presAssocID="{D0425DD4-8E11-45D8-8125-C2943AACFD81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8DA6858-D61F-4308-AC4F-DA1DD00E6CF2}" type="pres">
      <dgm:prSet presAssocID="{D0425DD4-8E11-45D8-8125-C2943AACFD81}" presName="level3hierChild" presStyleCnt="0"/>
      <dgm:spPr/>
    </dgm:pt>
    <dgm:pt modelId="{053ACE42-A2FC-4C38-809D-7B3095959530}" type="pres">
      <dgm:prSet presAssocID="{003CC6FE-D651-4ABD-93D7-F62F13B0DB81}" presName="conn2-1" presStyleLbl="parChTrans1D4" presStyleIdx="5" presStyleCnt="6"/>
      <dgm:spPr/>
      <dgm:t>
        <a:bodyPr/>
        <a:lstStyle/>
        <a:p>
          <a:endParaRPr lang="en-CA"/>
        </a:p>
      </dgm:t>
    </dgm:pt>
    <dgm:pt modelId="{A7994EF2-ADEA-4BB3-BB18-CB67E8FBE7FA}" type="pres">
      <dgm:prSet presAssocID="{003CC6FE-D651-4ABD-93D7-F62F13B0DB81}" presName="connTx" presStyleLbl="parChTrans1D4" presStyleIdx="5" presStyleCnt="6"/>
      <dgm:spPr/>
      <dgm:t>
        <a:bodyPr/>
        <a:lstStyle/>
        <a:p>
          <a:endParaRPr lang="en-CA"/>
        </a:p>
      </dgm:t>
    </dgm:pt>
    <dgm:pt modelId="{51BA0BC2-67F7-4F15-93F8-4C82C1ED34EF}" type="pres">
      <dgm:prSet presAssocID="{74A0717B-5D5B-4FF6-BA90-2EA24E95C74C}" presName="root2" presStyleCnt="0"/>
      <dgm:spPr/>
    </dgm:pt>
    <dgm:pt modelId="{0FF59557-73A6-4143-885D-490E0C84F237}" type="pres">
      <dgm:prSet presAssocID="{74A0717B-5D5B-4FF6-BA90-2EA24E95C74C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45C9FB9-8E79-40DA-99C7-EB61ED0FC5E5}" type="pres">
      <dgm:prSet presAssocID="{74A0717B-5D5B-4FF6-BA90-2EA24E95C74C}" presName="level3hierChild" presStyleCnt="0"/>
      <dgm:spPr/>
    </dgm:pt>
  </dgm:ptLst>
  <dgm:cxnLst>
    <dgm:cxn modelId="{3BBBD9EE-D4A6-4BE5-B979-EF41EA977F2B}" type="presOf" srcId="{A66A82A3-51E1-49E7-B52E-9572CFD973FD}" destId="{453BB050-B71B-4456-8F7B-B8033734E3ED}" srcOrd="0" destOrd="0" presId="urn:microsoft.com/office/officeart/2008/layout/HorizontalMultiLevelHierarchy"/>
    <dgm:cxn modelId="{E88173FE-E85C-43CC-A630-CD8FCEF449F5}" type="presOf" srcId="{4176A948-F8CE-44EA-B20D-C4AA83AE6320}" destId="{1C77E056-A13A-4EC0-8920-36529D7D2014}" srcOrd="1" destOrd="0" presId="urn:microsoft.com/office/officeart/2008/layout/HorizontalMultiLevelHierarchy"/>
    <dgm:cxn modelId="{3165AE53-446A-4358-AF39-24B24B818796}" type="presOf" srcId="{DD9C651B-5BD1-494F-952B-8C56F16BF3E7}" destId="{AF8A2F37-BAA3-48FC-AFAD-A61DEF839A41}" srcOrd="0" destOrd="0" presId="urn:microsoft.com/office/officeart/2008/layout/HorizontalMultiLevelHierarchy"/>
    <dgm:cxn modelId="{458FFE54-20C3-4854-B93C-63987AE5C796}" type="presOf" srcId="{DD9C651B-5BD1-494F-952B-8C56F16BF3E7}" destId="{AC668193-D8A8-436B-B768-E30947A9FC1C}" srcOrd="1" destOrd="0" presId="urn:microsoft.com/office/officeart/2008/layout/HorizontalMultiLevelHierarchy"/>
    <dgm:cxn modelId="{F8F2008E-2600-41CC-B8E7-854FBB478E88}" type="presOf" srcId="{97EBBEA3-8AFA-4CE5-9012-E62E646FBF83}" destId="{4D834C8E-453D-4AD4-BE81-F7F1360DB422}" srcOrd="0" destOrd="0" presId="urn:microsoft.com/office/officeart/2008/layout/HorizontalMultiLevelHierarchy"/>
    <dgm:cxn modelId="{E7DDDDB7-2029-4480-A79D-6909FD5D7BE2}" type="presOf" srcId="{4176A948-F8CE-44EA-B20D-C4AA83AE6320}" destId="{3B82A30F-671B-48CA-8237-6C01F61625BA}" srcOrd="0" destOrd="0" presId="urn:microsoft.com/office/officeart/2008/layout/HorizontalMultiLevelHierarchy"/>
    <dgm:cxn modelId="{AE5C3FA4-C8C8-485A-B865-43D3005072A3}" type="presOf" srcId="{74A0717B-5D5B-4FF6-BA90-2EA24E95C74C}" destId="{0FF59557-73A6-4143-885D-490E0C84F237}" srcOrd="0" destOrd="0" presId="urn:microsoft.com/office/officeart/2008/layout/HorizontalMultiLevelHierarchy"/>
    <dgm:cxn modelId="{07DD6FBE-5E92-4541-ACEC-D50B24FADFF7}" type="presOf" srcId="{A37CF383-6B12-498B-820B-70E4143B8D54}" destId="{CA38F801-B75B-4F19-B8D2-06BF6C517FD3}" srcOrd="0" destOrd="0" presId="urn:microsoft.com/office/officeart/2008/layout/HorizontalMultiLevelHierarchy"/>
    <dgm:cxn modelId="{A225D653-AA9F-4BF8-89F6-83ECFA6FF11B}" type="presOf" srcId="{E025B318-2AC9-46D9-9047-3707275CEE3F}" destId="{DEDB0BF2-F1A9-458B-975D-A0D960240A57}" srcOrd="0" destOrd="0" presId="urn:microsoft.com/office/officeart/2008/layout/HorizontalMultiLevelHierarchy"/>
    <dgm:cxn modelId="{50D08DAD-23F9-404F-88F4-507FE8B59500}" type="presOf" srcId="{003CC6FE-D651-4ABD-93D7-F62F13B0DB81}" destId="{A7994EF2-ADEA-4BB3-BB18-CB67E8FBE7FA}" srcOrd="1" destOrd="0" presId="urn:microsoft.com/office/officeart/2008/layout/HorizontalMultiLevelHierarchy"/>
    <dgm:cxn modelId="{2806F354-DD96-4218-B2F2-740D4E700B94}" srcId="{664DBF90-73D2-4ED9-A21C-7DB37E2AE56C}" destId="{4195E8C4-3380-46AF-9FD3-ECA1B3F85194}" srcOrd="0" destOrd="0" parTransId="{41CAB4B7-0FE4-455E-948F-32CA6CED60C0}" sibTransId="{075F0E39-3664-4901-8F56-3A838DFB6CCA}"/>
    <dgm:cxn modelId="{9484C0B0-9A2A-48D9-839A-55F3B8F995EB}" srcId="{960473A5-9FB1-4E02-AFE7-064896886CDF}" destId="{E025B318-2AC9-46D9-9047-3707275CEE3F}" srcOrd="3" destOrd="0" parTransId="{20567B4B-23A3-4578-9832-6DC4C7B04278}" sibTransId="{5E75C0F4-E54B-4BBB-A840-EDC26799F15C}"/>
    <dgm:cxn modelId="{ABC86EC9-1F87-426E-A550-5B00C2FCC39D}" type="presOf" srcId="{3F36CDD2-854C-400F-974E-555E2DA3346B}" destId="{731E395D-A14A-4E50-B1B8-059890383029}" srcOrd="0" destOrd="0" presId="urn:microsoft.com/office/officeart/2008/layout/HorizontalMultiLevelHierarchy"/>
    <dgm:cxn modelId="{44E457B6-564C-42D8-90F4-7F972CCC16E6}" srcId="{960473A5-9FB1-4E02-AFE7-064896886CDF}" destId="{782E29A3-5B24-4A19-B56B-E72E2171202D}" srcOrd="1" destOrd="0" parTransId="{4176A948-F8CE-44EA-B20D-C4AA83AE6320}" sibTransId="{C8D70E61-EF3F-41EC-999F-396AE9939F3B}"/>
    <dgm:cxn modelId="{8932C34D-49DE-4F21-B2A7-F5FEF47790E4}" srcId="{C4EA73F6-FCFF-4590-A30E-E24B78D7EE11}" destId="{B39128DE-F593-4F68-8929-FD5A1D17F330}" srcOrd="1" destOrd="0" parTransId="{7C2F690D-BDFB-420F-9DE9-162AED1FE6DE}" sibTransId="{CA596D2A-8D17-463E-9984-98741554920F}"/>
    <dgm:cxn modelId="{6E567908-BDAA-4776-A081-653CF3763759}" srcId="{C4EA73F6-FCFF-4590-A30E-E24B78D7EE11}" destId="{3F36CDD2-854C-400F-974E-555E2DA3346B}" srcOrd="3" destOrd="0" parTransId="{7F4D081A-63D8-47CB-9904-5A35F6D46B2E}" sibTransId="{421FF943-C6D8-4004-86A6-5F13EB39FF2B}"/>
    <dgm:cxn modelId="{5C7B3F8F-E2DE-421C-951F-BB2F6F50F44C}" type="presOf" srcId="{7C2F690D-BDFB-420F-9DE9-162AED1FE6DE}" destId="{46FC8BDB-6E96-48B4-BA54-7A869E95746B}" srcOrd="1" destOrd="0" presId="urn:microsoft.com/office/officeart/2008/layout/HorizontalMultiLevelHierarchy"/>
    <dgm:cxn modelId="{FE4FC052-A184-4C38-8BA8-38463CA8B713}" type="presOf" srcId="{782E29A3-5B24-4A19-B56B-E72E2171202D}" destId="{FCD6F856-9861-4D9C-8D59-90DEBEF698F3}" srcOrd="0" destOrd="0" presId="urn:microsoft.com/office/officeart/2008/layout/HorizontalMultiLevelHierarchy"/>
    <dgm:cxn modelId="{9D0AFD8F-342A-4A22-A664-9FEC39F92668}" type="presOf" srcId="{A66A82A3-51E1-49E7-B52E-9572CFD973FD}" destId="{49EFC5B6-999B-421D-9494-3D16E28A32E7}" srcOrd="1" destOrd="0" presId="urn:microsoft.com/office/officeart/2008/layout/HorizontalMultiLevelHierarchy"/>
    <dgm:cxn modelId="{C8C02D39-CC62-4950-A689-38D0C9277757}" type="presOf" srcId="{7C2F690D-BDFB-420F-9DE9-162AED1FE6DE}" destId="{60373C46-6AAA-4233-A630-77BC26C87EB2}" srcOrd="0" destOrd="0" presId="urn:microsoft.com/office/officeart/2008/layout/HorizontalMultiLevelHierarchy"/>
    <dgm:cxn modelId="{5CBE614D-7F16-44D4-B597-09288512E73F}" type="presOf" srcId="{664DBF90-73D2-4ED9-A21C-7DB37E2AE56C}" destId="{FB0F77AE-14EC-4962-83E2-ECEFBE0699FC}" srcOrd="0" destOrd="0" presId="urn:microsoft.com/office/officeart/2008/layout/HorizontalMultiLevelHierarchy"/>
    <dgm:cxn modelId="{E9FAC188-71DC-425B-AFDA-9D8A0FB04A71}" type="presOf" srcId="{D0425DD4-8E11-45D8-8125-C2943AACFD81}" destId="{134148F1-B2A2-45B1-B46C-87C82EC53598}" srcOrd="0" destOrd="0" presId="urn:microsoft.com/office/officeart/2008/layout/HorizontalMultiLevelHierarchy"/>
    <dgm:cxn modelId="{B59DF3FE-8129-41B8-A27D-AF291D4ECBCC}" type="presOf" srcId="{4195E8C4-3380-46AF-9FD3-ECA1B3F85194}" destId="{574B37C8-0746-42F9-B4DA-B6530ED2DF42}" srcOrd="0" destOrd="0" presId="urn:microsoft.com/office/officeart/2008/layout/HorizontalMultiLevelHierarchy"/>
    <dgm:cxn modelId="{31783C97-08DE-40D3-A1CD-F744AC43AAD9}" srcId="{960473A5-9FB1-4E02-AFE7-064896886CDF}" destId="{C4EA73F6-FCFF-4590-A30E-E24B78D7EE11}" srcOrd="0" destOrd="0" parTransId="{E5B2CF0D-1F59-49AC-9A3A-78FB5D512C99}" sibTransId="{807F86C8-13A9-4DF1-94BD-577DF1C4D04F}"/>
    <dgm:cxn modelId="{6134866A-599A-4D90-A3D0-80F756966F2E}" type="presOf" srcId="{E5AC0965-FC58-4448-ACAC-62A54AEA44FD}" destId="{64B4ACE3-53E5-49B1-AE62-6C1E57403ABD}" srcOrd="0" destOrd="0" presId="urn:microsoft.com/office/officeart/2008/layout/HorizontalMultiLevelHierarchy"/>
    <dgm:cxn modelId="{24A73406-D9F9-40B0-9207-0A364FA39B79}" type="presOf" srcId="{E5B2CF0D-1F59-49AC-9A3A-78FB5D512C99}" destId="{6EDCBDAF-5CA8-4764-B424-7B82F62DF935}" srcOrd="1" destOrd="0" presId="urn:microsoft.com/office/officeart/2008/layout/HorizontalMultiLevelHierarchy"/>
    <dgm:cxn modelId="{9ACF777C-17CA-46B9-85C1-D1CAFA52F59E}" type="presOf" srcId="{7B09DDD6-20A4-4A79-A724-DF6AA2E5EDAB}" destId="{73FE771F-8940-45BC-AD0A-4C021519B290}" srcOrd="0" destOrd="0" presId="urn:microsoft.com/office/officeart/2008/layout/HorizontalMultiLevelHierarchy"/>
    <dgm:cxn modelId="{8B7CA611-A94A-4FFC-8613-19FF833B4918}" srcId="{C4EA73F6-FCFF-4590-A30E-E24B78D7EE11}" destId="{DC81C433-18C1-4479-9002-C93483FF842F}" srcOrd="0" destOrd="0" parTransId="{7B09DDD6-20A4-4A79-A724-DF6AA2E5EDAB}" sibTransId="{9E73455A-092D-4749-9C47-886F4481129D}"/>
    <dgm:cxn modelId="{E6616A69-2E88-4288-9A0D-3DF088C80F9E}" type="presOf" srcId="{6654A151-5FBF-4037-B03D-D6351940068B}" destId="{9E590CAE-76A7-405E-8007-94BCEBDC9217}" srcOrd="0" destOrd="0" presId="urn:microsoft.com/office/officeart/2008/layout/HorizontalMultiLevelHierarchy"/>
    <dgm:cxn modelId="{A21F96EA-11DD-4778-B203-8D5F8544BF79}" type="presOf" srcId="{6654A151-5FBF-4037-B03D-D6351940068B}" destId="{855CE49C-A90A-4E59-A0B2-C66ED875EFA4}" srcOrd="1" destOrd="0" presId="urn:microsoft.com/office/officeart/2008/layout/HorizontalMultiLevelHierarchy"/>
    <dgm:cxn modelId="{AF9E3817-8B2D-4D32-9ED9-3813E1800C98}" type="presOf" srcId="{20567B4B-23A3-4578-9832-6DC4C7B04278}" destId="{6F9D7143-9D91-4C13-9C58-6D3B4DDF17B5}" srcOrd="1" destOrd="0" presId="urn:microsoft.com/office/officeart/2008/layout/HorizontalMultiLevelHierarchy"/>
    <dgm:cxn modelId="{2D583DD4-0294-4838-8F73-72EFC6BFC65D}" type="presOf" srcId="{7F4D081A-63D8-47CB-9904-5A35F6D46B2E}" destId="{59402B9E-012E-498F-A320-33CC9F23C71F}" srcOrd="1" destOrd="0" presId="urn:microsoft.com/office/officeart/2008/layout/HorizontalMultiLevelHierarchy"/>
    <dgm:cxn modelId="{6A3A5074-05CA-43A1-87D8-18BB153BF30B}" srcId="{E025B318-2AC9-46D9-9047-3707275CEE3F}" destId="{74A0717B-5D5B-4FF6-BA90-2EA24E95C74C}" srcOrd="1" destOrd="0" parTransId="{003CC6FE-D651-4ABD-93D7-F62F13B0DB81}" sibTransId="{BBC56C97-25C0-4960-9D96-41380471AFB8}"/>
    <dgm:cxn modelId="{6F22C7D3-E0D0-47B0-AD44-47EA43B4F032}" type="presOf" srcId="{7B09DDD6-20A4-4A79-A724-DF6AA2E5EDAB}" destId="{EC4C71F3-121E-49ED-B437-8D86B2B09848}" srcOrd="1" destOrd="0" presId="urn:microsoft.com/office/officeart/2008/layout/HorizontalMultiLevelHierarchy"/>
    <dgm:cxn modelId="{9E3AED2C-D873-4F07-8068-13D096E79D2B}" type="presOf" srcId="{003CC6FE-D651-4ABD-93D7-F62F13B0DB81}" destId="{053ACE42-A2FC-4C38-809D-7B3095959530}" srcOrd="0" destOrd="0" presId="urn:microsoft.com/office/officeart/2008/layout/HorizontalMultiLevelHierarchy"/>
    <dgm:cxn modelId="{70D5E73E-8AC1-42A8-95B7-CDC4936F8132}" srcId="{960473A5-9FB1-4E02-AFE7-064896886CDF}" destId="{E5AC0965-FC58-4448-ACAC-62A54AEA44FD}" srcOrd="2" destOrd="0" parTransId="{A37CF383-6B12-498B-820B-70E4143B8D54}" sibTransId="{3D995C64-1471-44DA-B776-E5AE0D8C4AE8}"/>
    <dgm:cxn modelId="{BE5F6915-3F17-42FA-AB8C-85A3BC025C9A}" type="presOf" srcId="{7F4D081A-63D8-47CB-9904-5A35F6D46B2E}" destId="{5C9BA13B-44B3-4C3D-9605-C3211E76613D}" srcOrd="0" destOrd="0" presId="urn:microsoft.com/office/officeart/2008/layout/HorizontalMultiLevelHierarchy"/>
    <dgm:cxn modelId="{80675779-BB08-4A46-9816-0C71145B8CD5}" srcId="{E025B318-2AC9-46D9-9047-3707275CEE3F}" destId="{D0425DD4-8E11-45D8-8125-C2943AACFD81}" srcOrd="0" destOrd="0" parTransId="{A66A82A3-51E1-49E7-B52E-9572CFD973FD}" sibTransId="{6181C679-8088-4692-B2CD-09B66D82E661}"/>
    <dgm:cxn modelId="{A365E4AA-42D7-42C6-9CEA-75758E818F85}" type="presOf" srcId="{20567B4B-23A3-4578-9832-6DC4C7B04278}" destId="{3D8D1A6F-4EE9-4DFB-B3A6-581ADCEB1897}" srcOrd="0" destOrd="0" presId="urn:microsoft.com/office/officeart/2008/layout/HorizontalMultiLevelHierarchy"/>
    <dgm:cxn modelId="{1AF00A46-42B5-4686-BC63-27ECC111BB62}" type="presOf" srcId="{DC81C433-18C1-4479-9002-C93483FF842F}" destId="{433ED95E-07C8-40D4-AB07-F112194D2203}" srcOrd="0" destOrd="0" presId="urn:microsoft.com/office/officeart/2008/layout/HorizontalMultiLevelHierarchy"/>
    <dgm:cxn modelId="{C5EE44CD-9D05-484D-823F-2726B14C5ECE}" type="presOf" srcId="{C4EA73F6-FCFF-4590-A30E-E24B78D7EE11}" destId="{5C1215FD-A767-4808-A3CB-9BAEA5D697A2}" srcOrd="0" destOrd="0" presId="urn:microsoft.com/office/officeart/2008/layout/HorizontalMultiLevelHierarchy"/>
    <dgm:cxn modelId="{6E198AE7-7623-496E-A962-C2A52278DF7E}" srcId="{C4EA73F6-FCFF-4590-A30E-E24B78D7EE11}" destId="{97EBBEA3-8AFA-4CE5-9012-E62E646FBF83}" srcOrd="2" destOrd="0" parTransId="{6654A151-5FBF-4037-B03D-D6351940068B}" sibTransId="{450EFFA6-11A0-4FD4-88C8-913ABD9DAA3D}"/>
    <dgm:cxn modelId="{30747190-5D31-4140-A463-AC0CA809EDC1}" type="presOf" srcId="{A37CF383-6B12-498B-820B-70E4143B8D54}" destId="{8892BEEF-89F9-49D6-B66E-E2BF415F231C}" srcOrd="1" destOrd="0" presId="urn:microsoft.com/office/officeart/2008/layout/HorizontalMultiLevelHierarchy"/>
    <dgm:cxn modelId="{04A12548-0E6E-456E-8F90-825913A9E20F}" type="presOf" srcId="{E5B2CF0D-1F59-49AC-9A3A-78FB5D512C99}" destId="{6362354C-8A7C-4875-A92C-12D396240C7C}" srcOrd="0" destOrd="0" presId="urn:microsoft.com/office/officeart/2008/layout/HorizontalMultiLevelHierarchy"/>
    <dgm:cxn modelId="{F3DDD915-C665-4488-8682-DE638A266323}" type="presOf" srcId="{B39128DE-F593-4F68-8929-FD5A1D17F330}" destId="{A7EF41F0-395E-48D1-941F-4B58F155E74C}" srcOrd="0" destOrd="0" presId="urn:microsoft.com/office/officeart/2008/layout/HorizontalMultiLevelHierarchy"/>
    <dgm:cxn modelId="{0CA9E736-4FFE-49ED-AD04-7AB8DB6AE09C}" type="presOf" srcId="{960473A5-9FB1-4E02-AFE7-064896886CDF}" destId="{A051BA95-BA0F-43C2-B98C-CF5CBBA1C95E}" srcOrd="0" destOrd="0" presId="urn:microsoft.com/office/officeart/2008/layout/HorizontalMultiLevelHierarchy"/>
    <dgm:cxn modelId="{16E15495-69B3-4C09-9887-DB03FCD39A95}" srcId="{4195E8C4-3380-46AF-9FD3-ECA1B3F85194}" destId="{960473A5-9FB1-4E02-AFE7-064896886CDF}" srcOrd="0" destOrd="0" parTransId="{DD9C651B-5BD1-494F-952B-8C56F16BF3E7}" sibTransId="{E4813701-4010-46E6-906B-B45287DA8B2C}"/>
    <dgm:cxn modelId="{16B18902-E92C-45F7-A282-84E5A9D91803}" type="presParOf" srcId="{FB0F77AE-14EC-4962-83E2-ECEFBE0699FC}" destId="{B9C43A5A-81BC-427B-AFF5-FFB30D42109E}" srcOrd="0" destOrd="0" presId="urn:microsoft.com/office/officeart/2008/layout/HorizontalMultiLevelHierarchy"/>
    <dgm:cxn modelId="{12179AA9-CD1A-4356-91A1-5454A54EB698}" type="presParOf" srcId="{B9C43A5A-81BC-427B-AFF5-FFB30D42109E}" destId="{574B37C8-0746-42F9-B4DA-B6530ED2DF42}" srcOrd="0" destOrd="0" presId="urn:microsoft.com/office/officeart/2008/layout/HorizontalMultiLevelHierarchy"/>
    <dgm:cxn modelId="{9F26A92F-37C7-476A-B351-7A51C4823061}" type="presParOf" srcId="{B9C43A5A-81BC-427B-AFF5-FFB30D42109E}" destId="{5355E151-AC80-4D25-B411-CA12478B87FA}" srcOrd="1" destOrd="0" presId="urn:microsoft.com/office/officeart/2008/layout/HorizontalMultiLevelHierarchy"/>
    <dgm:cxn modelId="{510548F1-F86D-44CF-B6C3-BA99F87A3F0E}" type="presParOf" srcId="{5355E151-AC80-4D25-B411-CA12478B87FA}" destId="{AF8A2F37-BAA3-48FC-AFAD-A61DEF839A41}" srcOrd="0" destOrd="0" presId="urn:microsoft.com/office/officeart/2008/layout/HorizontalMultiLevelHierarchy"/>
    <dgm:cxn modelId="{182649F2-59F8-4122-A055-7733CFA11F7E}" type="presParOf" srcId="{AF8A2F37-BAA3-48FC-AFAD-A61DEF839A41}" destId="{AC668193-D8A8-436B-B768-E30947A9FC1C}" srcOrd="0" destOrd="0" presId="urn:microsoft.com/office/officeart/2008/layout/HorizontalMultiLevelHierarchy"/>
    <dgm:cxn modelId="{D499EC86-58B0-4703-85F4-9967A3229D4F}" type="presParOf" srcId="{5355E151-AC80-4D25-B411-CA12478B87FA}" destId="{81B024FC-F32C-45B4-9638-93EA7877477F}" srcOrd="1" destOrd="0" presId="urn:microsoft.com/office/officeart/2008/layout/HorizontalMultiLevelHierarchy"/>
    <dgm:cxn modelId="{A01D2072-C735-43B9-8634-C72BBD135A95}" type="presParOf" srcId="{81B024FC-F32C-45B4-9638-93EA7877477F}" destId="{A051BA95-BA0F-43C2-B98C-CF5CBBA1C95E}" srcOrd="0" destOrd="0" presId="urn:microsoft.com/office/officeart/2008/layout/HorizontalMultiLevelHierarchy"/>
    <dgm:cxn modelId="{3D1503B8-7A79-42A7-A5B3-7CC9400DC5A0}" type="presParOf" srcId="{81B024FC-F32C-45B4-9638-93EA7877477F}" destId="{6110EE00-6B6C-4690-AE93-92D8683ADAC3}" srcOrd="1" destOrd="0" presId="urn:microsoft.com/office/officeart/2008/layout/HorizontalMultiLevelHierarchy"/>
    <dgm:cxn modelId="{2512F43B-7E97-4B0D-B9E5-5859BA8BD06D}" type="presParOf" srcId="{6110EE00-6B6C-4690-AE93-92D8683ADAC3}" destId="{6362354C-8A7C-4875-A92C-12D396240C7C}" srcOrd="0" destOrd="0" presId="urn:microsoft.com/office/officeart/2008/layout/HorizontalMultiLevelHierarchy"/>
    <dgm:cxn modelId="{247DEB30-E4AC-4A13-8454-25C795B4536E}" type="presParOf" srcId="{6362354C-8A7C-4875-A92C-12D396240C7C}" destId="{6EDCBDAF-5CA8-4764-B424-7B82F62DF935}" srcOrd="0" destOrd="0" presId="urn:microsoft.com/office/officeart/2008/layout/HorizontalMultiLevelHierarchy"/>
    <dgm:cxn modelId="{5E1B8791-CD47-4535-A659-92B9DA0478F2}" type="presParOf" srcId="{6110EE00-6B6C-4690-AE93-92D8683ADAC3}" destId="{98F4571E-7FCA-4A18-88CD-304E910B7FAA}" srcOrd="1" destOrd="0" presId="urn:microsoft.com/office/officeart/2008/layout/HorizontalMultiLevelHierarchy"/>
    <dgm:cxn modelId="{C77373D0-36B4-40D2-B4BE-83826814331C}" type="presParOf" srcId="{98F4571E-7FCA-4A18-88CD-304E910B7FAA}" destId="{5C1215FD-A767-4808-A3CB-9BAEA5D697A2}" srcOrd="0" destOrd="0" presId="urn:microsoft.com/office/officeart/2008/layout/HorizontalMultiLevelHierarchy"/>
    <dgm:cxn modelId="{1E95BC89-2422-4867-B177-E29F227A1108}" type="presParOf" srcId="{98F4571E-7FCA-4A18-88CD-304E910B7FAA}" destId="{0F4EACE8-621D-4C53-92CD-C4B1B3775DB2}" srcOrd="1" destOrd="0" presId="urn:microsoft.com/office/officeart/2008/layout/HorizontalMultiLevelHierarchy"/>
    <dgm:cxn modelId="{7414A94C-E493-49B8-B4B2-73F0847AECD3}" type="presParOf" srcId="{0F4EACE8-621D-4C53-92CD-C4B1B3775DB2}" destId="{73FE771F-8940-45BC-AD0A-4C021519B290}" srcOrd="0" destOrd="0" presId="urn:microsoft.com/office/officeart/2008/layout/HorizontalMultiLevelHierarchy"/>
    <dgm:cxn modelId="{ECBED3ED-ADAA-4018-B547-40EAD2DE0998}" type="presParOf" srcId="{73FE771F-8940-45BC-AD0A-4C021519B290}" destId="{EC4C71F3-121E-49ED-B437-8D86B2B09848}" srcOrd="0" destOrd="0" presId="urn:microsoft.com/office/officeart/2008/layout/HorizontalMultiLevelHierarchy"/>
    <dgm:cxn modelId="{B4A981B0-2B45-4787-A95B-8F39CD211CD1}" type="presParOf" srcId="{0F4EACE8-621D-4C53-92CD-C4B1B3775DB2}" destId="{1A97D9BC-9DC7-4020-8B1E-1F29AD97736D}" srcOrd="1" destOrd="0" presId="urn:microsoft.com/office/officeart/2008/layout/HorizontalMultiLevelHierarchy"/>
    <dgm:cxn modelId="{42FCD37D-E5A9-446F-BF84-F6192551CF92}" type="presParOf" srcId="{1A97D9BC-9DC7-4020-8B1E-1F29AD97736D}" destId="{433ED95E-07C8-40D4-AB07-F112194D2203}" srcOrd="0" destOrd="0" presId="urn:microsoft.com/office/officeart/2008/layout/HorizontalMultiLevelHierarchy"/>
    <dgm:cxn modelId="{E0EA421B-D8EE-49E6-A382-643166359821}" type="presParOf" srcId="{1A97D9BC-9DC7-4020-8B1E-1F29AD97736D}" destId="{470DC81C-2741-4EBC-84A1-2DF4AAFF73E5}" srcOrd="1" destOrd="0" presId="urn:microsoft.com/office/officeart/2008/layout/HorizontalMultiLevelHierarchy"/>
    <dgm:cxn modelId="{19E488B8-C871-4D25-A96F-9DCB8AA9528A}" type="presParOf" srcId="{0F4EACE8-621D-4C53-92CD-C4B1B3775DB2}" destId="{60373C46-6AAA-4233-A630-77BC26C87EB2}" srcOrd="2" destOrd="0" presId="urn:microsoft.com/office/officeart/2008/layout/HorizontalMultiLevelHierarchy"/>
    <dgm:cxn modelId="{65BD3982-3F32-4460-AD39-95CE64BE7437}" type="presParOf" srcId="{60373C46-6AAA-4233-A630-77BC26C87EB2}" destId="{46FC8BDB-6E96-48B4-BA54-7A869E95746B}" srcOrd="0" destOrd="0" presId="urn:microsoft.com/office/officeart/2008/layout/HorizontalMultiLevelHierarchy"/>
    <dgm:cxn modelId="{B8C19ABC-A467-436C-9DFD-2A2AA3ACB86E}" type="presParOf" srcId="{0F4EACE8-621D-4C53-92CD-C4B1B3775DB2}" destId="{FB44085E-BD64-41E5-9CEA-1BAB5842F396}" srcOrd="3" destOrd="0" presId="urn:microsoft.com/office/officeart/2008/layout/HorizontalMultiLevelHierarchy"/>
    <dgm:cxn modelId="{93A34810-B2B1-4D3E-9D7E-998C4A2823DC}" type="presParOf" srcId="{FB44085E-BD64-41E5-9CEA-1BAB5842F396}" destId="{A7EF41F0-395E-48D1-941F-4B58F155E74C}" srcOrd="0" destOrd="0" presId="urn:microsoft.com/office/officeart/2008/layout/HorizontalMultiLevelHierarchy"/>
    <dgm:cxn modelId="{91AF7E3D-F0EF-434D-B9CD-FD4D53774E4F}" type="presParOf" srcId="{FB44085E-BD64-41E5-9CEA-1BAB5842F396}" destId="{97E0FDE6-9340-4FA9-9FCD-EA3C00C7E59A}" srcOrd="1" destOrd="0" presId="urn:microsoft.com/office/officeart/2008/layout/HorizontalMultiLevelHierarchy"/>
    <dgm:cxn modelId="{9653BA77-5AF3-41F5-AB0E-5C89DA490798}" type="presParOf" srcId="{0F4EACE8-621D-4C53-92CD-C4B1B3775DB2}" destId="{9E590CAE-76A7-405E-8007-94BCEBDC9217}" srcOrd="4" destOrd="0" presId="urn:microsoft.com/office/officeart/2008/layout/HorizontalMultiLevelHierarchy"/>
    <dgm:cxn modelId="{6ADD5FA7-0BA1-400C-BB47-B70B59C6E0A0}" type="presParOf" srcId="{9E590CAE-76A7-405E-8007-94BCEBDC9217}" destId="{855CE49C-A90A-4E59-A0B2-C66ED875EFA4}" srcOrd="0" destOrd="0" presId="urn:microsoft.com/office/officeart/2008/layout/HorizontalMultiLevelHierarchy"/>
    <dgm:cxn modelId="{5C1E95DE-74AA-45F7-A692-23E37B80BDFA}" type="presParOf" srcId="{0F4EACE8-621D-4C53-92CD-C4B1B3775DB2}" destId="{222171F0-6495-40B9-BDA0-456778FCE5B2}" srcOrd="5" destOrd="0" presId="urn:microsoft.com/office/officeart/2008/layout/HorizontalMultiLevelHierarchy"/>
    <dgm:cxn modelId="{848375D2-0054-45B9-8E45-09C76D8029F8}" type="presParOf" srcId="{222171F0-6495-40B9-BDA0-456778FCE5B2}" destId="{4D834C8E-453D-4AD4-BE81-F7F1360DB422}" srcOrd="0" destOrd="0" presId="urn:microsoft.com/office/officeart/2008/layout/HorizontalMultiLevelHierarchy"/>
    <dgm:cxn modelId="{BC932FF0-1A47-4D3C-A00B-1F837AC2F033}" type="presParOf" srcId="{222171F0-6495-40B9-BDA0-456778FCE5B2}" destId="{D5B1A51E-61D4-4883-ACF8-7FD2892F1C1B}" srcOrd="1" destOrd="0" presId="urn:microsoft.com/office/officeart/2008/layout/HorizontalMultiLevelHierarchy"/>
    <dgm:cxn modelId="{B3E4B079-6397-483B-ACB0-67060C15F003}" type="presParOf" srcId="{0F4EACE8-621D-4C53-92CD-C4B1B3775DB2}" destId="{5C9BA13B-44B3-4C3D-9605-C3211E76613D}" srcOrd="6" destOrd="0" presId="urn:microsoft.com/office/officeart/2008/layout/HorizontalMultiLevelHierarchy"/>
    <dgm:cxn modelId="{FE91CBBE-4BD2-42F1-86DF-FD427A6E1A0A}" type="presParOf" srcId="{5C9BA13B-44B3-4C3D-9605-C3211E76613D}" destId="{59402B9E-012E-498F-A320-33CC9F23C71F}" srcOrd="0" destOrd="0" presId="urn:microsoft.com/office/officeart/2008/layout/HorizontalMultiLevelHierarchy"/>
    <dgm:cxn modelId="{ECD4FABB-03E7-4BD0-A79C-E8ED49981CB2}" type="presParOf" srcId="{0F4EACE8-621D-4C53-92CD-C4B1B3775DB2}" destId="{BA015C66-94FC-409D-AA06-F94CB1D0D2C0}" srcOrd="7" destOrd="0" presId="urn:microsoft.com/office/officeart/2008/layout/HorizontalMultiLevelHierarchy"/>
    <dgm:cxn modelId="{3A9FC752-4902-4AD3-85AC-B8ADFFE2F94B}" type="presParOf" srcId="{BA015C66-94FC-409D-AA06-F94CB1D0D2C0}" destId="{731E395D-A14A-4E50-B1B8-059890383029}" srcOrd="0" destOrd="0" presId="urn:microsoft.com/office/officeart/2008/layout/HorizontalMultiLevelHierarchy"/>
    <dgm:cxn modelId="{C9670417-FA15-4F2A-B35A-693F8E19A9D2}" type="presParOf" srcId="{BA015C66-94FC-409D-AA06-F94CB1D0D2C0}" destId="{7AE0BBD6-F691-47E7-A7E3-44097B47BC38}" srcOrd="1" destOrd="0" presId="urn:microsoft.com/office/officeart/2008/layout/HorizontalMultiLevelHierarchy"/>
    <dgm:cxn modelId="{31E5A417-8CA4-4A64-89B4-99C4B1E908B2}" type="presParOf" srcId="{6110EE00-6B6C-4690-AE93-92D8683ADAC3}" destId="{3B82A30F-671B-48CA-8237-6C01F61625BA}" srcOrd="2" destOrd="0" presId="urn:microsoft.com/office/officeart/2008/layout/HorizontalMultiLevelHierarchy"/>
    <dgm:cxn modelId="{3B2B90BA-FB32-486D-BC17-15E8A3CFD296}" type="presParOf" srcId="{3B82A30F-671B-48CA-8237-6C01F61625BA}" destId="{1C77E056-A13A-4EC0-8920-36529D7D2014}" srcOrd="0" destOrd="0" presId="urn:microsoft.com/office/officeart/2008/layout/HorizontalMultiLevelHierarchy"/>
    <dgm:cxn modelId="{4F5C8692-F89D-4319-8569-1A324A3F01F5}" type="presParOf" srcId="{6110EE00-6B6C-4690-AE93-92D8683ADAC3}" destId="{B304082E-D2D8-4B02-8F87-AEBDE52A8241}" srcOrd="3" destOrd="0" presId="urn:microsoft.com/office/officeart/2008/layout/HorizontalMultiLevelHierarchy"/>
    <dgm:cxn modelId="{597972F3-2B92-45E6-8B33-F1DECFF0FEB5}" type="presParOf" srcId="{B304082E-D2D8-4B02-8F87-AEBDE52A8241}" destId="{FCD6F856-9861-4D9C-8D59-90DEBEF698F3}" srcOrd="0" destOrd="0" presId="urn:microsoft.com/office/officeart/2008/layout/HorizontalMultiLevelHierarchy"/>
    <dgm:cxn modelId="{80F36CC0-66CA-4A11-A105-56276420F77A}" type="presParOf" srcId="{B304082E-D2D8-4B02-8F87-AEBDE52A8241}" destId="{3E261AE8-A451-4B59-BE2A-73FFF2EA7E3A}" srcOrd="1" destOrd="0" presId="urn:microsoft.com/office/officeart/2008/layout/HorizontalMultiLevelHierarchy"/>
    <dgm:cxn modelId="{0556745E-9908-4C23-A355-4DFAF546AA23}" type="presParOf" srcId="{6110EE00-6B6C-4690-AE93-92D8683ADAC3}" destId="{CA38F801-B75B-4F19-B8D2-06BF6C517FD3}" srcOrd="4" destOrd="0" presId="urn:microsoft.com/office/officeart/2008/layout/HorizontalMultiLevelHierarchy"/>
    <dgm:cxn modelId="{A5EACE88-0D14-4EEB-A21A-D67272260BB3}" type="presParOf" srcId="{CA38F801-B75B-4F19-B8D2-06BF6C517FD3}" destId="{8892BEEF-89F9-49D6-B66E-E2BF415F231C}" srcOrd="0" destOrd="0" presId="urn:microsoft.com/office/officeart/2008/layout/HorizontalMultiLevelHierarchy"/>
    <dgm:cxn modelId="{64FBB392-B502-45EC-9BE5-12C056455412}" type="presParOf" srcId="{6110EE00-6B6C-4690-AE93-92D8683ADAC3}" destId="{B1B2A793-6E5B-4E4D-AD52-8B2BCCAF1119}" srcOrd="5" destOrd="0" presId="urn:microsoft.com/office/officeart/2008/layout/HorizontalMultiLevelHierarchy"/>
    <dgm:cxn modelId="{9727D8E9-BCA6-41CE-B06C-92919120EA72}" type="presParOf" srcId="{B1B2A793-6E5B-4E4D-AD52-8B2BCCAF1119}" destId="{64B4ACE3-53E5-49B1-AE62-6C1E57403ABD}" srcOrd="0" destOrd="0" presId="urn:microsoft.com/office/officeart/2008/layout/HorizontalMultiLevelHierarchy"/>
    <dgm:cxn modelId="{91CB41FB-510E-44AC-A47C-D8E40A21463D}" type="presParOf" srcId="{B1B2A793-6E5B-4E4D-AD52-8B2BCCAF1119}" destId="{29BB1BA6-88B6-4950-B10F-0DEF59C16BA5}" srcOrd="1" destOrd="0" presId="urn:microsoft.com/office/officeart/2008/layout/HorizontalMultiLevelHierarchy"/>
    <dgm:cxn modelId="{FCA0AD4D-B38D-43F5-A99A-57334476F1CB}" type="presParOf" srcId="{6110EE00-6B6C-4690-AE93-92D8683ADAC3}" destId="{3D8D1A6F-4EE9-4DFB-B3A6-581ADCEB1897}" srcOrd="6" destOrd="0" presId="urn:microsoft.com/office/officeart/2008/layout/HorizontalMultiLevelHierarchy"/>
    <dgm:cxn modelId="{9E440C30-1F56-4A6A-8D13-D80C9ED6099D}" type="presParOf" srcId="{3D8D1A6F-4EE9-4DFB-B3A6-581ADCEB1897}" destId="{6F9D7143-9D91-4C13-9C58-6D3B4DDF17B5}" srcOrd="0" destOrd="0" presId="urn:microsoft.com/office/officeart/2008/layout/HorizontalMultiLevelHierarchy"/>
    <dgm:cxn modelId="{E9DF2270-83F4-4680-9518-9A5B89C2CB2D}" type="presParOf" srcId="{6110EE00-6B6C-4690-AE93-92D8683ADAC3}" destId="{58A0ED56-44A0-475F-91CF-FAF53AEF0700}" srcOrd="7" destOrd="0" presId="urn:microsoft.com/office/officeart/2008/layout/HorizontalMultiLevelHierarchy"/>
    <dgm:cxn modelId="{20A90C2D-456A-40A6-AAC8-63A7C9A1FF09}" type="presParOf" srcId="{58A0ED56-44A0-475F-91CF-FAF53AEF0700}" destId="{DEDB0BF2-F1A9-458B-975D-A0D960240A57}" srcOrd="0" destOrd="0" presId="urn:microsoft.com/office/officeart/2008/layout/HorizontalMultiLevelHierarchy"/>
    <dgm:cxn modelId="{299069CE-2F8F-412F-B3EA-6739F15CA234}" type="presParOf" srcId="{58A0ED56-44A0-475F-91CF-FAF53AEF0700}" destId="{FC12ED02-8BD7-431D-8032-CA07479D27A9}" srcOrd="1" destOrd="0" presId="urn:microsoft.com/office/officeart/2008/layout/HorizontalMultiLevelHierarchy"/>
    <dgm:cxn modelId="{7F0C8AF2-D2D1-40EB-905C-8AFB211E2F9D}" type="presParOf" srcId="{FC12ED02-8BD7-431D-8032-CA07479D27A9}" destId="{453BB050-B71B-4456-8F7B-B8033734E3ED}" srcOrd="0" destOrd="0" presId="urn:microsoft.com/office/officeart/2008/layout/HorizontalMultiLevelHierarchy"/>
    <dgm:cxn modelId="{9A79CC36-62AE-4A5C-9450-7EB24CF08B2D}" type="presParOf" srcId="{453BB050-B71B-4456-8F7B-B8033734E3ED}" destId="{49EFC5B6-999B-421D-9494-3D16E28A32E7}" srcOrd="0" destOrd="0" presId="urn:microsoft.com/office/officeart/2008/layout/HorizontalMultiLevelHierarchy"/>
    <dgm:cxn modelId="{76AA397F-9697-499D-8064-01979A40BA1A}" type="presParOf" srcId="{FC12ED02-8BD7-431D-8032-CA07479D27A9}" destId="{F467EEA3-CEB9-4FCC-A641-D02F029299D2}" srcOrd="1" destOrd="0" presId="urn:microsoft.com/office/officeart/2008/layout/HorizontalMultiLevelHierarchy"/>
    <dgm:cxn modelId="{7AE852D2-A39A-4A1E-907F-D37454CE1887}" type="presParOf" srcId="{F467EEA3-CEB9-4FCC-A641-D02F029299D2}" destId="{134148F1-B2A2-45B1-B46C-87C82EC53598}" srcOrd="0" destOrd="0" presId="urn:microsoft.com/office/officeart/2008/layout/HorizontalMultiLevelHierarchy"/>
    <dgm:cxn modelId="{9D634640-F7B1-4270-8D15-108610DCCF0F}" type="presParOf" srcId="{F467EEA3-CEB9-4FCC-A641-D02F029299D2}" destId="{18DA6858-D61F-4308-AC4F-DA1DD00E6CF2}" srcOrd="1" destOrd="0" presId="urn:microsoft.com/office/officeart/2008/layout/HorizontalMultiLevelHierarchy"/>
    <dgm:cxn modelId="{669BC49E-2DB5-4AFE-BBF6-DAC1C8A8485B}" type="presParOf" srcId="{FC12ED02-8BD7-431D-8032-CA07479D27A9}" destId="{053ACE42-A2FC-4C38-809D-7B3095959530}" srcOrd="2" destOrd="0" presId="urn:microsoft.com/office/officeart/2008/layout/HorizontalMultiLevelHierarchy"/>
    <dgm:cxn modelId="{9861B6E2-C788-4981-B958-09DC841AA5AF}" type="presParOf" srcId="{053ACE42-A2FC-4C38-809D-7B3095959530}" destId="{A7994EF2-ADEA-4BB3-BB18-CB67E8FBE7FA}" srcOrd="0" destOrd="0" presId="urn:microsoft.com/office/officeart/2008/layout/HorizontalMultiLevelHierarchy"/>
    <dgm:cxn modelId="{14495A5D-57FA-417B-996B-2B7470838040}" type="presParOf" srcId="{FC12ED02-8BD7-431D-8032-CA07479D27A9}" destId="{51BA0BC2-67F7-4F15-93F8-4C82C1ED34EF}" srcOrd="3" destOrd="0" presId="urn:microsoft.com/office/officeart/2008/layout/HorizontalMultiLevelHierarchy"/>
    <dgm:cxn modelId="{AC51F299-7436-4AD7-9160-33D9248DA9C9}" type="presParOf" srcId="{51BA0BC2-67F7-4F15-93F8-4C82C1ED34EF}" destId="{0FF59557-73A6-4143-885D-490E0C84F237}" srcOrd="0" destOrd="0" presId="urn:microsoft.com/office/officeart/2008/layout/HorizontalMultiLevelHierarchy"/>
    <dgm:cxn modelId="{F7E76BCA-74E0-48CC-9590-BCD66A927403}" type="presParOf" srcId="{51BA0BC2-67F7-4F15-93F8-4C82C1ED34EF}" destId="{945C9FB9-8E79-40DA-99C7-EB61ED0FC5E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370D9-0201-48B6-80DD-93885E6C898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56C3C6C-2B9B-4119-ACF4-30A1B30FF895}">
      <dgm:prSet phldrT="[Text]" custT="1"/>
      <dgm:spPr/>
      <dgm:t>
        <a:bodyPr/>
        <a:lstStyle/>
        <a:p>
          <a:r>
            <a:rPr lang="en-CA" sz="4000" dirty="0" smtClean="0"/>
            <a:t>HARDWARE</a:t>
          </a:r>
          <a:endParaRPr lang="en-CA" sz="4000" dirty="0"/>
        </a:p>
      </dgm:t>
    </dgm:pt>
    <dgm:pt modelId="{F0EC3AAB-0D1C-4AB1-AB72-258948924560}" type="parTrans" cxnId="{0EBE8927-C5FF-4FDA-BE49-AD500FE0628B}">
      <dgm:prSet/>
      <dgm:spPr/>
      <dgm:t>
        <a:bodyPr/>
        <a:lstStyle/>
        <a:p>
          <a:endParaRPr lang="en-CA"/>
        </a:p>
      </dgm:t>
    </dgm:pt>
    <dgm:pt modelId="{69B83AAB-3BB5-4681-A4C5-A93C789B12F6}" type="sibTrans" cxnId="{0EBE8927-C5FF-4FDA-BE49-AD500FE0628B}">
      <dgm:prSet/>
      <dgm:spPr/>
      <dgm:t>
        <a:bodyPr/>
        <a:lstStyle/>
        <a:p>
          <a:endParaRPr lang="en-CA"/>
        </a:p>
      </dgm:t>
    </dgm:pt>
    <dgm:pt modelId="{9DAB0401-5BD6-44D9-B69B-91F69D22D876}" type="pres">
      <dgm:prSet presAssocID="{A0E370D9-0201-48B6-80DD-93885E6C89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F83A83A-8D5C-41B3-BC6D-B5C484D40D8E}" type="pres">
      <dgm:prSet presAssocID="{D56C3C6C-2B9B-4119-ACF4-30A1B30FF895}" presName="root1" presStyleCnt="0"/>
      <dgm:spPr/>
    </dgm:pt>
    <dgm:pt modelId="{632D7D75-C311-4353-ABD4-79BC66E51444}" type="pres">
      <dgm:prSet presAssocID="{D56C3C6C-2B9B-4119-ACF4-30A1B30FF895}" presName="LevelOneTextNode" presStyleLbl="node0" presStyleIdx="0" presStyleCnt="1" custScaleX="16598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566339F-DA48-45ED-A284-D1AE89F11774}" type="pres">
      <dgm:prSet presAssocID="{D56C3C6C-2B9B-4119-ACF4-30A1B30FF895}" presName="level2hierChild" presStyleCnt="0"/>
      <dgm:spPr/>
    </dgm:pt>
  </dgm:ptLst>
  <dgm:cxnLst>
    <dgm:cxn modelId="{0EBE8927-C5FF-4FDA-BE49-AD500FE0628B}" srcId="{A0E370D9-0201-48B6-80DD-93885E6C898B}" destId="{D56C3C6C-2B9B-4119-ACF4-30A1B30FF895}" srcOrd="0" destOrd="0" parTransId="{F0EC3AAB-0D1C-4AB1-AB72-258948924560}" sibTransId="{69B83AAB-3BB5-4681-A4C5-A93C789B12F6}"/>
    <dgm:cxn modelId="{0D0F1187-1E1A-4B79-BC9D-4B91291993DD}" type="presOf" srcId="{D56C3C6C-2B9B-4119-ACF4-30A1B30FF895}" destId="{632D7D75-C311-4353-ABD4-79BC66E51444}" srcOrd="0" destOrd="0" presId="urn:microsoft.com/office/officeart/2008/layout/HorizontalMultiLevelHierarchy"/>
    <dgm:cxn modelId="{5BCE8B4A-F67C-46E3-9918-D6BBE613E0DE}" type="presOf" srcId="{A0E370D9-0201-48B6-80DD-93885E6C898B}" destId="{9DAB0401-5BD6-44D9-B69B-91F69D22D876}" srcOrd="0" destOrd="0" presId="urn:microsoft.com/office/officeart/2008/layout/HorizontalMultiLevelHierarchy"/>
    <dgm:cxn modelId="{5E32CB46-4642-425F-9B30-71A0E0FA8A69}" type="presParOf" srcId="{9DAB0401-5BD6-44D9-B69B-91F69D22D876}" destId="{BF83A83A-8D5C-41B3-BC6D-B5C484D40D8E}" srcOrd="0" destOrd="0" presId="urn:microsoft.com/office/officeart/2008/layout/HorizontalMultiLevelHierarchy"/>
    <dgm:cxn modelId="{848F2F9B-22E1-4A0F-ACE2-2694FFBF2A55}" type="presParOf" srcId="{BF83A83A-8D5C-41B3-BC6D-B5C484D40D8E}" destId="{632D7D75-C311-4353-ABD4-79BC66E51444}" srcOrd="0" destOrd="0" presId="urn:microsoft.com/office/officeart/2008/layout/HorizontalMultiLevelHierarchy"/>
    <dgm:cxn modelId="{909191A9-9044-48B9-9AF7-B3A6C2784F43}" type="presParOf" srcId="{BF83A83A-8D5C-41B3-BC6D-B5C484D40D8E}" destId="{9566339F-DA48-45ED-A284-D1AE89F1177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67BDB-4704-4A43-9865-94549CD993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A014C43-6B16-4B30-8F90-B2CE0B19C9BD}" type="pres">
      <dgm:prSet presAssocID="{F3E67BDB-4704-4A43-9865-94549CD993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</dgm:ptLst>
  <dgm:cxnLst>
    <dgm:cxn modelId="{58409770-9F20-4E36-A290-2593622B6739}" type="presOf" srcId="{F3E67BDB-4704-4A43-9865-94549CD993B8}" destId="{CA014C43-6B16-4B30-8F90-B2CE0B19C9BD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ACE42-A2FC-4C38-809D-7B3095959530}">
      <dsp:nvSpPr>
        <dsp:cNvPr id="0" name=""/>
        <dsp:cNvSpPr/>
      </dsp:nvSpPr>
      <dsp:spPr>
        <a:xfrm>
          <a:off x="7152173" y="3685217"/>
          <a:ext cx="394576" cy="37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288" y="0"/>
              </a:lnTo>
              <a:lnTo>
                <a:pt x="197288" y="375930"/>
              </a:lnTo>
              <a:lnTo>
                <a:pt x="394576" y="375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7335836" y="3859557"/>
        <a:ext cx="27249" cy="27249"/>
      </dsp:txXfrm>
    </dsp:sp>
    <dsp:sp modelId="{453BB050-B71B-4456-8F7B-B8033734E3ED}">
      <dsp:nvSpPr>
        <dsp:cNvPr id="0" name=""/>
        <dsp:cNvSpPr/>
      </dsp:nvSpPr>
      <dsp:spPr>
        <a:xfrm>
          <a:off x="7152173" y="3309287"/>
          <a:ext cx="394576" cy="375930"/>
        </a:xfrm>
        <a:custGeom>
          <a:avLst/>
          <a:gdLst/>
          <a:ahLst/>
          <a:cxnLst/>
          <a:rect l="0" t="0" r="0" b="0"/>
          <a:pathLst>
            <a:path>
              <a:moveTo>
                <a:pt x="0" y="375930"/>
              </a:moveTo>
              <a:lnTo>
                <a:pt x="197288" y="375930"/>
              </a:lnTo>
              <a:lnTo>
                <a:pt x="197288" y="0"/>
              </a:lnTo>
              <a:lnTo>
                <a:pt x="39457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7335836" y="3483627"/>
        <a:ext cx="27249" cy="27249"/>
      </dsp:txXfrm>
    </dsp:sp>
    <dsp:sp modelId="{3D8D1A6F-4EE9-4DFB-B3A6-581ADCEB1897}">
      <dsp:nvSpPr>
        <dsp:cNvPr id="0" name=""/>
        <dsp:cNvSpPr/>
      </dsp:nvSpPr>
      <dsp:spPr>
        <a:xfrm>
          <a:off x="4425316" y="2557427"/>
          <a:ext cx="753975" cy="1127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987" y="0"/>
              </a:lnTo>
              <a:lnTo>
                <a:pt x="376987" y="1127790"/>
              </a:lnTo>
              <a:lnTo>
                <a:pt x="753975" y="11277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4768389" y="3087406"/>
        <a:ext cx="67830" cy="67830"/>
      </dsp:txXfrm>
    </dsp:sp>
    <dsp:sp modelId="{CA38F801-B75B-4F19-B8D2-06BF6C517FD3}">
      <dsp:nvSpPr>
        <dsp:cNvPr id="0" name=""/>
        <dsp:cNvSpPr/>
      </dsp:nvSpPr>
      <dsp:spPr>
        <a:xfrm>
          <a:off x="4425316" y="2557427"/>
          <a:ext cx="753975" cy="37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987" y="0"/>
              </a:lnTo>
              <a:lnTo>
                <a:pt x="376987" y="375930"/>
              </a:lnTo>
              <a:lnTo>
                <a:pt x="753975" y="375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4781241" y="2724329"/>
        <a:ext cx="42124" cy="42124"/>
      </dsp:txXfrm>
    </dsp:sp>
    <dsp:sp modelId="{3B82A30F-671B-48CA-8237-6C01F61625BA}">
      <dsp:nvSpPr>
        <dsp:cNvPr id="0" name=""/>
        <dsp:cNvSpPr/>
      </dsp:nvSpPr>
      <dsp:spPr>
        <a:xfrm>
          <a:off x="4425316" y="2181497"/>
          <a:ext cx="753975" cy="375930"/>
        </a:xfrm>
        <a:custGeom>
          <a:avLst/>
          <a:gdLst/>
          <a:ahLst/>
          <a:cxnLst/>
          <a:rect l="0" t="0" r="0" b="0"/>
          <a:pathLst>
            <a:path>
              <a:moveTo>
                <a:pt x="0" y="375930"/>
              </a:moveTo>
              <a:lnTo>
                <a:pt x="376987" y="375930"/>
              </a:lnTo>
              <a:lnTo>
                <a:pt x="376987" y="0"/>
              </a:lnTo>
              <a:lnTo>
                <a:pt x="75397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4781241" y="2348399"/>
        <a:ext cx="42124" cy="42124"/>
      </dsp:txXfrm>
    </dsp:sp>
    <dsp:sp modelId="{5C9BA13B-44B3-4C3D-9605-C3211E76613D}">
      <dsp:nvSpPr>
        <dsp:cNvPr id="0" name=""/>
        <dsp:cNvSpPr/>
      </dsp:nvSpPr>
      <dsp:spPr>
        <a:xfrm>
          <a:off x="7152173" y="1429636"/>
          <a:ext cx="394576" cy="1127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288" y="0"/>
              </a:lnTo>
              <a:lnTo>
                <a:pt x="197288" y="1127790"/>
              </a:lnTo>
              <a:lnTo>
                <a:pt x="394576" y="11277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7319591" y="1963661"/>
        <a:ext cx="59741" cy="59741"/>
      </dsp:txXfrm>
    </dsp:sp>
    <dsp:sp modelId="{9E590CAE-76A7-405E-8007-94BCEBDC9217}">
      <dsp:nvSpPr>
        <dsp:cNvPr id="0" name=""/>
        <dsp:cNvSpPr/>
      </dsp:nvSpPr>
      <dsp:spPr>
        <a:xfrm>
          <a:off x="7152173" y="1429636"/>
          <a:ext cx="394576" cy="37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288" y="0"/>
              </a:lnTo>
              <a:lnTo>
                <a:pt x="197288" y="375930"/>
              </a:lnTo>
              <a:lnTo>
                <a:pt x="394576" y="3759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7335836" y="1603977"/>
        <a:ext cx="27249" cy="27249"/>
      </dsp:txXfrm>
    </dsp:sp>
    <dsp:sp modelId="{60373C46-6AAA-4233-A630-77BC26C87EB2}">
      <dsp:nvSpPr>
        <dsp:cNvPr id="0" name=""/>
        <dsp:cNvSpPr/>
      </dsp:nvSpPr>
      <dsp:spPr>
        <a:xfrm>
          <a:off x="7152173" y="1053706"/>
          <a:ext cx="394576" cy="375930"/>
        </a:xfrm>
        <a:custGeom>
          <a:avLst/>
          <a:gdLst/>
          <a:ahLst/>
          <a:cxnLst/>
          <a:rect l="0" t="0" r="0" b="0"/>
          <a:pathLst>
            <a:path>
              <a:moveTo>
                <a:pt x="0" y="375930"/>
              </a:moveTo>
              <a:lnTo>
                <a:pt x="197288" y="375930"/>
              </a:lnTo>
              <a:lnTo>
                <a:pt x="197288" y="0"/>
              </a:lnTo>
              <a:lnTo>
                <a:pt x="39457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7335836" y="1228047"/>
        <a:ext cx="27249" cy="27249"/>
      </dsp:txXfrm>
    </dsp:sp>
    <dsp:sp modelId="{73FE771F-8940-45BC-AD0A-4C021519B290}">
      <dsp:nvSpPr>
        <dsp:cNvPr id="0" name=""/>
        <dsp:cNvSpPr/>
      </dsp:nvSpPr>
      <dsp:spPr>
        <a:xfrm>
          <a:off x="7152173" y="301846"/>
          <a:ext cx="394576" cy="1127790"/>
        </a:xfrm>
        <a:custGeom>
          <a:avLst/>
          <a:gdLst/>
          <a:ahLst/>
          <a:cxnLst/>
          <a:rect l="0" t="0" r="0" b="0"/>
          <a:pathLst>
            <a:path>
              <a:moveTo>
                <a:pt x="0" y="1127790"/>
              </a:moveTo>
              <a:lnTo>
                <a:pt x="197288" y="1127790"/>
              </a:lnTo>
              <a:lnTo>
                <a:pt x="197288" y="0"/>
              </a:lnTo>
              <a:lnTo>
                <a:pt x="39457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7319591" y="835871"/>
        <a:ext cx="59741" cy="59741"/>
      </dsp:txXfrm>
    </dsp:sp>
    <dsp:sp modelId="{6362354C-8A7C-4875-A92C-12D396240C7C}">
      <dsp:nvSpPr>
        <dsp:cNvPr id="0" name=""/>
        <dsp:cNvSpPr/>
      </dsp:nvSpPr>
      <dsp:spPr>
        <a:xfrm>
          <a:off x="4425316" y="1429636"/>
          <a:ext cx="753975" cy="1127790"/>
        </a:xfrm>
        <a:custGeom>
          <a:avLst/>
          <a:gdLst/>
          <a:ahLst/>
          <a:cxnLst/>
          <a:rect l="0" t="0" r="0" b="0"/>
          <a:pathLst>
            <a:path>
              <a:moveTo>
                <a:pt x="0" y="1127790"/>
              </a:moveTo>
              <a:lnTo>
                <a:pt x="376987" y="1127790"/>
              </a:lnTo>
              <a:lnTo>
                <a:pt x="376987" y="0"/>
              </a:lnTo>
              <a:lnTo>
                <a:pt x="75397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4768389" y="1959616"/>
        <a:ext cx="67830" cy="67830"/>
      </dsp:txXfrm>
    </dsp:sp>
    <dsp:sp modelId="{AF8A2F37-BAA3-48FC-AFAD-A61DEF839A41}">
      <dsp:nvSpPr>
        <dsp:cNvPr id="0" name=""/>
        <dsp:cNvSpPr/>
      </dsp:nvSpPr>
      <dsp:spPr>
        <a:xfrm>
          <a:off x="1314459" y="2511707"/>
          <a:ext cx="9547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5477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1767977" y="2533557"/>
        <a:ext cx="47738" cy="47738"/>
      </dsp:txXfrm>
    </dsp:sp>
    <dsp:sp modelId="{574B37C8-0746-42F9-B4DA-B6530ED2DF42}">
      <dsp:nvSpPr>
        <dsp:cNvPr id="0" name=""/>
        <dsp:cNvSpPr/>
      </dsp:nvSpPr>
      <dsp:spPr>
        <a:xfrm>
          <a:off x="0" y="2163972"/>
          <a:ext cx="1842009" cy="786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Client (GUI)</a:t>
          </a:r>
          <a:endParaRPr lang="en-CA" sz="2400" kern="1200" dirty="0"/>
        </a:p>
      </dsp:txBody>
      <dsp:txXfrm>
        <a:off x="0" y="2163972"/>
        <a:ext cx="1842009" cy="786908"/>
      </dsp:txXfrm>
    </dsp:sp>
    <dsp:sp modelId="{A051BA95-BA0F-43C2-B98C-CF5CBBA1C95E}">
      <dsp:nvSpPr>
        <dsp:cNvPr id="0" name=""/>
        <dsp:cNvSpPr/>
      </dsp:nvSpPr>
      <dsp:spPr>
        <a:xfrm>
          <a:off x="2269233" y="2163972"/>
          <a:ext cx="2156082" cy="786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Server</a:t>
          </a:r>
        </a:p>
      </dsp:txBody>
      <dsp:txXfrm>
        <a:off x="2269233" y="2163972"/>
        <a:ext cx="2156082" cy="786908"/>
      </dsp:txXfrm>
    </dsp:sp>
    <dsp:sp modelId="{5C1215FD-A767-4808-A3CB-9BAEA5D697A2}">
      <dsp:nvSpPr>
        <dsp:cNvPr id="0" name=""/>
        <dsp:cNvSpPr/>
      </dsp:nvSpPr>
      <dsp:spPr>
        <a:xfrm>
          <a:off x="5179292" y="1128892"/>
          <a:ext cx="1972881" cy="601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Scan Coordinator</a:t>
          </a:r>
          <a:endParaRPr lang="en-CA" sz="2100" kern="1200" dirty="0"/>
        </a:p>
      </dsp:txBody>
      <dsp:txXfrm>
        <a:off x="5179292" y="1128892"/>
        <a:ext cx="1972881" cy="601488"/>
      </dsp:txXfrm>
    </dsp:sp>
    <dsp:sp modelId="{433ED95E-07C8-40D4-AB07-F112194D2203}">
      <dsp:nvSpPr>
        <dsp:cNvPr id="0" name=""/>
        <dsp:cNvSpPr/>
      </dsp:nvSpPr>
      <dsp:spPr>
        <a:xfrm>
          <a:off x="7546749" y="1102"/>
          <a:ext cx="1972881" cy="601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Zebra</a:t>
          </a:r>
          <a:endParaRPr lang="en-CA" sz="2100" kern="1200" dirty="0"/>
        </a:p>
      </dsp:txBody>
      <dsp:txXfrm>
        <a:off x="7546749" y="1102"/>
        <a:ext cx="1972881" cy="601488"/>
      </dsp:txXfrm>
    </dsp:sp>
    <dsp:sp modelId="{A7EF41F0-395E-48D1-941F-4B58F155E74C}">
      <dsp:nvSpPr>
        <dsp:cNvPr id="0" name=""/>
        <dsp:cNvSpPr/>
      </dsp:nvSpPr>
      <dsp:spPr>
        <a:xfrm>
          <a:off x="7546749" y="752962"/>
          <a:ext cx="1972881" cy="601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SR570</a:t>
          </a:r>
          <a:endParaRPr lang="en-CA" sz="2100" kern="1200" dirty="0"/>
        </a:p>
      </dsp:txBody>
      <dsp:txXfrm>
        <a:off x="7546749" y="752962"/>
        <a:ext cx="1972881" cy="601488"/>
      </dsp:txXfrm>
    </dsp:sp>
    <dsp:sp modelId="{4D834C8E-453D-4AD4-BE81-F7F1360DB422}">
      <dsp:nvSpPr>
        <dsp:cNvPr id="0" name=""/>
        <dsp:cNvSpPr/>
      </dsp:nvSpPr>
      <dsp:spPr>
        <a:xfrm>
          <a:off x="7546749" y="1504822"/>
          <a:ext cx="1972881" cy="601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XSP3</a:t>
          </a:r>
          <a:endParaRPr lang="en-CA" sz="2100" kern="1200" dirty="0"/>
        </a:p>
      </dsp:txBody>
      <dsp:txXfrm>
        <a:off x="7546749" y="1504822"/>
        <a:ext cx="1972881" cy="601488"/>
      </dsp:txXfrm>
    </dsp:sp>
    <dsp:sp modelId="{731E395D-A14A-4E50-B1B8-059890383029}">
      <dsp:nvSpPr>
        <dsp:cNvPr id="0" name=""/>
        <dsp:cNvSpPr/>
      </dsp:nvSpPr>
      <dsp:spPr>
        <a:xfrm>
          <a:off x="7546749" y="2256683"/>
          <a:ext cx="1972881" cy="601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Scalar</a:t>
          </a:r>
          <a:endParaRPr lang="en-CA" sz="2100" kern="1200" dirty="0"/>
        </a:p>
      </dsp:txBody>
      <dsp:txXfrm>
        <a:off x="7546749" y="2256683"/>
        <a:ext cx="1972881" cy="601488"/>
      </dsp:txXfrm>
    </dsp:sp>
    <dsp:sp modelId="{FCD6F856-9861-4D9C-8D59-90DEBEF698F3}">
      <dsp:nvSpPr>
        <dsp:cNvPr id="0" name=""/>
        <dsp:cNvSpPr/>
      </dsp:nvSpPr>
      <dsp:spPr>
        <a:xfrm>
          <a:off x="5179292" y="1880752"/>
          <a:ext cx="1972881" cy="601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Rapid </a:t>
          </a:r>
          <a:r>
            <a:rPr lang="en-CA" sz="2100" kern="1200" dirty="0" err="1" smtClean="0"/>
            <a:t>FlyScan</a:t>
          </a:r>
          <a:endParaRPr lang="en-CA" sz="2100" kern="1200" dirty="0"/>
        </a:p>
      </dsp:txBody>
      <dsp:txXfrm>
        <a:off x="5179292" y="1880752"/>
        <a:ext cx="1972881" cy="601488"/>
      </dsp:txXfrm>
    </dsp:sp>
    <dsp:sp modelId="{64B4ACE3-53E5-49B1-AE62-6C1E57403ABD}">
      <dsp:nvSpPr>
        <dsp:cNvPr id="0" name=""/>
        <dsp:cNvSpPr/>
      </dsp:nvSpPr>
      <dsp:spPr>
        <a:xfrm>
          <a:off x="5179292" y="2632613"/>
          <a:ext cx="1972881" cy="601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SSCAN</a:t>
          </a:r>
          <a:endParaRPr lang="en-CA" sz="2100" kern="1200" dirty="0"/>
        </a:p>
      </dsp:txBody>
      <dsp:txXfrm>
        <a:off x="5179292" y="2632613"/>
        <a:ext cx="1972881" cy="601488"/>
      </dsp:txXfrm>
    </dsp:sp>
    <dsp:sp modelId="{DEDB0BF2-F1A9-458B-975D-A0D960240A57}">
      <dsp:nvSpPr>
        <dsp:cNvPr id="0" name=""/>
        <dsp:cNvSpPr/>
      </dsp:nvSpPr>
      <dsp:spPr>
        <a:xfrm>
          <a:off x="5179292" y="3384473"/>
          <a:ext cx="1972881" cy="601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Beamline Energy</a:t>
          </a:r>
          <a:endParaRPr lang="en-CA" sz="2100" kern="1200" dirty="0"/>
        </a:p>
      </dsp:txBody>
      <dsp:txXfrm>
        <a:off x="5179292" y="3384473"/>
        <a:ext cx="1972881" cy="601488"/>
      </dsp:txXfrm>
    </dsp:sp>
    <dsp:sp modelId="{134148F1-B2A2-45B1-B46C-87C82EC53598}">
      <dsp:nvSpPr>
        <dsp:cNvPr id="0" name=""/>
        <dsp:cNvSpPr/>
      </dsp:nvSpPr>
      <dsp:spPr>
        <a:xfrm>
          <a:off x="7546749" y="3008543"/>
          <a:ext cx="1972881" cy="601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Mono</a:t>
          </a:r>
          <a:endParaRPr lang="en-CA" sz="2100" kern="1200" dirty="0"/>
        </a:p>
      </dsp:txBody>
      <dsp:txXfrm>
        <a:off x="7546749" y="3008543"/>
        <a:ext cx="1972881" cy="601488"/>
      </dsp:txXfrm>
    </dsp:sp>
    <dsp:sp modelId="{0FF59557-73A6-4143-885D-490E0C84F237}">
      <dsp:nvSpPr>
        <dsp:cNvPr id="0" name=""/>
        <dsp:cNvSpPr/>
      </dsp:nvSpPr>
      <dsp:spPr>
        <a:xfrm>
          <a:off x="7546749" y="3760403"/>
          <a:ext cx="1972881" cy="601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err="1" smtClean="0"/>
            <a:t>Undulator</a:t>
          </a:r>
          <a:endParaRPr lang="en-CA" sz="2100" kern="1200" dirty="0"/>
        </a:p>
      </dsp:txBody>
      <dsp:txXfrm>
        <a:off x="7546749" y="3760403"/>
        <a:ext cx="1972881" cy="601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D7D75-C311-4353-ABD4-79BC66E51444}">
      <dsp:nvSpPr>
        <dsp:cNvPr id="0" name=""/>
        <dsp:cNvSpPr/>
      </dsp:nvSpPr>
      <dsp:spPr>
        <a:xfrm rot="16200000">
          <a:off x="382976" y="1493519"/>
          <a:ext cx="4362994" cy="1375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HARDWARE</a:t>
          </a:r>
          <a:endParaRPr lang="en-CA" sz="4000" kern="1200" dirty="0"/>
        </a:p>
      </dsp:txBody>
      <dsp:txXfrm>
        <a:off x="382976" y="1493519"/>
        <a:ext cx="4362994" cy="1375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F9B69-24B4-4576-8523-1C0DDE36FF3C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4E760-0CC9-44B5-9C24-266DF59B1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39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10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25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85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35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4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21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02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51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912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63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A18F0-31D3-4F97-97BC-2B1116E14E28}" type="datetimeFigureOut">
              <a:rPr lang="en-CA" smtClean="0"/>
              <a:t>2018-11-13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2B0C-F801-4E54-AF0A-93894ABAD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64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9" y="6134716"/>
            <a:ext cx="2042160" cy="50165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Picture 7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" b="52748"/>
          <a:stretch/>
        </p:blipFill>
        <p:spPr bwMode="auto">
          <a:xfrm>
            <a:off x="7270685" y="6269653"/>
            <a:ext cx="4667250" cy="381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99584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51" y="4963885"/>
            <a:ext cx="7012577" cy="882723"/>
          </a:xfrm>
        </p:spPr>
        <p:txBody>
          <a:bodyPr>
            <a:normAutofit/>
          </a:bodyPr>
          <a:lstStyle/>
          <a:p>
            <a:r>
              <a:rPr lang="en-CA" sz="1800" dirty="0" smtClean="0"/>
              <a:t>Michael Bree / David Beauregard / Garth Steel</a:t>
            </a:r>
            <a:br>
              <a:rPr lang="en-CA" sz="1800" dirty="0" smtClean="0"/>
            </a:br>
            <a:r>
              <a:rPr lang="en-CA" sz="1800" dirty="0" smtClean="0"/>
              <a:t>Canadian Light Source</a:t>
            </a:r>
            <a:endParaRPr lang="en-CA" sz="1800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5C42A2A8-07CF-6B40-B0E1-4C9DA7B0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62" y="4613079"/>
            <a:ext cx="2603429" cy="123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32960" y="2587865"/>
            <a:ext cx="9144000" cy="10110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 smtClean="0"/>
              <a:t>BioXAS Data Acquisition Platform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47122" y="3480675"/>
            <a:ext cx="11115675" cy="10110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i="1" dirty="0" smtClean="0"/>
              <a:t>EPICS Collaboration Meeting - Melbourne </a:t>
            </a:r>
          </a:p>
          <a:p>
            <a:pPr marL="0" indent="0" algn="ctr">
              <a:buNone/>
            </a:pPr>
            <a:r>
              <a:rPr lang="en-CA" b="1" i="1" dirty="0" smtClean="0"/>
              <a:t>November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9346" y="546036"/>
            <a:ext cx="599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i="1" dirty="0" err="1" smtClean="0">
                <a:solidFill>
                  <a:schemeClr val="accent1">
                    <a:lumMod val="75000"/>
                  </a:schemeClr>
                </a:solidFill>
              </a:rPr>
              <a:t>PyAcq</a:t>
            </a:r>
            <a:endParaRPr lang="en-CA" sz="96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3177"/>
            <a:ext cx="10515600" cy="750981"/>
          </a:xfrm>
        </p:spPr>
        <p:txBody>
          <a:bodyPr/>
          <a:lstStyle/>
          <a:p>
            <a:r>
              <a:rPr lang="en-CA" dirty="0" smtClean="0">
                <a:solidFill>
                  <a:schemeClr val="accent1"/>
                </a:solidFill>
              </a:rPr>
              <a:t>Requirements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837" y="1443886"/>
            <a:ext cx="1069181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 smtClean="0"/>
              <a:t>Acquire / Visualise </a:t>
            </a:r>
            <a:r>
              <a:rPr lang="en-CA" sz="2800" dirty="0"/>
              <a:t>/ Save </a:t>
            </a:r>
            <a:r>
              <a:rPr lang="en-CA" sz="2800" dirty="0" smtClean="0"/>
              <a:t> 1000 </a:t>
            </a:r>
            <a:r>
              <a:rPr lang="en-CA" sz="2800" dirty="0"/>
              <a:t>x 1000 point scan (~64 Gb)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 smtClean="0"/>
              <a:t>Extensible to Multiple acquisition </a:t>
            </a:r>
            <a:r>
              <a:rPr lang="en-CA" sz="2800" dirty="0" smtClean="0"/>
              <a:t>techniques:</a:t>
            </a:r>
            <a:endParaRPr lang="en-CA" sz="2800" dirty="0" smtClean="0"/>
          </a:p>
          <a:p>
            <a:pPr lvl="2">
              <a:lnSpc>
                <a:spcPct val="150000"/>
              </a:lnSpc>
            </a:pPr>
            <a:r>
              <a:rPr lang="en-CA" sz="2800" dirty="0" smtClean="0"/>
              <a:t> Rapid Bidirectional </a:t>
            </a:r>
            <a:r>
              <a:rPr lang="en-CA" sz="2800" dirty="0" err="1" smtClean="0"/>
              <a:t>Flyscan</a:t>
            </a:r>
            <a:r>
              <a:rPr lang="en-CA" sz="2800" dirty="0" smtClean="0"/>
              <a:t>   </a:t>
            </a:r>
            <a:r>
              <a:rPr lang="en-CA" sz="2800" dirty="0" smtClean="0"/>
              <a:t>/</a:t>
            </a:r>
            <a:r>
              <a:rPr lang="en-CA" sz="2800" dirty="0" smtClean="0"/>
              <a:t>  </a:t>
            </a:r>
            <a:r>
              <a:rPr lang="en-CA" sz="2800" dirty="0" smtClean="0"/>
              <a:t>XAS   </a:t>
            </a:r>
            <a:r>
              <a:rPr lang="en-CA" sz="2800" dirty="0"/>
              <a:t>/</a:t>
            </a:r>
            <a:r>
              <a:rPr lang="en-CA" sz="2800" dirty="0" smtClean="0"/>
              <a:t> </a:t>
            </a:r>
            <a:r>
              <a:rPr lang="en-CA" sz="2800" dirty="0" smtClean="0"/>
              <a:t>One </a:t>
            </a:r>
            <a:r>
              <a:rPr lang="en-CA" sz="2800" dirty="0" smtClean="0"/>
              <a:t>Pos.   </a:t>
            </a:r>
            <a:r>
              <a:rPr lang="en-CA" sz="2800" dirty="0"/>
              <a:t>/</a:t>
            </a:r>
            <a:r>
              <a:rPr lang="en-CA" sz="2800" dirty="0" smtClean="0"/>
              <a:t> </a:t>
            </a:r>
            <a:r>
              <a:rPr lang="en-CA" sz="2800" dirty="0" smtClean="0"/>
              <a:t> Two Pos</a:t>
            </a:r>
            <a:r>
              <a:rPr lang="en-CA" sz="2800" dirty="0"/>
              <a:t>.</a:t>
            </a:r>
            <a:r>
              <a:rPr lang="en-CA" sz="2800" dirty="0" smtClean="0"/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 smtClean="0"/>
              <a:t>GUI </a:t>
            </a:r>
            <a:r>
              <a:rPr lang="en-CA" sz="2800" dirty="0"/>
              <a:t>responsive at all times – no pauses / stalls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 smtClean="0"/>
              <a:t>Dynamic </a:t>
            </a:r>
            <a:r>
              <a:rPr lang="en-CA" sz="2800" dirty="0"/>
              <a:t>visualization (e.g., change ROIs, </a:t>
            </a:r>
            <a:r>
              <a:rPr lang="en-CA" sz="2800" dirty="0" err="1" smtClean="0"/>
              <a:t>etc</a:t>
            </a:r>
            <a:r>
              <a:rPr lang="en-CA" sz="2800" dirty="0" smtClean="0"/>
              <a:t>)</a:t>
            </a:r>
            <a:endParaRPr lang="en-CA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Platform independent (Linux, Windows, </a:t>
            </a:r>
            <a:r>
              <a:rPr lang="en-CA" sz="2800" dirty="0" smtClean="0"/>
              <a:t>Mac)</a:t>
            </a:r>
            <a:endParaRPr lang="en-CA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Stand-alone GUI operation (Users can take copy home)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r>
              <a:rPr lang="en-CA" sz="2000" dirty="0"/>
              <a:t>	</a:t>
            </a:r>
            <a:r>
              <a:rPr lang="en-CA" sz="2000" dirty="0" smtClean="0"/>
              <a:t>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756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09" y="1372273"/>
            <a:ext cx="7022379" cy="4777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/>
                </a:solidFill>
              </a:rPr>
              <a:t>Rapid Bidirectional </a:t>
            </a:r>
            <a:r>
              <a:rPr lang="en-CA" dirty="0" err="1" smtClean="0">
                <a:solidFill>
                  <a:schemeClr val="accent1"/>
                </a:solidFill>
              </a:rPr>
              <a:t>Flyscan</a:t>
            </a:r>
            <a:endParaRPr lang="en-CA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16155" y="2033516"/>
            <a:ext cx="13648" cy="3643953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958047" y="1985523"/>
            <a:ext cx="13648" cy="3643953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958047" y="4746218"/>
            <a:ext cx="6824" cy="286503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026077" y="4486582"/>
            <a:ext cx="6824" cy="286503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8958047" y="4226946"/>
            <a:ext cx="6824" cy="286503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3025763" y="3907657"/>
            <a:ext cx="6824" cy="286503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956053" y="3657958"/>
            <a:ext cx="6824" cy="286503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3024998" y="3372728"/>
            <a:ext cx="6824" cy="286503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8971067" y="3099807"/>
            <a:ext cx="6824" cy="286503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3039329" y="2862276"/>
            <a:ext cx="6824" cy="286503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8956053" y="2547891"/>
            <a:ext cx="6824" cy="286503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335171" y="5059225"/>
            <a:ext cx="5368105" cy="9905"/>
          </a:xfrm>
          <a:prstGeom prst="line">
            <a:avLst/>
          </a:prstGeom>
          <a:ln w="107950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335170" y="4784383"/>
            <a:ext cx="5368106" cy="4162"/>
          </a:xfrm>
          <a:prstGeom prst="line">
            <a:avLst/>
          </a:prstGeom>
          <a:ln w="107950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335170" y="4513449"/>
            <a:ext cx="5368106" cy="4417"/>
          </a:xfrm>
          <a:prstGeom prst="line">
            <a:avLst/>
          </a:prstGeom>
          <a:ln w="107950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335170" y="4229443"/>
            <a:ext cx="5368106" cy="24623"/>
          </a:xfrm>
          <a:prstGeom prst="line">
            <a:avLst/>
          </a:prstGeom>
          <a:ln w="107950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35169" y="3941021"/>
            <a:ext cx="5368107" cy="3440"/>
          </a:xfrm>
          <a:prstGeom prst="line">
            <a:avLst/>
          </a:prstGeom>
          <a:ln w="107950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335171" y="3668129"/>
            <a:ext cx="5368105" cy="11173"/>
          </a:xfrm>
          <a:prstGeom prst="line">
            <a:avLst/>
          </a:prstGeom>
          <a:ln w="107950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335170" y="3394380"/>
            <a:ext cx="5368106" cy="14243"/>
          </a:xfrm>
          <a:prstGeom prst="line">
            <a:avLst/>
          </a:prstGeom>
          <a:ln w="107950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335170" y="3130035"/>
            <a:ext cx="5368106" cy="7908"/>
          </a:xfrm>
          <a:prstGeom prst="line">
            <a:avLst/>
          </a:prstGeom>
          <a:ln w="107950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335170" y="2832887"/>
            <a:ext cx="5368106" cy="16634"/>
          </a:xfrm>
          <a:prstGeom prst="line">
            <a:avLst/>
          </a:prstGeom>
          <a:ln w="107950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335169" y="2565678"/>
            <a:ext cx="5368107" cy="9908"/>
          </a:xfrm>
          <a:prstGeom prst="line">
            <a:avLst/>
          </a:prstGeom>
          <a:ln w="107950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374925" y="2565678"/>
            <a:ext cx="5328351" cy="250345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41061" y="5059442"/>
            <a:ext cx="5936830" cy="968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047885" y="4777374"/>
            <a:ext cx="5894126" cy="700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054709" y="4506821"/>
            <a:ext cx="5941892" cy="221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038104" y="4219935"/>
            <a:ext cx="5931597" cy="3413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038104" y="3925453"/>
            <a:ext cx="5931597" cy="980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3022981" y="3668129"/>
            <a:ext cx="5935489" cy="272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71312" y="3394380"/>
            <a:ext cx="5925289" cy="24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3081091" y="3130035"/>
            <a:ext cx="5915510" cy="28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081091" y="2832887"/>
            <a:ext cx="5915510" cy="166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3004899" y="2565678"/>
            <a:ext cx="5937112" cy="651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/>
                </a:solidFill>
              </a:rPr>
              <a:t>Solution 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796" y="867275"/>
            <a:ext cx="108069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 smtClean="0"/>
              <a:t>Client </a:t>
            </a:r>
            <a:r>
              <a:rPr lang="en-CA" sz="3600" dirty="0"/>
              <a:t>/ Server </a:t>
            </a:r>
            <a:r>
              <a:rPr lang="en-CA" sz="3600" dirty="0" smtClean="0"/>
              <a:t>Architecture </a:t>
            </a:r>
            <a:endParaRPr lang="en-CA" sz="36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 smtClean="0"/>
              <a:t>Modular Implementation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 smtClean="0"/>
              <a:t>No EPICS in Client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 smtClean="0"/>
              <a:t>Restrict EPICS to supporting modules</a:t>
            </a:r>
          </a:p>
          <a:p>
            <a:pPr lvl="1"/>
            <a:endParaRPr lang="en-CA" sz="32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42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6129" y="230655"/>
            <a:ext cx="10515600" cy="746499"/>
          </a:xfrm>
        </p:spPr>
        <p:txBody>
          <a:bodyPr/>
          <a:lstStyle/>
          <a:p>
            <a:r>
              <a:rPr lang="en-CA" dirty="0" smtClean="0">
                <a:solidFill>
                  <a:schemeClr val="accent1"/>
                </a:solidFill>
              </a:rPr>
              <a:t>System Overview</a:t>
            </a:r>
            <a:endParaRPr lang="en-CA" dirty="0">
              <a:solidFill>
                <a:schemeClr val="accent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66543823"/>
              </p:ext>
            </p:extLst>
          </p:nvPr>
        </p:nvGraphicFramePr>
        <p:xfrm>
          <a:off x="258570" y="1854925"/>
          <a:ext cx="10966779" cy="436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2392201"/>
              </p:ext>
            </p:extLst>
          </p:nvPr>
        </p:nvGraphicFramePr>
        <p:xfrm>
          <a:off x="8411238" y="1854925"/>
          <a:ext cx="5128946" cy="436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4854275" y="1264023"/>
            <a:ext cx="13447" cy="49538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491260" y="1223376"/>
            <a:ext cx="13447" cy="49538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024751" y="1264024"/>
            <a:ext cx="13447" cy="49538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7208" y="1147038"/>
            <a:ext cx="203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Python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5599" y="1023928"/>
            <a:ext cx="203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High level EPICS</a:t>
            </a:r>
          </a:p>
          <a:p>
            <a:pPr algn="ctr"/>
            <a:r>
              <a:rPr lang="en-CA" sz="2400" dirty="0" smtClean="0"/>
              <a:t>(SNL)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730434" y="1023928"/>
            <a:ext cx="203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Low level EPICS</a:t>
            </a:r>
            <a:endParaRPr lang="en-CA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78760374"/>
              </p:ext>
            </p:extLst>
          </p:nvPr>
        </p:nvGraphicFramePr>
        <p:xfrm>
          <a:off x="5359789" y="2939143"/>
          <a:ext cx="1940912" cy="67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73405" y="2948045"/>
            <a:ext cx="203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Minimal EPICS</a:t>
            </a:r>
            <a:endParaRPr lang="en-C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315" y="2975986"/>
            <a:ext cx="203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No EPICS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474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4128262" y="3992472"/>
            <a:ext cx="1167639" cy="1347409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200" dirty="0"/>
          </a:p>
          <a:p>
            <a:pPr algn="ctr"/>
            <a:r>
              <a:rPr lang="en-CA" sz="1200" dirty="0"/>
              <a:t>Data </a:t>
            </a:r>
          </a:p>
          <a:p>
            <a:pPr algn="ctr"/>
            <a:r>
              <a:rPr lang="en-CA" sz="1200" dirty="0"/>
              <a:t>(HDF5)</a:t>
            </a:r>
          </a:p>
          <a:p>
            <a:pPr algn="ctr"/>
            <a:endParaRPr lang="en-CA" sz="1200" dirty="0"/>
          </a:p>
          <a:p>
            <a:pPr algn="ctr"/>
            <a:endParaRPr lang="en-CA" sz="1200" dirty="0"/>
          </a:p>
          <a:p>
            <a:pPr algn="ctr"/>
            <a:endParaRPr lang="en-CA" sz="1200" dirty="0"/>
          </a:p>
        </p:txBody>
      </p:sp>
      <p:sp>
        <p:nvSpPr>
          <p:cNvPr id="26" name="Can 25"/>
          <p:cNvSpPr/>
          <p:nvPr/>
        </p:nvSpPr>
        <p:spPr>
          <a:xfrm>
            <a:off x="6617527" y="2209616"/>
            <a:ext cx="717804" cy="90525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Scan CFG</a:t>
            </a:r>
          </a:p>
          <a:p>
            <a:pPr algn="ctr"/>
            <a:r>
              <a:rPr lang="en-CA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(JSON)</a:t>
            </a:r>
          </a:p>
        </p:txBody>
      </p:sp>
      <p:sp>
        <p:nvSpPr>
          <p:cNvPr id="30" name="Left-Right Arrow 29"/>
          <p:cNvSpPr/>
          <p:nvPr/>
        </p:nvSpPr>
        <p:spPr>
          <a:xfrm>
            <a:off x="5184165" y="1625335"/>
            <a:ext cx="3598147" cy="228600"/>
          </a:xfrm>
          <a:prstGeom prst="left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ight Arrow 33"/>
          <p:cNvSpPr/>
          <p:nvPr/>
        </p:nvSpPr>
        <p:spPr>
          <a:xfrm rot="20003603">
            <a:off x="7333877" y="2194416"/>
            <a:ext cx="1513827" cy="235515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ight Arrow 69"/>
          <p:cNvSpPr/>
          <p:nvPr/>
        </p:nvSpPr>
        <p:spPr>
          <a:xfrm rot="8798415">
            <a:off x="4970945" y="3349868"/>
            <a:ext cx="4144977" cy="235515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Right Arrow 79"/>
          <p:cNvSpPr/>
          <p:nvPr/>
        </p:nvSpPr>
        <p:spPr>
          <a:xfrm rot="1207550">
            <a:off x="5180862" y="2228365"/>
            <a:ext cx="1435304" cy="235515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Right Arrow 80"/>
          <p:cNvSpPr/>
          <p:nvPr/>
        </p:nvSpPr>
        <p:spPr>
          <a:xfrm rot="16200000">
            <a:off x="4121382" y="3263797"/>
            <a:ext cx="1153416" cy="235515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TextBox 81"/>
          <p:cNvSpPr txBox="1"/>
          <p:nvPr/>
        </p:nvSpPr>
        <p:spPr>
          <a:xfrm>
            <a:off x="6514399" y="1358019"/>
            <a:ext cx="92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TCP/IP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849703" y="3755373"/>
            <a:ext cx="1528761" cy="1881118"/>
            <a:chOff x="6325702" y="3755373"/>
            <a:chExt cx="1528761" cy="1881118"/>
          </a:xfrm>
        </p:grpSpPr>
        <p:cxnSp>
          <p:nvCxnSpPr>
            <p:cNvPr id="20" name="Straight Arrow Connector 19"/>
            <p:cNvCxnSpPr>
              <a:stCxn id="6" idx="2"/>
              <a:endCxn id="19" idx="0"/>
            </p:cNvCxnSpPr>
            <p:nvPr/>
          </p:nvCxnSpPr>
          <p:spPr>
            <a:xfrm>
              <a:off x="6677925" y="3755373"/>
              <a:ext cx="35638" cy="46740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22" idx="0"/>
            </p:cNvCxnSpPr>
            <p:nvPr/>
          </p:nvCxnSpPr>
          <p:spPr>
            <a:xfrm>
              <a:off x="6816780" y="3755373"/>
              <a:ext cx="739607" cy="4608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392175" y="4222782"/>
              <a:ext cx="642775" cy="3429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SSCAN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58310" y="4216210"/>
              <a:ext cx="596153" cy="3429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SSCAN</a:t>
              </a: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325702" y="4902010"/>
              <a:ext cx="1206185" cy="734481"/>
              <a:chOff x="5923084" y="4354888"/>
              <a:chExt cx="1206185" cy="734481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5923084" y="4354888"/>
                <a:ext cx="835873" cy="3429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/>
                  <a:t>Positioner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048323" y="4497861"/>
                <a:ext cx="835873" cy="3429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/>
                  <a:t>Positioner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157416" y="4620335"/>
                <a:ext cx="835873" cy="3429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/>
                  <a:t>Positioner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293396" y="4746469"/>
                <a:ext cx="835873" cy="3429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/>
                  <a:t>Positioner</a:t>
                </a:r>
              </a:p>
            </p:txBody>
          </p:sp>
        </p:grpSp>
        <p:cxnSp>
          <p:nvCxnSpPr>
            <p:cNvPr id="99" name="Straight Arrow Connector 98"/>
            <p:cNvCxnSpPr>
              <a:stCxn id="19" idx="2"/>
              <a:endCxn id="95" idx="0"/>
            </p:cNvCxnSpPr>
            <p:nvPr/>
          </p:nvCxnSpPr>
          <p:spPr>
            <a:xfrm>
              <a:off x="6713563" y="4565682"/>
              <a:ext cx="30076" cy="3363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252449" y="1243588"/>
            <a:ext cx="914400" cy="1527048"/>
            <a:chOff x="2728449" y="1243588"/>
            <a:chExt cx="914400" cy="1527048"/>
          </a:xfrm>
        </p:grpSpPr>
        <p:sp>
          <p:nvSpPr>
            <p:cNvPr id="35" name="Rectangle 34"/>
            <p:cNvSpPr/>
            <p:nvPr/>
          </p:nvSpPr>
          <p:spPr>
            <a:xfrm>
              <a:off x="2728449" y="1243588"/>
              <a:ext cx="914400" cy="1527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400" dirty="0"/>
                <a:t>Client</a:t>
              </a:r>
            </a:p>
            <a:p>
              <a:pPr algn="ctr"/>
              <a:endParaRPr lang="en-CA" sz="1400" dirty="0"/>
            </a:p>
            <a:p>
              <a:pPr algn="ctr"/>
              <a:endParaRPr lang="en-CA" sz="1400" dirty="0"/>
            </a:p>
            <a:p>
              <a:pPr algn="ctr"/>
              <a:endParaRPr lang="en-CA" sz="1400" dirty="0"/>
            </a:p>
            <a:p>
              <a:pPr algn="ctr"/>
              <a:r>
                <a:rPr lang="en-CA" sz="1200" dirty="0"/>
                <a:t>No GUI knowledge</a:t>
              </a:r>
            </a:p>
            <a:p>
              <a:pPr algn="ctr"/>
              <a:endParaRPr lang="en-CA" sz="1400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056332" y="1739635"/>
              <a:ext cx="245320" cy="342900"/>
              <a:chOff x="897680" y="4229100"/>
              <a:chExt cx="956517" cy="10287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907967" y="4229100"/>
                <a:ext cx="14778" cy="102870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833623" y="4229100"/>
                <a:ext cx="10287" cy="1028699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922745" y="5257799"/>
                <a:ext cx="921165" cy="1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907967" y="5029200"/>
                <a:ext cx="94623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897680" y="4800600"/>
                <a:ext cx="94623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907967" y="4572000"/>
                <a:ext cx="946230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Arrow Connector 86"/>
            <p:cNvCxnSpPr/>
            <p:nvPr/>
          </p:nvCxnSpPr>
          <p:spPr>
            <a:xfrm>
              <a:off x="3174090" y="1625335"/>
              <a:ext cx="6796" cy="19202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2848875" y="1625335"/>
              <a:ext cx="325215" cy="526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2834025" y="2485326"/>
              <a:ext cx="747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No </a:t>
              </a:r>
              <a:r>
                <a:rPr lang="en-CA" sz="1200" dirty="0" smtClean="0"/>
                <a:t>EPICS</a:t>
              </a:r>
              <a:endParaRPr lang="en-CA" sz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37742" y="1243588"/>
            <a:ext cx="914400" cy="1527048"/>
            <a:chOff x="1813742" y="1243588"/>
            <a:chExt cx="914400" cy="1527048"/>
          </a:xfrm>
        </p:grpSpPr>
        <p:sp>
          <p:nvSpPr>
            <p:cNvPr id="36" name="Rectangle 35"/>
            <p:cNvSpPr/>
            <p:nvPr/>
          </p:nvSpPr>
          <p:spPr>
            <a:xfrm>
              <a:off x="1813742" y="1243588"/>
              <a:ext cx="914400" cy="1527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400" dirty="0"/>
                <a:t>GUI</a:t>
              </a:r>
            </a:p>
            <a:p>
              <a:pPr algn="ctr"/>
              <a:endParaRPr lang="en-CA" sz="1400" dirty="0"/>
            </a:p>
            <a:p>
              <a:pPr algn="ctr"/>
              <a:endParaRPr lang="en-CA" sz="1400" dirty="0"/>
            </a:p>
            <a:p>
              <a:pPr algn="ctr"/>
              <a:endParaRPr lang="en-CA" sz="1400" dirty="0"/>
            </a:p>
            <a:p>
              <a:pPr algn="ctr"/>
              <a:r>
                <a:rPr lang="en-CA" sz="1200" dirty="0"/>
                <a:t>No SCAN logic</a:t>
              </a:r>
            </a:p>
            <a:p>
              <a:pPr algn="ctr"/>
              <a:endParaRPr lang="en-CA" sz="14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919625" y="2484111"/>
              <a:ext cx="747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No </a:t>
              </a:r>
              <a:r>
                <a:rPr lang="en-CA" sz="1200" dirty="0" smtClean="0"/>
                <a:t>EPICS</a:t>
              </a:r>
              <a:endParaRPr lang="en-CA" sz="1200" dirty="0"/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650" y="1542685"/>
              <a:ext cx="731010" cy="59970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grpSp>
        <p:nvGrpSpPr>
          <p:cNvPr id="83" name="Group 82"/>
          <p:cNvGrpSpPr/>
          <p:nvPr/>
        </p:nvGrpSpPr>
        <p:grpSpPr>
          <a:xfrm>
            <a:off x="2365079" y="273177"/>
            <a:ext cx="6960205" cy="3482196"/>
            <a:chOff x="841079" y="273177"/>
            <a:chExt cx="6960205" cy="3482196"/>
          </a:xfrm>
        </p:grpSpPr>
        <p:sp>
          <p:nvSpPr>
            <p:cNvPr id="6" name="Rectangle 5"/>
            <p:cNvSpPr/>
            <p:nvPr/>
          </p:nvSpPr>
          <p:spPr>
            <a:xfrm>
              <a:off x="6392175" y="3062557"/>
              <a:ext cx="571500" cy="6928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Scan</a:t>
              </a:r>
            </a:p>
            <a:p>
              <a:pPr algn="ctr"/>
              <a:r>
                <a:rPr lang="en-CA" sz="1200" dirty="0"/>
                <a:t>Plugin</a:t>
              </a:r>
            </a:p>
          </p:txBody>
        </p:sp>
        <p:cxnSp>
          <p:nvCxnSpPr>
            <p:cNvPr id="11" name="Straight Arrow Connector 10"/>
            <p:cNvCxnSpPr>
              <a:stCxn id="4" idx="2"/>
            </p:cNvCxnSpPr>
            <p:nvPr/>
          </p:nvCxnSpPr>
          <p:spPr>
            <a:xfrm flipH="1">
              <a:off x="6963675" y="2752129"/>
              <a:ext cx="837609" cy="29647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2409871" y="273177"/>
              <a:ext cx="571500" cy="6928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Scan</a:t>
              </a:r>
            </a:p>
            <a:p>
              <a:pPr algn="ctr"/>
              <a:r>
                <a:rPr lang="en-CA" sz="1200" dirty="0" err="1"/>
                <a:t>Cfg</a:t>
              </a:r>
              <a:endParaRPr lang="en-CA" sz="1200" dirty="0"/>
            </a:p>
            <a:p>
              <a:pPr algn="ctr"/>
              <a:r>
                <a:rPr lang="en-CA" sz="1200" dirty="0"/>
                <a:t>Plugin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41079" y="316156"/>
              <a:ext cx="571500" cy="6928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Scan</a:t>
              </a:r>
            </a:p>
            <a:p>
              <a:pPr algn="ctr"/>
              <a:r>
                <a:rPr lang="en-CA" sz="1200" dirty="0"/>
                <a:t>GUI</a:t>
              </a:r>
            </a:p>
            <a:p>
              <a:pPr algn="ctr"/>
              <a:r>
                <a:rPr lang="en-CA" sz="1200" dirty="0"/>
                <a:t>Plugin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50364" y="1212564"/>
              <a:ext cx="571500" cy="6928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Scan</a:t>
              </a:r>
            </a:p>
            <a:p>
              <a:pPr algn="ctr"/>
              <a:r>
                <a:rPr lang="en-CA" sz="1200" dirty="0"/>
                <a:t>Plot</a:t>
              </a:r>
            </a:p>
            <a:p>
              <a:pPr algn="ctr"/>
              <a:r>
                <a:rPr lang="en-CA" sz="1200" dirty="0"/>
                <a:t>Plugin</a:t>
              </a:r>
            </a:p>
          </p:txBody>
        </p:sp>
        <p:cxnSp>
          <p:nvCxnSpPr>
            <p:cNvPr id="86" name="Straight Arrow Connector 85"/>
            <p:cNvCxnSpPr>
              <a:stCxn id="74" idx="2"/>
              <a:endCxn id="35" idx="0"/>
            </p:cNvCxnSpPr>
            <p:nvPr/>
          </p:nvCxnSpPr>
          <p:spPr>
            <a:xfrm>
              <a:off x="2695621" y="965993"/>
              <a:ext cx="490028" cy="27759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5" idx="3"/>
            </p:cNvCxnSpPr>
            <p:nvPr/>
          </p:nvCxnSpPr>
          <p:spPr>
            <a:xfrm>
              <a:off x="1412579" y="662564"/>
              <a:ext cx="562674" cy="59032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7" idx="3"/>
            </p:cNvCxnSpPr>
            <p:nvPr/>
          </p:nvCxnSpPr>
          <p:spPr>
            <a:xfrm>
              <a:off x="1421864" y="1558972"/>
              <a:ext cx="381472" cy="2439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7558517" y="110697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124371" y="171534"/>
            <a:ext cx="1981372" cy="1105837"/>
            <a:chOff x="6600371" y="171533"/>
            <a:chExt cx="1981372" cy="1105837"/>
          </a:xfrm>
        </p:grpSpPr>
        <p:grpSp>
          <p:nvGrpSpPr>
            <p:cNvPr id="38" name="Group 37"/>
            <p:cNvGrpSpPr/>
            <p:nvPr/>
          </p:nvGrpSpPr>
          <p:grpSpPr>
            <a:xfrm>
              <a:off x="6600371" y="176099"/>
              <a:ext cx="808824" cy="688250"/>
              <a:chOff x="5583351" y="547317"/>
              <a:chExt cx="808824" cy="68825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01" name="Rectangle 100"/>
              <p:cNvSpPr/>
              <p:nvPr/>
            </p:nvSpPr>
            <p:spPr>
              <a:xfrm>
                <a:off x="5583351" y="547317"/>
                <a:ext cx="404344" cy="688250"/>
              </a:xfrm>
              <a:prstGeom prst="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987831" y="547317"/>
                <a:ext cx="404344" cy="688250"/>
              </a:xfrm>
              <a:prstGeom prst="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400" dirty="0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6132819" y="770888"/>
                <a:ext cx="108480" cy="154547"/>
                <a:chOff x="897680" y="4229100"/>
                <a:chExt cx="956517" cy="1028700"/>
              </a:xfrm>
              <a:grpFill/>
            </p:grpSpPr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907967" y="4229100"/>
                  <a:ext cx="14778" cy="1028700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833623" y="4229100"/>
                  <a:ext cx="10287" cy="1028699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922745" y="5257799"/>
                  <a:ext cx="921165" cy="1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H="1">
                  <a:off x="907967" y="5029200"/>
                  <a:ext cx="946230" cy="0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flipH="1">
                  <a:off x="897680" y="4800600"/>
                  <a:ext cx="946230" cy="0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907967" y="4572000"/>
                  <a:ext cx="946230" cy="0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Straight Arrow Connector 104"/>
              <p:cNvCxnSpPr/>
              <p:nvPr/>
            </p:nvCxnSpPr>
            <p:spPr>
              <a:xfrm>
                <a:off x="6184892" y="719373"/>
                <a:ext cx="3005" cy="86546"/>
              </a:xfrm>
              <a:prstGeom prst="straightConnector1">
                <a:avLst/>
              </a:prstGeom>
              <a:grpFill/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6041083" y="719373"/>
                <a:ext cx="143809" cy="2375"/>
              </a:xfrm>
              <a:prstGeom prst="lin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4877" y="682122"/>
                <a:ext cx="323250" cy="270290"/>
              </a:xfrm>
              <a:prstGeom prst="rect">
                <a:avLst/>
              </a:prstGeom>
              <a:grpFill/>
              <a:ln>
                <a:solidFill>
                  <a:srgbClr val="0070C0"/>
                </a:solidFill>
              </a:ln>
            </p:spPr>
          </p:pic>
        </p:grpSp>
        <p:grpSp>
          <p:nvGrpSpPr>
            <p:cNvPr id="123" name="Group 122"/>
            <p:cNvGrpSpPr/>
            <p:nvPr/>
          </p:nvGrpSpPr>
          <p:grpSpPr>
            <a:xfrm>
              <a:off x="7772919" y="171533"/>
              <a:ext cx="808824" cy="688250"/>
              <a:chOff x="5583351" y="547317"/>
              <a:chExt cx="808824" cy="68825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583351" y="547317"/>
                <a:ext cx="404344" cy="688250"/>
              </a:xfrm>
              <a:prstGeom prst="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400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987831" y="547317"/>
                <a:ext cx="404344" cy="688250"/>
              </a:xfrm>
              <a:prstGeom prst="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400" dirty="0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6132819" y="770888"/>
                <a:ext cx="108480" cy="154547"/>
                <a:chOff x="897680" y="4229100"/>
                <a:chExt cx="956517" cy="1028700"/>
              </a:xfrm>
              <a:grpFill/>
            </p:grpSpPr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907967" y="4229100"/>
                  <a:ext cx="14778" cy="1028700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833623" y="4229100"/>
                  <a:ext cx="10287" cy="1028699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922745" y="5257799"/>
                  <a:ext cx="921165" cy="1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H="1">
                  <a:off x="907967" y="5029200"/>
                  <a:ext cx="946230" cy="0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897680" y="4800600"/>
                  <a:ext cx="946230" cy="0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flipH="1">
                  <a:off x="907967" y="4572000"/>
                  <a:ext cx="946230" cy="0"/>
                </a:xfrm>
                <a:prstGeom prst="line">
                  <a:avLst/>
                </a:prstGeom>
                <a:grp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Arrow Connector 126"/>
              <p:cNvCxnSpPr/>
              <p:nvPr/>
            </p:nvCxnSpPr>
            <p:spPr>
              <a:xfrm>
                <a:off x="6184892" y="719373"/>
                <a:ext cx="3005" cy="86546"/>
              </a:xfrm>
              <a:prstGeom prst="straightConnector1">
                <a:avLst/>
              </a:prstGeom>
              <a:grpFill/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6041083" y="719373"/>
                <a:ext cx="143809" cy="2375"/>
              </a:xfrm>
              <a:prstGeom prst="lin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4877" y="682122"/>
                <a:ext cx="323250" cy="270290"/>
              </a:xfrm>
              <a:prstGeom prst="rect">
                <a:avLst/>
              </a:prstGeom>
              <a:grpFill/>
              <a:ln>
                <a:solidFill>
                  <a:srgbClr val="0070C0"/>
                </a:solidFill>
              </a:ln>
            </p:spPr>
          </p:pic>
        </p:grpSp>
        <p:sp>
          <p:nvSpPr>
            <p:cNvPr id="138" name="Left-Right Arrow 137"/>
            <p:cNvSpPr/>
            <p:nvPr/>
          </p:nvSpPr>
          <p:spPr>
            <a:xfrm rot="2270500">
              <a:off x="7112528" y="931292"/>
              <a:ext cx="512202" cy="228600"/>
            </a:xfrm>
            <a:prstGeom prst="leftRightArrow">
              <a:avLst>
                <a:gd name="adj1" fmla="val 50000"/>
                <a:gd name="adj2" fmla="val 79358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9" name="Left-Right Arrow 138"/>
            <p:cNvSpPr/>
            <p:nvPr/>
          </p:nvSpPr>
          <p:spPr>
            <a:xfrm rot="8081831">
              <a:off x="7847236" y="932946"/>
              <a:ext cx="460248" cy="228600"/>
            </a:xfrm>
            <a:prstGeom prst="leftRightArrow">
              <a:avLst>
                <a:gd name="adj1" fmla="val 50000"/>
                <a:gd name="adj2" fmla="val 79358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333835" y="176099"/>
              <a:ext cx="530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dirty="0"/>
                <a:t>…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8787529" y="2962692"/>
            <a:ext cx="53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…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372444" y="210599"/>
            <a:ext cx="7915442" cy="4356861"/>
            <a:chOff x="848444" y="210598"/>
            <a:chExt cx="7915442" cy="4356861"/>
          </a:xfrm>
        </p:grpSpPr>
        <p:cxnSp>
          <p:nvCxnSpPr>
            <p:cNvPr id="12" name="Straight Arrow Connector 11"/>
            <p:cNvCxnSpPr>
              <a:stCxn id="4" idx="2"/>
              <a:endCxn id="8" idx="0"/>
            </p:cNvCxnSpPr>
            <p:nvPr/>
          </p:nvCxnSpPr>
          <p:spPr>
            <a:xfrm>
              <a:off x="7801284" y="2752128"/>
              <a:ext cx="494709" cy="31210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8010243" y="3064237"/>
              <a:ext cx="571500" cy="6980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Scan</a:t>
              </a:r>
            </a:p>
            <a:p>
              <a:pPr algn="ctr"/>
              <a:r>
                <a:rPr lang="en-CA" sz="1200" dirty="0"/>
                <a:t>Plugin</a:t>
              </a:r>
            </a:p>
          </p:txBody>
        </p:sp>
        <p:cxnSp>
          <p:nvCxnSpPr>
            <p:cNvPr id="71" name="Straight Arrow Connector 70"/>
            <p:cNvCxnSpPr>
              <a:stCxn id="8" idx="2"/>
              <a:endCxn id="22" idx="0"/>
            </p:cNvCxnSpPr>
            <p:nvPr/>
          </p:nvCxnSpPr>
          <p:spPr>
            <a:xfrm flipH="1">
              <a:off x="7556387" y="3762334"/>
              <a:ext cx="739606" cy="4538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533370" y="280529"/>
              <a:ext cx="571500" cy="6928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Scan</a:t>
              </a:r>
            </a:p>
            <a:p>
              <a:pPr algn="ctr"/>
              <a:r>
                <a:rPr lang="en-CA" sz="1200" dirty="0" err="1"/>
                <a:t>Cfg</a:t>
              </a:r>
              <a:endParaRPr lang="en-CA" sz="1200" dirty="0"/>
            </a:p>
            <a:p>
              <a:pPr algn="ctr"/>
              <a:r>
                <a:rPr lang="en-CA" sz="1200" dirty="0"/>
                <a:t>Plugin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50364" y="2595830"/>
              <a:ext cx="571500" cy="6928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Scan</a:t>
              </a:r>
            </a:p>
            <a:p>
              <a:pPr algn="ctr"/>
              <a:r>
                <a:rPr lang="en-CA" sz="1200" dirty="0"/>
                <a:t>GUI</a:t>
              </a:r>
            </a:p>
            <a:p>
              <a:pPr algn="ctr"/>
              <a:r>
                <a:rPr lang="en-CA" sz="1200" dirty="0"/>
                <a:t>Plugin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48444" y="3472259"/>
              <a:ext cx="571500" cy="6928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Scan</a:t>
              </a:r>
            </a:p>
            <a:p>
              <a:pPr algn="ctr"/>
              <a:r>
                <a:rPr lang="en-CA" sz="1200" dirty="0"/>
                <a:t>Plot</a:t>
              </a:r>
            </a:p>
            <a:p>
              <a:pPr algn="ctr"/>
              <a:r>
                <a:rPr lang="en-CA" sz="1200" dirty="0"/>
                <a:t>Plugin</a:t>
              </a:r>
            </a:p>
          </p:txBody>
        </p:sp>
        <p:cxnSp>
          <p:nvCxnSpPr>
            <p:cNvPr id="84" name="Straight Arrow Connector 83"/>
            <p:cNvCxnSpPr>
              <a:stCxn id="73" idx="2"/>
              <a:endCxn id="35" idx="0"/>
            </p:cNvCxnSpPr>
            <p:nvPr/>
          </p:nvCxnSpPr>
          <p:spPr>
            <a:xfrm flipH="1">
              <a:off x="3185649" y="973345"/>
              <a:ext cx="633471" cy="27024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76" idx="3"/>
              <a:endCxn id="36" idx="1"/>
            </p:cNvCxnSpPr>
            <p:nvPr/>
          </p:nvCxnSpPr>
          <p:spPr>
            <a:xfrm flipV="1">
              <a:off x="1421864" y="2007112"/>
              <a:ext cx="391878" cy="9351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1432270" y="2761110"/>
              <a:ext cx="528857" cy="76693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2995516" y="210598"/>
              <a:ext cx="530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dirty="0"/>
                <a:t>…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 rot="5400000">
              <a:off x="993811" y="1933705"/>
              <a:ext cx="530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dirty="0"/>
                <a:t>…</a:t>
              </a:r>
            </a:p>
          </p:txBody>
        </p:sp>
        <p:cxnSp>
          <p:nvCxnSpPr>
            <p:cNvPr id="144" name="Straight Arrow Connector 143"/>
            <p:cNvCxnSpPr>
              <a:stCxn id="8" idx="2"/>
            </p:cNvCxnSpPr>
            <p:nvPr/>
          </p:nvCxnSpPr>
          <p:spPr>
            <a:xfrm>
              <a:off x="8295993" y="3762334"/>
              <a:ext cx="186325" cy="4538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8167733" y="4224559"/>
              <a:ext cx="596153" cy="3429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Other</a:t>
              </a:r>
            </a:p>
          </p:txBody>
        </p:sp>
      </p:grpSp>
      <p:sp>
        <p:nvSpPr>
          <p:cNvPr id="151" name="Title 1"/>
          <p:cNvSpPr txBox="1">
            <a:spLocks/>
          </p:cNvSpPr>
          <p:nvPr/>
        </p:nvSpPr>
        <p:spPr>
          <a:xfrm>
            <a:off x="4196252" y="4864530"/>
            <a:ext cx="1086950" cy="390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100" dirty="0"/>
              <a:t>1000 X 1000</a:t>
            </a:r>
          </a:p>
          <a:p>
            <a:r>
              <a:rPr lang="en-CA" sz="1100" dirty="0"/>
              <a:t>64 GB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185398" y="176099"/>
            <a:ext cx="3655461" cy="5334258"/>
            <a:chOff x="661397" y="176099"/>
            <a:chExt cx="3655461" cy="5334258"/>
          </a:xfrm>
        </p:grpSpPr>
        <p:sp>
          <p:nvSpPr>
            <p:cNvPr id="148" name="Rectangle 147"/>
            <p:cNvSpPr/>
            <p:nvPr/>
          </p:nvSpPr>
          <p:spPr>
            <a:xfrm>
              <a:off x="661397" y="176099"/>
              <a:ext cx="3655461" cy="5334258"/>
            </a:xfrm>
            <a:prstGeom prst="rect">
              <a:avLst/>
            </a:prstGeom>
            <a:noFill/>
            <a:ln w="88900">
              <a:solidFill>
                <a:srgbClr val="00B05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12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27466" y="4715075"/>
              <a:ext cx="1409607" cy="70788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>
                  <a:solidFill>
                    <a:schemeClr val="accent6"/>
                  </a:solidFill>
                </a:rPr>
                <a:t>Standalone Client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8830574" y="1225081"/>
            <a:ext cx="989419" cy="1527048"/>
            <a:chOff x="7306575" y="1225081"/>
            <a:chExt cx="932688" cy="1527048"/>
          </a:xfrm>
        </p:grpSpPr>
        <p:sp>
          <p:nvSpPr>
            <p:cNvPr id="4" name="Rectangle 3"/>
            <p:cNvSpPr/>
            <p:nvPr/>
          </p:nvSpPr>
          <p:spPr>
            <a:xfrm>
              <a:off x="7306575" y="1225081"/>
              <a:ext cx="932688" cy="15270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400" dirty="0"/>
                <a:t>Scan</a:t>
              </a:r>
            </a:p>
            <a:p>
              <a:pPr algn="ctr"/>
              <a:r>
                <a:rPr lang="en-CA" sz="1400" dirty="0"/>
                <a:t>Engine</a:t>
              </a:r>
            </a:p>
            <a:p>
              <a:pPr algn="ctr"/>
              <a:r>
                <a:rPr lang="en-CA" sz="1400" dirty="0" smtClean="0"/>
                <a:t>(Server)</a:t>
              </a:r>
              <a:endParaRPr lang="en-CA" sz="1400" dirty="0"/>
            </a:p>
            <a:p>
              <a:pPr algn="ctr"/>
              <a:endParaRPr lang="en-CA" sz="1400" dirty="0"/>
            </a:p>
            <a:p>
              <a:pPr algn="ctr"/>
              <a:endParaRPr lang="en-CA" sz="14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654572" y="2292962"/>
              <a:ext cx="245320" cy="342900"/>
              <a:chOff x="897680" y="4229100"/>
              <a:chExt cx="956517" cy="1028700"/>
            </a:xfrm>
            <a:solidFill>
              <a:schemeClr val="accent2">
                <a:lumMod val="20000"/>
                <a:lumOff val="80000"/>
              </a:schemeClr>
            </a:solidFill>
          </p:grpSpPr>
          <p:cxnSp>
            <p:nvCxnSpPr>
              <p:cNvPr id="57" name="Straight Connector 56"/>
              <p:cNvCxnSpPr/>
              <p:nvPr/>
            </p:nvCxnSpPr>
            <p:spPr>
              <a:xfrm flipH="1">
                <a:off x="907967" y="4229100"/>
                <a:ext cx="14778" cy="1028700"/>
              </a:xfrm>
              <a:prstGeom prst="lin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833623" y="4229100"/>
                <a:ext cx="10287" cy="1028699"/>
              </a:xfrm>
              <a:prstGeom prst="lin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922745" y="5257799"/>
                <a:ext cx="921165" cy="1"/>
              </a:xfrm>
              <a:prstGeom prst="lin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907967" y="5029200"/>
                <a:ext cx="946230" cy="0"/>
              </a:xfrm>
              <a:prstGeom prst="lin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897680" y="4800600"/>
                <a:ext cx="946230" cy="0"/>
              </a:xfrm>
              <a:prstGeom prst="lin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907967" y="4572000"/>
                <a:ext cx="946230" cy="0"/>
              </a:xfrm>
              <a:prstGeom prst="lin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Arrow Connector 92"/>
            <p:cNvCxnSpPr/>
            <p:nvPr/>
          </p:nvCxnSpPr>
          <p:spPr>
            <a:xfrm>
              <a:off x="7781676" y="2069803"/>
              <a:ext cx="0" cy="27962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>
              <a:off x="7429500" y="2067918"/>
              <a:ext cx="352176" cy="0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4298826" y="2598190"/>
            <a:ext cx="4102904" cy="1190904"/>
            <a:chOff x="2774826" y="2598190"/>
            <a:chExt cx="4102904" cy="1190904"/>
          </a:xfrm>
        </p:grpSpPr>
        <p:grpSp>
          <p:nvGrpSpPr>
            <p:cNvPr id="39" name="Group 38"/>
            <p:cNvGrpSpPr/>
            <p:nvPr/>
          </p:nvGrpSpPr>
          <p:grpSpPr>
            <a:xfrm>
              <a:off x="2774826" y="2598190"/>
              <a:ext cx="4102904" cy="1190904"/>
              <a:chOff x="2774826" y="2598190"/>
              <a:chExt cx="4102904" cy="1190904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2774826" y="3342605"/>
                <a:ext cx="763853" cy="44648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/>
                  <a:t>HDF5</a:t>
                </a:r>
              </a:p>
              <a:p>
                <a:pPr algn="ctr"/>
                <a:r>
                  <a:rPr lang="en-CA" sz="1200" dirty="0"/>
                  <a:t>Reader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092057" y="3300540"/>
                <a:ext cx="742526" cy="4464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/>
                  <a:t>HDF5</a:t>
                </a:r>
              </a:p>
              <a:p>
                <a:pPr algn="ctr"/>
                <a:r>
                  <a:rPr lang="en-CA" sz="1200" dirty="0"/>
                  <a:t>Writer 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9542177">
                <a:off x="5836101" y="2598190"/>
                <a:ext cx="10416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200" dirty="0" err="1"/>
                  <a:t>multiprocess</a:t>
                </a:r>
                <a:endParaRPr lang="en-CA" sz="1200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3238387" y="2874732"/>
                <a:ext cx="10416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200" dirty="0" err="1"/>
                  <a:t>multiprocess</a:t>
                </a:r>
                <a:endParaRPr lang="en-CA" sz="1200" dirty="0"/>
              </a:p>
            </p:txBody>
          </p:sp>
        </p:grpSp>
        <p:sp>
          <p:nvSpPr>
            <p:cNvPr id="167" name="Right Arrow 166"/>
            <p:cNvSpPr/>
            <p:nvPr/>
          </p:nvSpPr>
          <p:spPr>
            <a:xfrm rot="5400000">
              <a:off x="2646004" y="2930780"/>
              <a:ext cx="504006" cy="235515"/>
            </a:xfrm>
            <a:prstGeom prst="rightArrow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8394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30" grpId="0" animBg="1"/>
      <p:bldP spid="34" grpId="0" animBg="1"/>
      <p:bldP spid="70" grpId="0" animBg="1"/>
      <p:bldP spid="80" grpId="0" animBg="1"/>
      <p:bldP spid="81" grpId="0" animBg="1"/>
      <p:bldP spid="82" grpId="0"/>
      <p:bldP spid="78" grpId="0"/>
      <p:bldP spid="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04776"/>
            <a:ext cx="11668125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14300"/>
            <a:ext cx="11268075" cy="60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85750"/>
            <a:ext cx="11249025" cy="567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4950" y="258303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i="1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CA" sz="6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hank You!</a:t>
            </a:r>
            <a:endParaRPr lang="en-CA" sz="6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E46C16-92CC-4109-AE81-64342BE5C180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5DA6D8-1370-4B76-A501-7126FB885D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6CA4FE-8640-40EE-AE90-8C2FC7B9C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20361</TotalTime>
  <Words>224</Words>
  <Application>Microsoft Office PowerPoint</Application>
  <PresentationFormat>Widescreen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Michael Bree / David Beauregard / Garth Steel Canadian Light Source</vt:lpstr>
      <vt:lpstr>Requirements</vt:lpstr>
      <vt:lpstr>Rapid Bidirectional Flyscan</vt:lpstr>
      <vt:lpstr>Solution </vt:lpstr>
      <vt:lpstr>System Overview</vt:lpstr>
      <vt:lpstr>PowerPoint Presentation</vt:lpstr>
      <vt:lpstr>PowerPoint Presentation</vt:lpstr>
      <vt:lpstr>PowerPoint Presentation</vt:lpstr>
      <vt:lpstr>PowerPoint Presentation</vt:lpstr>
    </vt:vector>
  </TitlesOfParts>
  <Company>Canadian Light Source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Revealing the mechanisms of malaria and toxoplasmosis</dc:title>
  <dc:creator>Sandra Ribeiro</dc:creator>
  <cp:lastModifiedBy>Mike Bree</cp:lastModifiedBy>
  <cp:revision>145</cp:revision>
  <dcterms:created xsi:type="dcterms:W3CDTF">2016-03-31T17:09:15Z</dcterms:created>
  <dcterms:modified xsi:type="dcterms:W3CDTF">2018-11-12T20:42:25Z</dcterms:modified>
</cp:coreProperties>
</file>