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tiff" ContentType="image/tiff"/>
  <Default Extension="avi" ContentType="video/x-msvideo"/>
  <Default Extension="tif" ContentType="image/tiff"/>
  <Default Extension="gif" ContentType="image/gif"/>
  <Default Extension="m4v"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4"/>
  </p:sldMasterIdLst>
  <p:notesMasterIdLst>
    <p:notesMasterId r:id="rId33"/>
  </p:notesMasterIdLst>
  <p:handoutMasterIdLst>
    <p:handoutMasterId r:id="rId34"/>
  </p:handoutMasterIdLst>
  <p:sldIdLst>
    <p:sldId id="256" r:id="rId5"/>
    <p:sldId id="534" r:id="rId6"/>
    <p:sldId id="533" r:id="rId7"/>
    <p:sldId id="535" r:id="rId8"/>
    <p:sldId id="540" r:id="rId9"/>
    <p:sldId id="536" r:id="rId10"/>
    <p:sldId id="290" r:id="rId11"/>
    <p:sldId id="544" r:id="rId12"/>
    <p:sldId id="545" r:id="rId13"/>
    <p:sldId id="546" r:id="rId14"/>
    <p:sldId id="547" r:id="rId15"/>
    <p:sldId id="265" r:id="rId16"/>
    <p:sldId id="365" r:id="rId17"/>
    <p:sldId id="367" r:id="rId18"/>
    <p:sldId id="342" r:id="rId19"/>
    <p:sldId id="267" r:id="rId20"/>
    <p:sldId id="278" r:id="rId21"/>
    <p:sldId id="279" r:id="rId22"/>
    <p:sldId id="263" r:id="rId23"/>
    <p:sldId id="257" r:id="rId24"/>
    <p:sldId id="268" r:id="rId25"/>
    <p:sldId id="272" r:id="rId26"/>
    <p:sldId id="542" r:id="rId27"/>
    <p:sldId id="541" r:id="rId28"/>
    <p:sldId id="338" r:id="rId29"/>
    <p:sldId id="343" r:id="rId30"/>
    <p:sldId id="539" r:id="rId31"/>
    <p:sldId id="277" r:id="rId32"/>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3">
          <p15:clr>
            <a:srgbClr val="A4A3A4"/>
          </p15:clr>
        </p15:guide>
        <p15:guide id="2"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4" autoAdjust="0"/>
    <p:restoredTop sz="74767" autoAdjust="0"/>
  </p:normalViewPr>
  <p:slideViewPr>
    <p:cSldViewPr snapToGrid="0" showGuides="1">
      <p:cViewPr varScale="1">
        <p:scale>
          <a:sx n="88" d="100"/>
          <a:sy n="88" d="100"/>
        </p:scale>
        <p:origin x="200" y="352"/>
      </p:cViewPr>
      <p:guideLst>
        <p:guide orient="horz" pos="4173"/>
        <p:guide pos="7412"/>
      </p:guideLst>
    </p:cSldViewPr>
  </p:slideViewPr>
  <p:notesTextViewPr>
    <p:cViewPr>
      <p:scale>
        <a:sx n="125" d="100"/>
        <a:sy n="125" d="100"/>
      </p:scale>
      <p:origin x="0" y="0"/>
    </p:cViewPr>
  </p:notesTextViewPr>
  <p:sorterViewPr>
    <p:cViewPr>
      <p:scale>
        <a:sx n="90" d="100"/>
        <a:sy n="9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var\folders\kn\phth8f013qb11qqg0dl98xcr_pt3_1\T\com.microsoft.Outlook\Outlook%20Temp\SNAP_results%5b1%5d.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SNS_VULCAN\August20_2014\DATA_10mm_Sample\10mm_DOE_sample_VULC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SNAP, RUN #0 vs. Run #8</a:t>
            </a:r>
            <a:r>
              <a:rPr lang="en-US" baseline="0"/>
              <a:t> </a:t>
            </a:r>
            <a:endParaRPr lang="en-US"/>
          </a:p>
        </c:rich>
      </c:tx>
      <c:overlay val="0"/>
    </c:title>
    <c:autoTitleDeleted val="0"/>
    <c:plotArea>
      <c:layout>
        <c:manualLayout>
          <c:layoutTarget val="inner"/>
          <c:xMode val="edge"/>
          <c:yMode val="edge"/>
          <c:x val="0.12573438424729999"/>
          <c:y val="0.14711565816177699"/>
          <c:w val="0.84110344599527886"/>
          <c:h val="0.53627767282705741"/>
        </c:manualLayout>
      </c:layout>
      <c:scatterChart>
        <c:scatterStyle val="lineMarker"/>
        <c:varyColors val="0"/>
        <c:ser>
          <c:idx val="0"/>
          <c:order val="0"/>
          <c:tx>
            <c:strRef>
              <c:f>Sheet1!$A$1</c:f>
              <c:strCache>
                <c:ptCount val="1"/>
                <c:pt idx="0">
                  <c:v>SNAP , RUN #8 T0 phased, meteorite + DOE sample, BDW = 1 to 4.1 Angs, centered at 2.55 Angs</c:v>
                </c:pt>
              </c:strCache>
            </c:strRef>
          </c:tx>
          <c:spPr>
            <a:ln w="28575">
              <a:noFill/>
            </a:ln>
          </c:spPr>
          <c:marker>
            <c:symbol val="diamond"/>
            <c:size val="5"/>
          </c:marker>
          <c:xVal>
            <c:numRef>
              <c:f>'[SNAP_results(1).xlsx]Sheet1'!$E:$E</c:f>
              <c:numCache>
                <c:formatCode>0.00E+00</c:formatCode>
                <c:ptCount val="1048576"/>
                <c:pt idx="0">
                  <c:v>1.1066375239279056</c:v>
                </c:pt>
                <c:pt idx="1">
                  <c:v>1.1091552019888129</c:v>
                </c:pt>
                <c:pt idx="2">
                  <c:v>1.1116728800497202</c:v>
                </c:pt>
                <c:pt idx="3">
                  <c:v>1.1141905581106279</c:v>
                </c:pt>
                <c:pt idx="4">
                  <c:v>1.1167082361715353</c:v>
                </c:pt>
                <c:pt idx="5">
                  <c:v>1.1192259142324426</c:v>
                </c:pt>
                <c:pt idx="6">
                  <c:v>1.1217435922933499</c:v>
                </c:pt>
                <c:pt idx="7">
                  <c:v>1.1242612703542574</c:v>
                </c:pt>
                <c:pt idx="8">
                  <c:v>1.1267789484151649</c:v>
                </c:pt>
                <c:pt idx="9">
                  <c:v>1.1292966264760722</c:v>
                </c:pt>
                <c:pt idx="10">
                  <c:v>1.1318143045369793</c:v>
                </c:pt>
                <c:pt idx="11">
                  <c:v>1.134331982597887</c:v>
                </c:pt>
                <c:pt idx="12">
                  <c:v>1.1368496606587943</c:v>
                </c:pt>
                <c:pt idx="13">
                  <c:v>1.1393673387197016</c:v>
                </c:pt>
                <c:pt idx="14">
                  <c:v>1.1418850167806089</c:v>
                </c:pt>
                <c:pt idx="15">
                  <c:v>1.1444026948415167</c:v>
                </c:pt>
                <c:pt idx="16">
                  <c:v>1.146920372902424</c:v>
                </c:pt>
                <c:pt idx="17">
                  <c:v>1.1494380509633313</c:v>
                </c:pt>
                <c:pt idx="18">
                  <c:v>1.1519557290242386</c:v>
                </c:pt>
                <c:pt idx="19">
                  <c:v>1.1544734070851461</c:v>
                </c:pt>
                <c:pt idx="20">
                  <c:v>1.1569910851460534</c:v>
                </c:pt>
                <c:pt idx="21">
                  <c:v>1.1595087632069607</c:v>
                </c:pt>
                <c:pt idx="22">
                  <c:v>1.1620264412678682</c:v>
                </c:pt>
                <c:pt idx="23">
                  <c:v>1.1645441193287756</c:v>
                </c:pt>
                <c:pt idx="24">
                  <c:v>1.1670617973896831</c:v>
                </c:pt>
                <c:pt idx="25">
                  <c:v>1.1695794754505904</c:v>
                </c:pt>
                <c:pt idx="26">
                  <c:v>1.1720971535114977</c:v>
                </c:pt>
                <c:pt idx="27">
                  <c:v>1.1746148315724052</c:v>
                </c:pt>
                <c:pt idx="28">
                  <c:v>1.1771325096333127</c:v>
                </c:pt>
                <c:pt idx="29">
                  <c:v>1.17965018769422</c:v>
                </c:pt>
                <c:pt idx="30">
                  <c:v>1.1821678657551273</c:v>
                </c:pt>
                <c:pt idx="31">
                  <c:v>1.1846855438160346</c:v>
                </c:pt>
                <c:pt idx="32">
                  <c:v>1.1872032218769422</c:v>
                </c:pt>
                <c:pt idx="33">
                  <c:v>1.1897208999378497</c:v>
                </c:pt>
                <c:pt idx="34">
                  <c:v>1.192238577998757</c:v>
                </c:pt>
                <c:pt idx="35">
                  <c:v>1.1947562560596643</c:v>
                </c:pt>
                <c:pt idx="36">
                  <c:v>1.1972739341205718</c:v>
                </c:pt>
                <c:pt idx="37">
                  <c:v>1.1997916121814791</c:v>
                </c:pt>
                <c:pt idx="38">
                  <c:v>1.2023092902423866</c:v>
                </c:pt>
                <c:pt idx="39">
                  <c:v>1.2048269683032939</c:v>
                </c:pt>
                <c:pt idx="40">
                  <c:v>1.2073446463642015</c:v>
                </c:pt>
                <c:pt idx="41">
                  <c:v>1.2098623244251088</c:v>
                </c:pt>
                <c:pt idx="42">
                  <c:v>1.2123800024860163</c:v>
                </c:pt>
                <c:pt idx="43">
                  <c:v>1.2148976805469236</c:v>
                </c:pt>
                <c:pt idx="44">
                  <c:v>1.2174153586078311</c:v>
                </c:pt>
                <c:pt idx="45">
                  <c:v>1.2199330366687384</c:v>
                </c:pt>
                <c:pt idx="46">
                  <c:v>1.2224507147296457</c:v>
                </c:pt>
                <c:pt idx="47">
                  <c:v>1.2249683927905533</c:v>
                </c:pt>
                <c:pt idx="48">
                  <c:v>1.2274860708514606</c:v>
                </c:pt>
                <c:pt idx="49">
                  <c:v>1.2300037489123681</c:v>
                </c:pt>
                <c:pt idx="50">
                  <c:v>1.2325214269732754</c:v>
                </c:pt>
                <c:pt idx="51">
                  <c:v>1.2350391050341827</c:v>
                </c:pt>
                <c:pt idx="52">
                  <c:v>1.2375567830950902</c:v>
                </c:pt>
                <c:pt idx="53">
                  <c:v>1.2400744611559977</c:v>
                </c:pt>
                <c:pt idx="54">
                  <c:v>1.242592139216905</c:v>
                </c:pt>
                <c:pt idx="55">
                  <c:v>1.2451098172778123</c:v>
                </c:pt>
                <c:pt idx="56">
                  <c:v>1.2476274953387196</c:v>
                </c:pt>
                <c:pt idx="57">
                  <c:v>1.2501451733996272</c:v>
                </c:pt>
                <c:pt idx="58">
                  <c:v>1.2526628514605347</c:v>
                </c:pt>
                <c:pt idx="59">
                  <c:v>1.2551805295214418</c:v>
                </c:pt>
                <c:pt idx="60">
                  <c:v>1.2576982075823491</c:v>
                </c:pt>
                <c:pt idx="61">
                  <c:v>1.2602158856432568</c:v>
                </c:pt>
                <c:pt idx="62">
                  <c:v>1.2627335637041641</c:v>
                </c:pt>
                <c:pt idx="63">
                  <c:v>1.2652512417650714</c:v>
                </c:pt>
                <c:pt idx="64">
                  <c:v>1.2677689198259787</c:v>
                </c:pt>
                <c:pt idx="65">
                  <c:v>1.270286597886886</c:v>
                </c:pt>
                <c:pt idx="66">
                  <c:v>1.2728042759477938</c:v>
                </c:pt>
                <c:pt idx="67">
                  <c:v>1.2753219540087011</c:v>
                </c:pt>
                <c:pt idx="68">
                  <c:v>1.2778396320696084</c:v>
                </c:pt>
                <c:pt idx="69">
                  <c:v>1.2803573101305159</c:v>
                </c:pt>
                <c:pt idx="70">
                  <c:v>1.2828749881914232</c:v>
                </c:pt>
                <c:pt idx="71">
                  <c:v>1.2853926662523307</c:v>
                </c:pt>
                <c:pt idx="72">
                  <c:v>1.2879103443132378</c:v>
                </c:pt>
                <c:pt idx="73">
                  <c:v>1.2904280223741453</c:v>
                </c:pt>
                <c:pt idx="74">
                  <c:v>1.2929457004350529</c:v>
                </c:pt>
                <c:pt idx="75">
                  <c:v>1.2954633784959602</c:v>
                </c:pt>
                <c:pt idx="76">
                  <c:v>1.2979810565568677</c:v>
                </c:pt>
                <c:pt idx="77">
                  <c:v>1.3004987346177748</c:v>
                </c:pt>
                <c:pt idx="78">
                  <c:v>1.3030164126786825</c:v>
                </c:pt>
                <c:pt idx="79">
                  <c:v>1.30553409073959</c:v>
                </c:pt>
                <c:pt idx="80">
                  <c:v>1.3080517688004971</c:v>
                </c:pt>
                <c:pt idx="81">
                  <c:v>1.3105694468614046</c:v>
                </c:pt>
                <c:pt idx="82">
                  <c:v>1.3130871249223119</c:v>
                </c:pt>
                <c:pt idx="83">
                  <c:v>1.3156048029832195</c:v>
                </c:pt>
                <c:pt idx="84">
                  <c:v>1.318122481044127</c:v>
                </c:pt>
                <c:pt idx="85">
                  <c:v>1.3206401591050341</c:v>
                </c:pt>
                <c:pt idx="86">
                  <c:v>1.3231578371659418</c:v>
                </c:pt>
                <c:pt idx="87">
                  <c:v>1.3256755152268489</c:v>
                </c:pt>
                <c:pt idx="88">
                  <c:v>1.3281931932877564</c:v>
                </c:pt>
                <c:pt idx="89">
                  <c:v>1.3307108713486637</c:v>
                </c:pt>
                <c:pt idx="90">
                  <c:v>1.3332285494095713</c:v>
                </c:pt>
                <c:pt idx="91">
                  <c:v>1.3357462274704788</c:v>
                </c:pt>
                <c:pt idx="92">
                  <c:v>1.3382639055313859</c:v>
                </c:pt>
                <c:pt idx="93">
                  <c:v>1.3407815835922934</c:v>
                </c:pt>
                <c:pt idx="94">
                  <c:v>1.3432992616532007</c:v>
                </c:pt>
                <c:pt idx="95">
                  <c:v>1.3458169397141082</c:v>
                </c:pt>
                <c:pt idx="96">
                  <c:v>1.3483346177750157</c:v>
                </c:pt>
                <c:pt idx="97">
                  <c:v>1.3508522958359228</c:v>
                </c:pt>
                <c:pt idx="98">
                  <c:v>1.3533699738968306</c:v>
                </c:pt>
                <c:pt idx="99">
                  <c:v>1.3558876519577376</c:v>
                </c:pt>
                <c:pt idx="100">
                  <c:v>1.3584053300186452</c:v>
                </c:pt>
                <c:pt idx="101">
                  <c:v>1.3609230080795525</c:v>
                </c:pt>
                <c:pt idx="102">
                  <c:v>1.3634406861404598</c:v>
                </c:pt>
                <c:pt idx="103">
                  <c:v>1.3659583642013675</c:v>
                </c:pt>
                <c:pt idx="104">
                  <c:v>1.3684760422622748</c:v>
                </c:pt>
                <c:pt idx="105">
                  <c:v>1.3709937203231821</c:v>
                </c:pt>
                <c:pt idx="106">
                  <c:v>1.3735113983840894</c:v>
                </c:pt>
                <c:pt idx="107">
                  <c:v>1.3760290764449969</c:v>
                </c:pt>
                <c:pt idx="108">
                  <c:v>1.3785467545059042</c:v>
                </c:pt>
                <c:pt idx="109">
                  <c:v>1.3810644325668118</c:v>
                </c:pt>
                <c:pt idx="110">
                  <c:v>1.3835821106277189</c:v>
                </c:pt>
                <c:pt idx="111">
                  <c:v>1.3860997886886266</c:v>
                </c:pt>
                <c:pt idx="112">
                  <c:v>1.3886174667495339</c:v>
                </c:pt>
                <c:pt idx="113">
                  <c:v>1.3911351448104412</c:v>
                </c:pt>
                <c:pt idx="114">
                  <c:v>1.3936528228713487</c:v>
                </c:pt>
                <c:pt idx="115">
                  <c:v>1.3961705009322558</c:v>
                </c:pt>
                <c:pt idx="116">
                  <c:v>1.3986881789931636</c:v>
                </c:pt>
                <c:pt idx="117">
                  <c:v>1.4012058570540709</c:v>
                </c:pt>
                <c:pt idx="118">
                  <c:v>1.4037235351149782</c:v>
                </c:pt>
                <c:pt idx="119">
                  <c:v>1.4062412131758857</c:v>
                </c:pt>
                <c:pt idx="120">
                  <c:v>1.408758891236793</c:v>
                </c:pt>
                <c:pt idx="121">
                  <c:v>1.4112765692977005</c:v>
                </c:pt>
                <c:pt idx="122">
                  <c:v>1.4137942473586076</c:v>
                </c:pt>
                <c:pt idx="123">
                  <c:v>1.4163119254195151</c:v>
                </c:pt>
                <c:pt idx="124">
                  <c:v>1.4188296034804229</c:v>
                </c:pt>
                <c:pt idx="125">
                  <c:v>1.4213472815413299</c:v>
                </c:pt>
                <c:pt idx="126">
                  <c:v>1.4238649596022375</c:v>
                </c:pt>
                <c:pt idx="127">
                  <c:v>1.426382637663145</c:v>
                </c:pt>
                <c:pt idx="128">
                  <c:v>1.4289003157240523</c:v>
                </c:pt>
                <c:pt idx="129">
                  <c:v>1.4314179937849598</c:v>
                </c:pt>
                <c:pt idx="130">
                  <c:v>1.4339356718458669</c:v>
                </c:pt>
                <c:pt idx="131">
                  <c:v>1.4364533499067744</c:v>
                </c:pt>
                <c:pt idx="132">
                  <c:v>1.4389710279676817</c:v>
                </c:pt>
                <c:pt idx="133">
                  <c:v>1.4414887060285893</c:v>
                </c:pt>
                <c:pt idx="134">
                  <c:v>1.4440063840894968</c:v>
                </c:pt>
                <c:pt idx="135">
                  <c:v>1.4465240621504039</c:v>
                </c:pt>
                <c:pt idx="136">
                  <c:v>1.4490417402113116</c:v>
                </c:pt>
                <c:pt idx="137">
                  <c:v>1.4515594182722187</c:v>
                </c:pt>
                <c:pt idx="138">
                  <c:v>1.4540770963331262</c:v>
                </c:pt>
                <c:pt idx="139">
                  <c:v>1.4565947743940335</c:v>
                </c:pt>
                <c:pt idx="140">
                  <c:v>1.459112452454941</c:v>
                </c:pt>
                <c:pt idx="141">
                  <c:v>1.4616301305158486</c:v>
                </c:pt>
                <c:pt idx="142">
                  <c:v>1.4641478085767556</c:v>
                </c:pt>
                <c:pt idx="143">
                  <c:v>1.4666654866376632</c:v>
                </c:pt>
                <c:pt idx="144">
                  <c:v>1.4691831646985709</c:v>
                </c:pt>
                <c:pt idx="145">
                  <c:v>1.471700842759478</c:v>
                </c:pt>
                <c:pt idx="146">
                  <c:v>1.4742185208203855</c:v>
                </c:pt>
                <c:pt idx="147">
                  <c:v>1.4767361988812926</c:v>
                </c:pt>
                <c:pt idx="148">
                  <c:v>1.4792538769422001</c:v>
                </c:pt>
                <c:pt idx="149">
                  <c:v>1.4817715550031076</c:v>
                </c:pt>
                <c:pt idx="150">
                  <c:v>1.4842892330640149</c:v>
                </c:pt>
                <c:pt idx="151">
                  <c:v>1.4868069111249222</c:v>
                </c:pt>
                <c:pt idx="152">
                  <c:v>1.4893245891858298</c:v>
                </c:pt>
                <c:pt idx="153">
                  <c:v>1.4918422672467373</c:v>
                </c:pt>
                <c:pt idx="154">
                  <c:v>1.4943599453076446</c:v>
                </c:pt>
                <c:pt idx="155">
                  <c:v>1.4968776233685519</c:v>
                </c:pt>
                <c:pt idx="156">
                  <c:v>1.4993953014294592</c:v>
                </c:pt>
                <c:pt idx="157">
                  <c:v>1.5019129794903667</c:v>
                </c:pt>
                <c:pt idx="158">
                  <c:v>1.504430657551274</c:v>
                </c:pt>
                <c:pt idx="159">
                  <c:v>1.5069483356121816</c:v>
                </c:pt>
                <c:pt idx="160">
                  <c:v>1.5094660136730891</c:v>
                </c:pt>
                <c:pt idx="161">
                  <c:v>1.5119836917339964</c:v>
                </c:pt>
                <c:pt idx="162">
                  <c:v>1.5145013697949037</c:v>
                </c:pt>
                <c:pt idx="163">
                  <c:v>1.517019047855811</c:v>
                </c:pt>
                <c:pt idx="164">
                  <c:v>1.5195367259167185</c:v>
                </c:pt>
                <c:pt idx="165">
                  <c:v>1.5220544039776256</c:v>
                </c:pt>
                <c:pt idx="166">
                  <c:v>1.5245720820385333</c:v>
                </c:pt>
                <c:pt idx="167">
                  <c:v>1.5270897600994406</c:v>
                </c:pt>
                <c:pt idx="168">
                  <c:v>1.5296074381603479</c:v>
                </c:pt>
                <c:pt idx="169">
                  <c:v>1.5321251162212557</c:v>
                </c:pt>
                <c:pt idx="170">
                  <c:v>1.5346427942821628</c:v>
                </c:pt>
                <c:pt idx="171">
                  <c:v>1.5371604723430703</c:v>
                </c:pt>
                <c:pt idx="172">
                  <c:v>1.5396781504039774</c:v>
                </c:pt>
                <c:pt idx="173">
                  <c:v>1.5421958284648849</c:v>
                </c:pt>
                <c:pt idx="174">
                  <c:v>1.5447135065257926</c:v>
                </c:pt>
                <c:pt idx="175">
                  <c:v>1.5472311845866997</c:v>
                </c:pt>
                <c:pt idx="176">
                  <c:v>1.5497488626476073</c:v>
                </c:pt>
                <c:pt idx="177">
                  <c:v>1.5522665407085148</c:v>
                </c:pt>
                <c:pt idx="178">
                  <c:v>1.5547842187694221</c:v>
                </c:pt>
                <c:pt idx="179">
                  <c:v>1.5573018968303296</c:v>
                </c:pt>
                <c:pt idx="180">
                  <c:v>1.5598195748912367</c:v>
                </c:pt>
                <c:pt idx="181">
                  <c:v>1.5623372529521442</c:v>
                </c:pt>
                <c:pt idx="182">
                  <c:v>1.5648549310130515</c:v>
                </c:pt>
                <c:pt idx="183">
                  <c:v>1.567372609073959</c:v>
                </c:pt>
                <c:pt idx="184">
                  <c:v>1.5698902871348666</c:v>
                </c:pt>
                <c:pt idx="185">
                  <c:v>1.5724079651957736</c:v>
                </c:pt>
                <c:pt idx="186">
                  <c:v>1.5749256432566814</c:v>
                </c:pt>
                <c:pt idx="187">
                  <c:v>1.5774433213175885</c:v>
                </c:pt>
                <c:pt idx="188">
                  <c:v>1.579960999378496</c:v>
                </c:pt>
                <c:pt idx="189">
                  <c:v>1.5824786774394033</c:v>
                </c:pt>
                <c:pt idx="190">
                  <c:v>1.5849963555003106</c:v>
                </c:pt>
                <c:pt idx="191">
                  <c:v>1.5875140335612183</c:v>
                </c:pt>
                <c:pt idx="192">
                  <c:v>1.5900317116221254</c:v>
                </c:pt>
                <c:pt idx="193">
                  <c:v>1.5925493896830332</c:v>
                </c:pt>
                <c:pt idx="194">
                  <c:v>1.5950670677439407</c:v>
                </c:pt>
                <c:pt idx="195">
                  <c:v>1.5975847458048478</c:v>
                </c:pt>
                <c:pt idx="196">
                  <c:v>1.6001024238657553</c:v>
                </c:pt>
                <c:pt idx="197">
                  <c:v>1.6026201019266626</c:v>
                </c:pt>
                <c:pt idx="198">
                  <c:v>1.6051377799875699</c:v>
                </c:pt>
                <c:pt idx="199">
                  <c:v>1.6076554580484774</c:v>
                </c:pt>
                <c:pt idx="200">
                  <c:v>1.6101731361093847</c:v>
                </c:pt>
                <c:pt idx="201">
                  <c:v>1.6126908141702925</c:v>
                </c:pt>
                <c:pt idx="202">
                  <c:v>1.6152084922311996</c:v>
                </c:pt>
                <c:pt idx="203">
                  <c:v>1.6177261702921071</c:v>
                </c:pt>
                <c:pt idx="204">
                  <c:v>1.6202438483530144</c:v>
                </c:pt>
                <c:pt idx="205">
                  <c:v>1.6227615264139217</c:v>
                </c:pt>
                <c:pt idx="206">
                  <c:v>1.625279204474829</c:v>
                </c:pt>
                <c:pt idx="207">
                  <c:v>1.6277968825357365</c:v>
                </c:pt>
                <c:pt idx="208">
                  <c:v>1.6303145605966438</c:v>
                </c:pt>
                <c:pt idx="209">
                  <c:v>1.6328322386575513</c:v>
                </c:pt>
                <c:pt idx="210">
                  <c:v>1.6353499167184589</c:v>
                </c:pt>
                <c:pt idx="211">
                  <c:v>1.6378675947793662</c:v>
                </c:pt>
                <c:pt idx="212">
                  <c:v>1.6403852728402735</c:v>
                </c:pt>
                <c:pt idx="213">
                  <c:v>1.6429029509011808</c:v>
                </c:pt>
                <c:pt idx="214">
                  <c:v>1.6454206289620883</c:v>
                </c:pt>
                <c:pt idx="215">
                  <c:v>1.6479383070229954</c:v>
                </c:pt>
                <c:pt idx="216">
                  <c:v>1.6504559850839031</c:v>
                </c:pt>
                <c:pt idx="217">
                  <c:v>1.6529736631448106</c:v>
                </c:pt>
                <c:pt idx="218">
                  <c:v>1.6554913412057177</c:v>
                </c:pt>
                <c:pt idx="219">
                  <c:v>1.6580090192666255</c:v>
                </c:pt>
                <c:pt idx="220">
                  <c:v>1.6605266973275326</c:v>
                </c:pt>
                <c:pt idx="221">
                  <c:v>1.6630443753884401</c:v>
                </c:pt>
                <c:pt idx="222">
                  <c:v>1.6655620534493476</c:v>
                </c:pt>
                <c:pt idx="223">
                  <c:v>1.6680797315102547</c:v>
                </c:pt>
                <c:pt idx="224">
                  <c:v>1.6705974095711624</c:v>
                </c:pt>
                <c:pt idx="225">
                  <c:v>1.6731150876320695</c:v>
                </c:pt>
                <c:pt idx="226">
                  <c:v>1.675632765692977</c:v>
                </c:pt>
                <c:pt idx="227">
                  <c:v>1.6781504437538843</c:v>
                </c:pt>
                <c:pt idx="228">
                  <c:v>1.6806681218147919</c:v>
                </c:pt>
                <c:pt idx="229">
                  <c:v>1.6831857998756994</c:v>
                </c:pt>
                <c:pt idx="230">
                  <c:v>1.6857034779366065</c:v>
                </c:pt>
                <c:pt idx="231">
                  <c:v>1.688221155997514</c:v>
                </c:pt>
                <c:pt idx="232">
                  <c:v>1.6907388340584213</c:v>
                </c:pt>
                <c:pt idx="233">
                  <c:v>1.6932565121193288</c:v>
                </c:pt>
                <c:pt idx="234">
                  <c:v>1.6957741901802363</c:v>
                </c:pt>
                <c:pt idx="235">
                  <c:v>1.6982918682411434</c:v>
                </c:pt>
                <c:pt idx="236">
                  <c:v>1.7008095463020512</c:v>
                </c:pt>
                <c:pt idx="237">
                  <c:v>1.7033272243629582</c:v>
                </c:pt>
                <c:pt idx="238">
                  <c:v>1.7058449024238658</c:v>
                </c:pt>
                <c:pt idx="239">
                  <c:v>1.7083625804847731</c:v>
                </c:pt>
                <c:pt idx="240">
                  <c:v>1.7108802585456804</c:v>
                </c:pt>
                <c:pt idx="241">
                  <c:v>1.7133979366065881</c:v>
                </c:pt>
                <c:pt idx="242">
                  <c:v>1.7159156146674954</c:v>
                </c:pt>
                <c:pt idx="243">
                  <c:v>1.7184332927284027</c:v>
                </c:pt>
                <c:pt idx="244">
                  <c:v>1.7209509707893105</c:v>
                </c:pt>
                <c:pt idx="245">
                  <c:v>1.7234686488502176</c:v>
                </c:pt>
                <c:pt idx="246">
                  <c:v>1.7259863269111251</c:v>
                </c:pt>
                <c:pt idx="247">
                  <c:v>1.7285040049720324</c:v>
                </c:pt>
                <c:pt idx="248">
                  <c:v>1.7310216830329395</c:v>
                </c:pt>
                <c:pt idx="249">
                  <c:v>1.733539361093847</c:v>
                </c:pt>
                <c:pt idx="250">
                  <c:v>1.7360570391547545</c:v>
                </c:pt>
                <c:pt idx="251">
                  <c:v>1.7385747172156623</c:v>
                </c:pt>
                <c:pt idx="252">
                  <c:v>1.7410923952765693</c:v>
                </c:pt>
                <c:pt idx="253">
                  <c:v>1.7436100733374769</c:v>
                </c:pt>
                <c:pt idx="254">
                  <c:v>1.7461277513983842</c:v>
                </c:pt>
                <c:pt idx="255">
                  <c:v>1.7486454294592915</c:v>
                </c:pt>
                <c:pt idx="256">
                  <c:v>1.7511631075201988</c:v>
                </c:pt>
                <c:pt idx="257">
                  <c:v>1.7536807855811063</c:v>
                </c:pt>
                <c:pt idx="258">
                  <c:v>1.7561984636420134</c:v>
                </c:pt>
                <c:pt idx="259">
                  <c:v>1.7587161417029213</c:v>
                </c:pt>
                <c:pt idx="260">
                  <c:v>1.7612338197638286</c:v>
                </c:pt>
                <c:pt idx="261">
                  <c:v>1.7637514978247359</c:v>
                </c:pt>
                <c:pt idx="262">
                  <c:v>1.7662691758856435</c:v>
                </c:pt>
                <c:pt idx="263">
                  <c:v>1.7687868539465506</c:v>
                </c:pt>
                <c:pt idx="264">
                  <c:v>1.7713045320074581</c:v>
                </c:pt>
                <c:pt idx="265">
                  <c:v>1.7738222100683652</c:v>
                </c:pt>
                <c:pt idx="266">
                  <c:v>1.7763398881292727</c:v>
                </c:pt>
                <c:pt idx="267">
                  <c:v>1.7788575661901804</c:v>
                </c:pt>
                <c:pt idx="268">
                  <c:v>1.7813752442510877</c:v>
                </c:pt>
                <c:pt idx="269">
                  <c:v>1.7838929223119953</c:v>
                </c:pt>
                <c:pt idx="270">
                  <c:v>1.7864106003729023</c:v>
                </c:pt>
                <c:pt idx="271">
                  <c:v>1.7889282784338099</c:v>
                </c:pt>
                <c:pt idx="272">
                  <c:v>1.7914459564947174</c:v>
                </c:pt>
                <c:pt idx="273">
                  <c:v>1.7939636345556245</c:v>
                </c:pt>
                <c:pt idx="274">
                  <c:v>1.796481312616532</c:v>
                </c:pt>
                <c:pt idx="275">
                  <c:v>1.7989989906774393</c:v>
                </c:pt>
                <c:pt idx="276">
                  <c:v>1.801516668738347</c:v>
                </c:pt>
                <c:pt idx="277">
                  <c:v>1.8040343467992541</c:v>
                </c:pt>
                <c:pt idx="278">
                  <c:v>1.8065520248601616</c:v>
                </c:pt>
                <c:pt idx="279">
                  <c:v>1.8090697029210692</c:v>
                </c:pt>
                <c:pt idx="280">
                  <c:v>1.8115873809819762</c:v>
                </c:pt>
                <c:pt idx="281">
                  <c:v>1.8141050590428838</c:v>
                </c:pt>
                <c:pt idx="282">
                  <c:v>1.8166227371037911</c:v>
                </c:pt>
                <c:pt idx="283">
                  <c:v>1.8191404151646986</c:v>
                </c:pt>
                <c:pt idx="284">
                  <c:v>1.8216580932256061</c:v>
                </c:pt>
                <c:pt idx="285">
                  <c:v>1.8241757712865134</c:v>
                </c:pt>
                <c:pt idx="286">
                  <c:v>1.8266934493474209</c:v>
                </c:pt>
                <c:pt idx="287">
                  <c:v>1.8292111274083283</c:v>
                </c:pt>
                <c:pt idx="288">
                  <c:v>1.8317288054692356</c:v>
                </c:pt>
                <c:pt idx="289">
                  <c:v>1.8342464835301429</c:v>
                </c:pt>
                <c:pt idx="290">
                  <c:v>1.8367641615910504</c:v>
                </c:pt>
                <c:pt idx="291">
                  <c:v>1.8392818396519579</c:v>
                </c:pt>
                <c:pt idx="292">
                  <c:v>1.8417995177128652</c:v>
                </c:pt>
                <c:pt idx="293">
                  <c:v>1.8443171957737725</c:v>
                </c:pt>
                <c:pt idx="294">
                  <c:v>1.8468348738346803</c:v>
                </c:pt>
                <c:pt idx="295">
                  <c:v>1.8493525518955873</c:v>
                </c:pt>
                <c:pt idx="296">
                  <c:v>1.8518702299564949</c:v>
                </c:pt>
                <c:pt idx="297">
                  <c:v>1.8543879080174022</c:v>
                </c:pt>
                <c:pt idx="298">
                  <c:v>1.8569055860783092</c:v>
                </c:pt>
                <c:pt idx="299">
                  <c:v>1.859423264139217</c:v>
                </c:pt>
                <c:pt idx="300">
                  <c:v>1.8619409422001243</c:v>
                </c:pt>
                <c:pt idx="301">
                  <c:v>1.8644586202610316</c:v>
                </c:pt>
                <c:pt idx="302">
                  <c:v>1.8669762983219391</c:v>
                </c:pt>
                <c:pt idx="303">
                  <c:v>1.9521839651957738</c:v>
                </c:pt>
                <c:pt idx="304">
                  <c:v>1.9547016432566811</c:v>
                </c:pt>
                <c:pt idx="305">
                  <c:v>1.9572193213175886</c:v>
                </c:pt>
                <c:pt idx="306">
                  <c:v>1.9597369993784961</c:v>
                </c:pt>
                <c:pt idx="307">
                  <c:v>1.9622546774394034</c:v>
                </c:pt>
                <c:pt idx="308">
                  <c:v>1.9647723555003109</c:v>
                </c:pt>
                <c:pt idx="309">
                  <c:v>1.9672900335612182</c:v>
                </c:pt>
                <c:pt idx="310">
                  <c:v>1.9698077116221258</c:v>
                </c:pt>
                <c:pt idx="311">
                  <c:v>1.9723253896830328</c:v>
                </c:pt>
                <c:pt idx="312">
                  <c:v>1.9748430677439404</c:v>
                </c:pt>
                <c:pt idx="313">
                  <c:v>1.9773607458048479</c:v>
                </c:pt>
                <c:pt idx="314">
                  <c:v>1.9798784238657552</c:v>
                </c:pt>
                <c:pt idx="315">
                  <c:v>1.9823961019266627</c:v>
                </c:pt>
                <c:pt idx="316">
                  <c:v>1.9849137799875698</c:v>
                </c:pt>
                <c:pt idx="317">
                  <c:v>1.9874314580484773</c:v>
                </c:pt>
                <c:pt idx="318">
                  <c:v>1.9899491361093846</c:v>
                </c:pt>
                <c:pt idx="319">
                  <c:v>1.9924668141702921</c:v>
                </c:pt>
                <c:pt idx="320">
                  <c:v>1.9949844922311997</c:v>
                </c:pt>
                <c:pt idx="321">
                  <c:v>1.9975021702921067</c:v>
                </c:pt>
                <c:pt idx="322">
                  <c:v>2.0000198483530141</c:v>
                </c:pt>
                <c:pt idx="323">
                  <c:v>2.0025375264139216</c:v>
                </c:pt>
                <c:pt idx="324">
                  <c:v>2.0050552044748291</c:v>
                </c:pt>
                <c:pt idx="325">
                  <c:v>2.0075728825357366</c:v>
                </c:pt>
                <c:pt idx="326">
                  <c:v>2.0100905605966441</c:v>
                </c:pt>
                <c:pt idx="327">
                  <c:v>2.0126082386575512</c:v>
                </c:pt>
                <c:pt idx="328">
                  <c:v>2.0151259167184588</c:v>
                </c:pt>
                <c:pt idx="329">
                  <c:v>2.0176435947793658</c:v>
                </c:pt>
                <c:pt idx="330">
                  <c:v>2.0201612728402734</c:v>
                </c:pt>
                <c:pt idx="331">
                  <c:v>2.0226789509011813</c:v>
                </c:pt>
                <c:pt idx="332">
                  <c:v>2.025196628962088</c:v>
                </c:pt>
                <c:pt idx="333">
                  <c:v>2.0277143070229959</c:v>
                </c:pt>
                <c:pt idx="334">
                  <c:v>2.030231985083903</c:v>
                </c:pt>
                <c:pt idx="335">
                  <c:v>2.0327496631448105</c:v>
                </c:pt>
                <c:pt idx="336">
                  <c:v>2.0352673412057176</c:v>
                </c:pt>
                <c:pt idx="337">
                  <c:v>2.0377850192666251</c:v>
                </c:pt>
                <c:pt idx="338">
                  <c:v>2.0403026973275327</c:v>
                </c:pt>
                <c:pt idx="339">
                  <c:v>2.0428203753884397</c:v>
                </c:pt>
                <c:pt idx="340">
                  <c:v>2.0453380534493477</c:v>
                </c:pt>
                <c:pt idx="341">
                  <c:v>2.0478557315102548</c:v>
                </c:pt>
                <c:pt idx="342">
                  <c:v>2.0503734095711623</c:v>
                </c:pt>
                <c:pt idx="343">
                  <c:v>2.0528910876320694</c:v>
                </c:pt>
                <c:pt idx="344">
                  <c:v>2.0554087656929769</c:v>
                </c:pt>
                <c:pt idx="345">
                  <c:v>2.0579264437538844</c:v>
                </c:pt>
                <c:pt idx="346">
                  <c:v>2.0604441218147915</c:v>
                </c:pt>
                <c:pt idx="347">
                  <c:v>2.0629617998756991</c:v>
                </c:pt>
                <c:pt idx="348">
                  <c:v>2.0654794779366066</c:v>
                </c:pt>
                <c:pt idx="349">
                  <c:v>2.0679971559975141</c:v>
                </c:pt>
                <c:pt idx="350">
                  <c:v>2.0705148340584216</c:v>
                </c:pt>
                <c:pt idx="351">
                  <c:v>2.0730325121193287</c:v>
                </c:pt>
                <c:pt idx="352">
                  <c:v>2.0755501901802362</c:v>
                </c:pt>
                <c:pt idx="353">
                  <c:v>2.0780678682411438</c:v>
                </c:pt>
                <c:pt idx="354">
                  <c:v>2.0805855463020508</c:v>
                </c:pt>
                <c:pt idx="355">
                  <c:v>2.0831032243629584</c:v>
                </c:pt>
                <c:pt idx="356">
                  <c:v>2.0856209024238659</c:v>
                </c:pt>
                <c:pt idx="357">
                  <c:v>2.088138580484773</c:v>
                </c:pt>
                <c:pt idx="358">
                  <c:v>2.0906562585456805</c:v>
                </c:pt>
                <c:pt idx="359">
                  <c:v>2.093173936606588</c:v>
                </c:pt>
                <c:pt idx="360">
                  <c:v>2.0956916146674955</c:v>
                </c:pt>
                <c:pt idx="361">
                  <c:v>2.0982092927284026</c:v>
                </c:pt>
                <c:pt idx="362">
                  <c:v>2.1007269707893101</c:v>
                </c:pt>
                <c:pt idx="363">
                  <c:v>2.1032446488502177</c:v>
                </c:pt>
                <c:pt idx="364">
                  <c:v>2.1057623269111247</c:v>
                </c:pt>
                <c:pt idx="365">
                  <c:v>2.1082800049720323</c:v>
                </c:pt>
                <c:pt idx="366">
                  <c:v>2.1107976830329398</c:v>
                </c:pt>
                <c:pt idx="367">
                  <c:v>2.1133153610938473</c:v>
                </c:pt>
                <c:pt idx="368">
                  <c:v>2.1158330391547544</c:v>
                </c:pt>
                <c:pt idx="369">
                  <c:v>2.1183507172156619</c:v>
                </c:pt>
                <c:pt idx="370">
                  <c:v>2.1208683952765695</c:v>
                </c:pt>
                <c:pt idx="371">
                  <c:v>2.1233860733374765</c:v>
                </c:pt>
                <c:pt idx="372">
                  <c:v>2.1259037513983841</c:v>
                </c:pt>
                <c:pt idx="373">
                  <c:v>2.1284214294592916</c:v>
                </c:pt>
                <c:pt idx="374">
                  <c:v>2.1309391075201991</c:v>
                </c:pt>
                <c:pt idx="375">
                  <c:v>2.1334567855811066</c:v>
                </c:pt>
                <c:pt idx="376">
                  <c:v>2.1359744636420137</c:v>
                </c:pt>
                <c:pt idx="377">
                  <c:v>2.1384921417029212</c:v>
                </c:pt>
                <c:pt idx="378">
                  <c:v>2.1410098197638288</c:v>
                </c:pt>
                <c:pt idx="379">
                  <c:v>2.1435274978247358</c:v>
                </c:pt>
                <c:pt idx="380">
                  <c:v>2.1460451758856434</c:v>
                </c:pt>
                <c:pt idx="381">
                  <c:v>2.1485628539465509</c:v>
                </c:pt>
                <c:pt idx="382">
                  <c:v>2.151080532007458</c:v>
                </c:pt>
                <c:pt idx="383">
                  <c:v>2.1535982100683655</c:v>
                </c:pt>
                <c:pt idx="384">
                  <c:v>2.156115888129273</c:v>
                </c:pt>
                <c:pt idx="385">
                  <c:v>2.1586335661901805</c:v>
                </c:pt>
                <c:pt idx="386">
                  <c:v>2.1611512442510876</c:v>
                </c:pt>
                <c:pt idx="387">
                  <c:v>2.1636689223119951</c:v>
                </c:pt>
                <c:pt idx="388">
                  <c:v>2.1661866003729027</c:v>
                </c:pt>
                <c:pt idx="389">
                  <c:v>2.1687042784338098</c:v>
                </c:pt>
                <c:pt idx="390">
                  <c:v>2.1712219564947173</c:v>
                </c:pt>
                <c:pt idx="391">
                  <c:v>2.1737396345556248</c:v>
                </c:pt>
                <c:pt idx="392">
                  <c:v>2.1762573126165323</c:v>
                </c:pt>
                <c:pt idx="393">
                  <c:v>2.1787749906774394</c:v>
                </c:pt>
                <c:pt idx="394">
                  <c:v>2.1812926687383469</c:v>
                </c:pt>
                <c:pt idx="395">
                  <c:v>2.1838103467992545</c:v>
                </c:pt>
                <c:pt idx="396">
                  <c:v>2.1863280248601615</c:v>
                </c:pt>
                <c:pt idx="397">
                  <c:v>2.1888457029210691</c:v>
                </c:pt>
                <c:pt idx="398">
                  <c:v>2.1913633809819761</c:v>
                </c:pt>
                <c:pt idx="399">
                  <c:v>2.1938810590428841</c:v>
                </c:pt>
                <c:pt idx="400">
                  <c:v>2.1963987371037916</c:v>
                </c:pt>
                <c:pt idx="401">
                  <c:v>2.1989164151646987</c:v>
                </c:pt>
                <c:pt idx="402">
                  <c:v>2.2014340932256062</c:v>
                </c:pt>
                <c:pt idx="403">
                  <c:v>2.2039517712865133</c:v>
                </c:pt>
                <c:pt idx="404">
                  <c:v>2.2064694493474208</c:v>
                </c:pt>
                <c:pt idx="405">
                  <c:v>2.2089871274083279</c:v>
                </c:pt>
                <c:pt idx="406">
                  <c:v>2.2115048054692354</c:v>
                </c:pt>
                <c:pt idx="407">
                  <c:v>2.2140224835301425</c:v>
                </c:pt>
                <c:pt idx="408">
                  <c:v>2.2165401615910505</c:v>
                </c:pt>
                <c:pt idx="409">
                  <c:v>2.219057839651958</c:v>
                </c:pt>
                <c:pt idx="410">
                  <c:v>2.2215755177128655</c:v>
                </c:pt>
                <c:pt idx="411">
                  <c:v>2.2240931957737726</c:v>
                </c:pt>
                <c:pt idx="412">
                  <c:v>2.2266108738346797</c:v>
                </c:pt>
                <c:pt idx="413">
                  <c:v>2.2291285518955872</c:v>
                </c:pt>
                <c:pt idx="414">
                  <c:v>2.2316462299564943</c:v>
                </c:pt>
                <c:pt idx="415">
                  <c:v>2.2341639080174027</c:v>
                </c:pt>
                <c:pt idx="416">
                  <c:v>2.2366815860783094</c:v>
                </c:pt>
                <c:pt idx="417">
                  <c:v>2.2391992641392173</c:v>
                </c:pt>
                <c:pt idx="418">
                  <c:v>2.2417169422001244</c:v>
                </c:pt>
                <c:pt idx="419">
                  <c:v>2.2442346202610319</c:v>
                </c:pt>
                <c:pt idx="420">
                  <c:v>2.246752298321939</c:v>
                </c:pt>
                <c:pt idx="421">
                  <c:v>2.2492699763828465</c:v>
                </c:pt>
                <c:pt idx="422">
                  <c:v>2.2517876544437545</c:v>
                </c:pt>
                <c:pt idx="423">
                  <c:v>2.2543053325046611</c:v>
                </c:pt>
                <c:pt idx="424">
                  <c:v>2.2568230105655691</c:v>
                </c:pt>
                <c:pt idx="425">
                  <c:v>2.2593406886264757</c:v>
                </c:pt>
                <c:pt idx="426">
                  <c:v>2.2618583666873837</c:v>
                </c:pt>
                <c:pt idx="427">
                  <c:v>2.2643760447482908</c:v>
                </c:pt>
                <c:pt idx="428">
                  <c:v>2.2668937228091983</c:v>
                </c:pt>
                <c:pt idx="429">
                  <c:v>2.2694114008701054</c:v>
                </c:pt>
                <c:pt idx="430">
                  <c:v>2.2719290789310129</c:v>
                </c:pt>
                <c:pt idx="431">
                  <c:v>2.2744467569919209</c:v>
                </c:pt>
                <c:pt idx="432">
                  <c:v>2.2769644350528275</c:v>
                </c:pt>
                <c:pt idx="433">
                  <c:v>2.2794821131137355</c:v>
                </c:pt>
                <c:pt idx="434">
                  <c:v>2.2819997911746426</c:v>
                </c:pt>
                <c:pt idx="435">
                  <c:v>2.2845174692355501</c:v>
                </c:pt>
                <c:pt idx="436">
                  <c:v>2.2870351472964572</c:v>
                </c:pt>
                <c:pt idx="437">
                  <c:v>2.2895528253573647</c:v>
                </c:pt>
                <c:pt idx="438">
                  <c:v>2.2920705034182727</c:v>
                </c:pt>
                <c:pt idx="439">
                  <c:v>2.2945881814791793</c:v>
                </c:pt>
                <c:pt idx="440">
                  <c:v>2.2971058595400873</c:v>
                </c:pt>
                <c:pt idx="441">
                  <c:v>2.2996235376009944</c:v>
                </c:pt>
                <c:pt idx="442">
                  <c:v>2.3021412156619019</c:v>
                </c:pt>
                <c:pt idx="443">
                  <c:v>2.304658893722809</c:v>
                </c:pt>
                <c:pt idx="444">
                  <c:v>2.3071765717837165</c:v>
                </c:pt>
                <c:pt idx="445">
                  <c:v>2.309694249844624</c:v>
                </c:pt>
                <c:pt idx="446">
                  <c:v>2.3122119279055311</c:v>
                </c:pt>
                <c:pt idx="447">
                  <c:v>2.3147296059664391</c:v>
                </c:pt>
                <c:pt idx="448">
                  <c:v>2.3172472840273461</c:v>
                </c:pt>
                <c:pt idx="449">
                  <c:v>2.3197649620882537</c:v>
                </c:pt>
                <c:pt idx="450">
                  <c:v>2.3222826401491607</c:v>
                </c:pt>
                <c:pt idx="451">
                  <c:v>2.3248003182100683</c:v>
                </c:pt>
                <c:pt idx="452">
                  <c:v>2.3273179962709754</c:v>
                </c:pt>
                <c:pt idx="453">
                  <c:v>2.3298356743318833</c:v>
                </c:pt>
                <c:pt idx="454">
                  <c:v>2.3323533523927908</c:v>
                </c:pt>
                <c:pt idx="455">
                  <c:v>2.3348710304536979</c:v>
                </c:pt>
                <c:pt idx="456">
                  <c:v>2.3373887085146055</c:v>
                </c:pt>
                <c:pt idx="457">
                  <c:v>2.3399063865755125</c:v>
                </c:pt>
                <c:pt idx="458">
                  <c:v>2.3424240646364201</c:v>
                </c:pt>
                <c:pt idx="459">
                  <c:v>2.3449417426973276</c:v>
                </c:pt>
                <c:pt idx="460">
                  <c:v>2.3474594207582351</c:v>
                </c:pt>
                <c:pt idx="461">
                  <c:v>2.3499770988191422</c:v>
                </c:pt>
                <c:pt idx="462">
                  <c:v>2.3524947768800497</c:v>
                </c:pt>
                <c:pt idx="463">
                  <c:v>2.3550124549409572</c:v>
                </c:pt>
                <c:pt idx="464">
                  <c:v>2.3575301330018643</c:v>
                </c:pt>
                <c:pt idx="465">
                  <c:v>2.3600478110627723</c:v>
                </c:pt>
                <c:pt idx="466">
                  <c:v>2.3625654891236794</c:v>
                </c:pt>
                <c:pt idx="467">
                  <c:v>2.3650831671845869</c:v>
                </c:pt>
                <c:pt idx="468">
                  <c:v>2.367600845245494</c:v>
                </c:pt>
                <c:pt idx="469">
                  <c:v>2.3701185233064015</c:v>
                </c:pt>
                <c:pt idx="470">
                  <c:v>2.372636201367309</c:v>
                </c:pt>
                <c:pt idx="471">
                  <c:v>2.3751538794282165</c:v>
                </c:pt>
                <c:pt idx="472">
                  <c:v>2.3776715574891241</c:v>
                </c:pt>
                <c:pt idx="473">
                  <c:v>2.3801892355500311</c:v>
                </c:pt>
                <c:pt idx="474">
                  <c:v>2.3827069136109387</c:v>
                </c:pt>
                <c:pt idx="475">
                  <c:v>2.3852245916718458</c:v>
                </c:pt>
                <c:pt idx="476">
                  <c:v>2.3877422697327533</c:v>
                </c:pt>
                <c:pt idx="477">
                  <c:v>2.3902599477936608</c:v>
                </c:pt>
                <c:pt idx="478">
                  <c:v>2.3927776258545683</c:v>
                </c:pt>
                <c:pt idx="479">
                  <c:v>2.3952953039154754</c:v>
                </c:pt>
                <c:pt idx="480">
                  <c:v>2.3978129819763829</c:v>
                </c:pt>
                <c:pt idx="481">
                  <c:v>2.4003306600372905</c:v>
                </c:pt>
                <c:pt idx="482">
                  <c:v>2.4028483380981975</c:v>
                </c:pt>
                <c:pt idx="483">
                  <c:v>2.4053660161591055</c:v>
                </c:pt>
                <c:pt idx="484">
                  <c:v>2.4078836942200121</c:v>
                </c:pt>
                <c:pt idx="485">
                  <c:v>2.4104013722809201</c:v>
                </c:pt>
                <c:pt idx="486">
                  <c:v>2.4129190503418272</c:v>
                </c:pt>
                <c:pt idx="487">
                  <c:v>2.4154367284027347</c:v>
                </c:pt>
                <c:pt idx="488">
                  <c:v>2.4179544064636422</c:v>
                </c:pt>
                <c:pt idx="489">
                  <c:v>2.4204720845245493</c:v>
                </c:pt>
                <c:pt idx="490">
                  <c:v>2.4229897625854573</c:v>
                </c:pt>
                <c:pt idx="491">
                  <c:v>2.4255074406463639</c:v>
                </c:pt>
                <c:pt idx="492">
                  <c:v>2.4280251187072719</c:v>
                </c:pt>
                <c:pt idx="493">
                  <c:v>2.4305427967681794</c:v>
                </c:pt>
                <c:pt idx="494">
                  <c:v>2.4330604748290865</c:v>
                </c:pt>
                <c:pt idx="495">
                  <c:v>2.435578152889994</c:v>
                </c:pt>
                <c:pt idx="496">
                  <c:v>2.4380958309509011</c:v>
                </c:pt>
                <c:pt idx="497">
                  <c:v>2.4406135090118091</c:v>
                </c:pt>
                <c:pt idx="498">
                  <c:v>2.4431311870727157</c:v>
                </c:pt>
                <c:pt idx="499">
                  <c:v>2.4456488651336237</c:v>
                </c:pt>
                <c:pt idx="500">
                  <c:v>2.4481665431945303</c:v>
                </c:pt>
                <c:pt idx="501">
                  <c:v>2.4506842212554383</c:v>
                </c:pt>
                <c:pt idx="502">
                  <c:v>2.4532018993163458</c:v>
                </c:pt>
                <c:pt idx="503">
                  <c:v>2.4557195773772529</c:v>
                </c:pt>
                <c:pt idx="504">
                  <c:v>2.4582372554381604</c:v>
                </c:pt>
                <c:pt idx="505">
                  <c:v>2.4607549334990675</c:v>
                </c:pt>
                <c:pt idx="506">
                  <c:v>2.4632726115599755</c:v>
                </c:pt>
                <c:pt idx="507">
                  <c:v>2.4657902896208821</c:v>
                </c:pt>
                <c:pt idx="508">
                  <c:v>2.4683079676817905</c:v>
                </c:pt>
                <c:pt idx="509">
                  <c:v>2.4708256457426976</c:v>
                </c:pt>
                <c:pt idx="510">
                  <c:v>2.4733433238036047</c:v>
                </c:pt>
                <c:pt idx="511">
                  <c:v>2.4758610018645122</c:v>
                </c:pt>
                <c:pt idx="512">
                  <c:v>2.4783786799254193</c:v>
                </c:pt>
                <c:pt idx="513">
                  <c:v>2.4808963579863268</c:v>
                </c:pt>
                <c:pt idx="514">
                  <c:v>2.4834140360472339</c:v>
                </c:pt>
                <c:pt idx="515">
                  <c:v>2.4859317141081423</c:v>
                </c:pt>
                <c:pt idx="516">
                  <c:v>2.4884493921690489</c:v>
                </c:pt>
                <c:pt idx="517">
                  <c:v>2.4909670702299569</c:v>
                </c:pt>
                <c:pt idx="518">
                  <c:v>2.493484748290864</c:v>
                </c:pt>
                <c:pt idx="519">
                  <c:v>2.4960024263517715</c:v>
                </c:pt>
                <c:pt idx="520">
                  <c:v>2.4985201044126786</c:v>
                </c:pt>
                <c:pt idx="521">
                  <c:v>2.5010377824735861</c:v>
                </c:pt>
                <c:pt idx="522">
                  <c:v>2.5035554605344932</c:v>
                </c:pt>
                <c:pt idx="523">
                  <c:v>2.5060731385954007</c:v>
                </c:pt>
                <c:pt idx="524">
                  <c:v>2.5085908166563087</c:v>
                </c:pt>
                <c:pt idx="525">
                  <c:v>2.5111084947172158</c:v>
                </c:pt>
                <c:pt idx="526">
                  <c:v>2.5136261727781233</c:v>
                </c:pt>
                <c:pt idx="527">
                  <c:v>2.5161438508390304</c:v>
                </c:pt>
                <c:pt idx="528">
                  <c:v>2.5186615288999379</c:v>
                </c:pt>
                <c:pt idx="529">
                  <c:v>2.521179206960845</c:v>
                </c:pt>
                <c:pt idx="530">
                  <c:v>2.5236968850217525</c:v>
                </c:pt>
                <c:pt idx="531">
                  <c:v>2.52621456308266</c:v>
                </c:pt>
                <c:pt idx="532">
                  <c:v>2.5287322411435671</c:v>
                </c:pt>
                <c:pt idx="533">
                  <c:v>2.5312499192044751</c:v>
                </c:pt>
                <c:pt idx="534">
                  <c:v>2.5337675972653821</c:v>
                </c:pt>
                <c:pt idx="535">
                  <c:v>2.5362852753262897</c:v>
                </c:pt>
                <c:pt idx="536">
                  <c:v>2.5388029533871972</c:v>
                </c:pt>
                <c:pt idx="537">
                  <c:v>2.5413206314481043</c:v>
                </c:pt>
                <c:pt idx="538">
                  <c:v>2.5438383095090118</c:v>
                </c:pt>
                <c:pt idx="539">
                  <c:v>2.5463559875699193</c:v>
                </c:pt>
                <c:pt idx="540">
                  <c:v>2.5488736656308268</c:v>
                </c:pt>
                <c:pt idx="541">
                  <c:v>2.5513913436917335</c:v>
                </c:pt>
                <c:pt idx="542">
                  <c:v>2.5539090217526419</c:v>
                </c:pt>
                <c:pt idx="543">
                  <c:v>2.556426699813549</c:v>
                </c:pt>
                <c:pt idx="544">
                  <c:v>2.5589443778744561</c:v>
                </c:pt>
                <c:pt idx="545">
                  <c:v>2.5614620559353631</c:v>
                </c:pt>
                <c:pt idx="546">
                  <c:v>2.5639797339962711</c:v>
                </c:pt>
                <c:pt idx="547">
                  <c:v>2.5664974120571782</c:v>
                </c:pt>
                <c:pt idx="548">
                  <c:v>2.5690150901180853</c:v>
                </c:pt>
                <c:pt idx="549">
                  <c:v>2.5715327681789937</c:v>
                </c:pt>
                <c:pt idx="550">
                  <c:v>2.5740504462399008</c:v>
                </c:pt>
                <c:pt idx="551">
                  <c:v>2.5765681243008078</c:v>
                </c:pt>
                <c:pt idx="552">
                  <c:v>2.5790858023617158</c:v>
                </c:pt>
                <c:pt idx="553">
                  <c:v>2.5816034804226229</c:v>
                </c:pt>
                <c:pt idx="554">
                  <c:v>2.58412115848353</c:v>
                </c:pt>
                <c:pt idx="555">
                  <c:v>2.5866388365444379</c:v>
                </c:pt>
                <c:pt idx="556">
                  <c:v>2.5891565146053455</c:v>
                </c:pt>
                <c:pt idx="557">
                  <c:v>2.5916741926662521</c:v>
                </c:pt>
                <c:pt idx="558">
                  <c:v>2.5941918707271596</c:v>
                </c:pt>
                <c:pt idx="559">
                  <c:v>2.5967095487880676</c:v>
                </c:pt>
                <c:pt idx="560">
                  <c:v>2.5992272268489747</c:v>
                </c:pt>
                <c:pt idx="561">
                  <c:v>2.6017449049098818</c:v>
                </c:pt>
                <c:pt idx="562">
                  <c:v>2.6042625829707897</c:v>
                </c:pt>
                <c:pt idx="563">
                  <c:v>2.6067802610316968</c:v>
                </c:pt>
                <c:pt idx="564">
                  <c:v>2.6092979390926039</c:v>
                </c:pt>
                <c:pt idx="565">
                  <c:v>2.6118156171535114</c:v>
                </c:pt>
                <c:pt idx="566">
                  <c:v>2.6143332952144189</c:v>
                </c:pt>
                <c:pt idx="567">
                  <c:v>2.6168509732753265</c:v>
                </c:pt>
                <c:pt idx="568">
                  <c:v>2.6193686513362335</c:v>
                </c:pt>
                <c:pt idx="569">
                  <c:v>2.6218863293971415</c:v>
                </c:pt>
                <c:pt idx="570">
                  <c:v>2.6244040074580486</c:v>
                </c:pt>
                <c:pt idx="571">
                  <c:v>2.6269216855189557</c:v>
                </c:pt>
                <c:pt idx="572">
                  <c:v>2.6294393635798632</c:v>
                </c:pt>
                <c:pt idx="573">
                  <c:v>2.6319570416407707</c:v>
                </c:pt>
                <c:pt idx="574">
                  <c:v>2.6344747197016782</c:v>
                </c:pt>
                <c:pt idx="575">
                  <c:v>2.6369923977625853</c:v>
                </c:pt>
                <c:pt idx="576">
                  <c:v>2.6395100758234933</c:v>
                </c:pt>
                <c:pt idx="577">
                  <c:v>2.6420277538844004</c:v>
                </c:pt>
                <c:pt idx="578">
                  <c:v>2.6445454319453074</c:v>
                </c:pt>
                <c:pt idx="579">
                  <c:v>2.647063110006215</c:v>
                </c:pt>
                <c:pt idx="580">
                  <c:v>2.6495807880671225</c:v>
                </c:pt>
                <c:pt idx="581">
                  <c:v>2.65209846612803</c:v>
                </c:pt>
                <c:pt idx="582">
                  <c:v>2.6546161441889371</c:v>
                </c:pt>
                <c:pt idx="583">
                  <c:v>2.6571338222498451</c:v>
                </c:pt>
                <c:pt idx="584">
                  <c:v>2.6596515003107517</c:v>
                </c:pt>
                <c:pt idx="585">
                  <c:v>2.6621691783716592</c:v>
                </c:pt>
                <c:pt idx="586">
                  <c:v>2.6646868564325672</c:v>
                </c:pt>
                <c:pt idx="587">
                  <c:v>2.6672045344934743</c:v>
                </c:pt>
                <c:pt idx="588">
                  <c:v>2.6697222125543818</c:v>
                </c:pt>
                <c:pt idx="589">
                  <c:v>2.6722398906152889</c:v>
                </c:pt>
                <c:pt idx="590">
                  <c:v>2.6747575686761969</c:v>
                </c:pt>
                <c:pt idx="591">
                  <c:v>2.6772752467371035</c:v>
                </c:pt>
                <c:pt idx="592">
                  <c:v>2.6797929247980115</c:v>
                </c:pt>
                <c:pt idx="593">
                  <c:v>2.6823106028589181</c:v>
                </c:pt>
                <c:pt idx="594">
                  <c:v>2.6848282809198261</c:v>
                </c:pt>
                <c:pt idx="595">
                  <c:v>2.6873459589807336</c:v>
                </c:pt>
                <c:pt idx="596">
                  <c:v>2.6898636370416407</c:v>
                </c:pt>
                <c:pt idx="597">
                  <c:v>2.6923813151025486</c:v>
                </c:pt>
                <c:pt idx="598">
                  <c:v>2.6948989931634553</c:v>
                </c:pt>
                <c:pt idx="599">
                  <c:v>2.6974166712243632</c:v>
                </c:pt>
                <c:pt idx="600">
                  <c:v>2.6999343492852699</c:v>
                </c:pt>
                <c:pt idx="601">
                  <c:v>2.7024520273461778</c:v>
                </c:pt>
                <c:pt idx="602">
                  <c:v>2.7049697054070849</c:v>
                </c:pt>
                <c:pt idx="603">
                  <c:v>2.7074873834679924</c:v>
                </c:pt>
                <c:pt idx="604">
                  <c:v>2.7100050615289004</c:v>
                </c:pt>
                <c:pt idx="605">
                  <c:v>2.7125227395898075</c:v>
                </c:pt>
                <c:pt idx="606">
                  <c:v>2.7150404176507155</c:v>
                </c:pt>
                <c:pt idx="607">
                  <c:v>2.7175580957116217</c:v>
                </c:pt>
                <c:pt idx="608">
                  <c:v>2.7200757737725296</c:v>
                </c:pt>
                <c:pt idx="609">
                  <c:v>2.7225934518334367</c:v>
                </c:pt>
                <c:pt idx="610">
                  <c:v>2.7251111298943442</c:v>
                </c:pt>
                <c:pt idx="611">
                  <c:v>2.7276288079552518</c:v>
                </c:pt>
                <c:pt idx="612">
                  <c:v>2.7301464860161593</c:v>
                </c:pt>
                <c:pt idx="613">
                  <c:v>2.7326641640770672</c:v>
                </c:pt>
                <c:pt idx="614">
                  <c:v>2.7351818421379734</c:v>
                </c:pt>
                <c:pt idx="615">
                  <c:v>2.7376995201988814</c:v>
                </c:pt>
                <c:pt idx="616">
                  <c:v>2.7402171982597885</c:v>
                </c:pt>
                <c:pt idx="617">
                  <c:v>2.7427348763206965</c:v>
                </c:pt>
                <c:pt idx="618">
                  <c:v>2.7452525543816035</c:v>
                </c:pt>
                <c:pt idx="619">
                  <c:v>2.7477702324425111</c:v>
                </c:pt>
                <c:pt idx="620">
                  <c:v>2.7502879105034181</c:v>
                </c:pt>
                <c:pt idx="621">
                  <c:v>2.7528055885643252</c:v>
                </c:pt>
                <c:pt idx="622">
                  <c:v>2.7553232666252332</c:v>
                </c:pt>
                <c:pt idx="623">
                  <c:v>2.7578409446861403</c:v>
                </c:pt>
                <c:pt idx="624">
                  <c:v>2.7603586227470482</c:v>
                </c:pt>
                <c:pt idx="625">
                  <c:v>2.7628763008079553</c:v>
                </c:pt>
                <c:pt idx="626">
                  <c:v>2.7653939788688628</c:v>
                </c:pt>
                <c:pt idx="627">
                  <c:v>2.7679116569297699</c:v>
                </c:pt>
                <c:pt idx="628">
                  <c:v>2.7704293349906775</c:v>
                </c:pt>
                <c:pt idx="629">
                  <c:v>2.772947013051585</c:v>
                </c:pt>
                <c:pt idx="630">
                  <c:v>2.7754646911124921</c:v>
                </c:pt>
                <c:pt idx="631">
                  <c:v>2.7779823691734</c:v>
                </c:pt>
                <c:pt idx="632">
                  <c:v>2.7805000472343071</c:v>
                </c:pt>
                <c:pt idx="633">
                  <c:v>2.7830177252952146</c:v>
                </c:pt>
                <c:pt idx="634">
                  <c:v>2.7855354033561213</c:v>
                </c:pt>
                <c:pt idx="635">
                  <c:v>2.7880530814170297</c:v>
                </c:pt>
                <c:pt idx="636">
                  <c:v>2.7905707594779368</c:v>
                </c:pt>
                <c:pt idx="637">
                  <c:v>2.7930884375388438</c:v>
                </c:pt>
                <c:pt idx="638">
                  <c:v>2.7956061155997509</c:v>
                </c:pt>
                <c:pt idx="639">
                  <c:v>2.7981237936606589</c:v>
                </c:pt>
                <c:pt idx="640">
                  <c:v>2.8006414717215664</c:v>
                </c:pt>
                <c:pt idx="641">
                  <c:v>2.803159149782473</c:v>
                </c:pt>
                <c:pt idx="642">
                  <c:v>2.8056768278433815</c:v>
                </c:pt>
                <c:pt idx="643">
                  <c:v>2.8081945059042885</c:v>
                </c:pt>
                <c:pt idx="644">
                  <c:v>2.8107121839651956</c:v>
                </c:pt>
                <c:pt idx="645">
                  <c:v>2.8132298620261036</c:v>
                </c:pt>
                <c:pt idx="646">
                  <c:v>2.8157475400870107</c:v>
                </c:pt>
                <c:pt idx="647">
                  <c:v>2.8182652181479178</c:v>
                </c:pt>
                <c:pt idx="648">
                  <c:v>2.8207828962088257</c:v>
                </c:pt>
                <c:pt idx="649">
                  <c:v>2.8233005742697332</c:v>
                </c:pt>
                <c:pt idx="650">
                  <c:v>2.8258182523306399</c:v>
                </c:pt>
                <c:pt idx="651">
                  <c:v>2.8283359303915474</c:v>
                </c:pt>
                <c:pt idx="652">
                  <c:v>2.8308536084524554</c:v>
                </c:pt>
                <c:pt idx="653">
                  <c:v>2.8333712865133625</c:v>
                </c:pt>
                <c:pt idx="654">
                  <c:v>2.8358889645742695</c:v>
                </c:pt>
                <c:pt idx="655">
                  <c:v>2.8384066426351775</c:v>
                </c:pt>
                <c:pt idx="656">
                  <c:v>2.8409243206960846</c:v>
                </c:pt>
                <c:pt idx="657">
                  <c:v>2.8434419987569917</c:v>
                </c:pt>
                <c:pt idx="658">
                  <c:v>2.8459596768178992</c:v>
                </c:pt>
                <c:pt idx="659">
                  <c:v>2.8484773548788072</c:v>
                </c:pt>
                <c:pt idx="660">
                  <c:v>2.8509950329397142</c:v>
                </c:pt>
                <c:pt idx="661">
                  <c:v>2.8535127110006213</c:v>
                </c:pt>
                <c:pt idx="662">
                  <c:v>2.8560303890615293</c:v>
                </c:pt>
                <c:pt idx="663">
                  <c:v>2.8585480671224364</c:v>
                </c:pt>
                <c:pt idx="664">
                  <c:v>2.8610657451833434</c:v>
                </c:pt>
                <c:pt idx="665">
                  <c:v>2.863583423244251</c:v>
                </c:pt>
                <c:pt idx="666">
                  <c:v>2.8661011013051585</c:v>
                </c:pt>
                <c:pt idx="667">
                  <c:v>2.868618779366066</c:v>
                </c:pt>
                <c:pt idx="668">
                  <c:v>2.8711364574269731</c:v>
                </c:pt>
                <c:pt idx="669">
                  <c:v>2.8736541354878811</c:v>
                </c:pt>
                <c:pt idx="670">
                  <c:v>2.8761718135487881</c:v>
                </c:pt>
                <c:pt idx="671">
                  <c:v>2.8786894916096952</c:v>
                </c:pt>
                <c:pt idx="672">
                  <c:v>2.8812071696706028</c:v>
                </c:pt>
                <c:pt idx="673">
                  <c:v>2.8837248477315103</c:v>
                </c:pt>
                <c:pt idx="674">
                  <c:v>2.8862425257924178</c:v>
                </c:pt>
                <c:pt idx="675">
                  <c:v>2.8887602038533249</c:v>
                </c:pt>
                <c:pt idx="676">
                  <c:v>2.8912778819142329</c:v>
                </c:pt>
                <c:pt idx="677">
                  <c:v>2.8937955599751399</c:v>
                </c:pt>
                <c:pt idx="678">
                  <c:v>2.896313238036047</c:v>
                </c:pt>
                <c:pt idx="679">
                  <c:v>2.8988309160969545</c:v>
                </c:pt>
                <c:pt idx="680">
                  <c:v>2.9013485941578621</c:v>
                </c:pt>
                <c:pt idx="681">
                  <c:v>2.9038662722187691</c:v>
                </c:pt>
                <c:pt idx="682">
                  <c:v>2.9063839502796767</c:v>
                </c:pt>
                <c:pt idx="683">
                  <c:v>2.9089016283405846</c:v>
                </c:pt>
                <c:pt idx="684">
                  <c:v>2.9114193064014917</c:v>
                </c:pt>
                <c:pt idx="685">
                  <c:v>2.9139369844623992</c:v>
                </c:pt>
                <c:pt idx="686">
                  <c:v>2.9164546625233068</c:v>
                </c:pt>
                <c:pt idx="687">
                  <c:v>2.9189723405842138</c:v>
                </c:pt>
                <c:pt idx="688">
                  <c:v>2.9214900186451214</c:v>
                </c:pt>
                <c:pt idx="689">
                  <c:v>2.9240076967060284</c:v>
                </c:pt>
                <c:pt idx="690">
                  <c:v>2.9265253747669364</c:v>
                </c:pt>
                <c:pt idx="691">
                  <c:v>2.9290430528278431</c:v>
                </c:pt>
                <c:pt idx="692">
                  <c:v>2.931560730888751</c:v>
                </c:pt>
                <c:pt idx="693">
                  <c:v>2.9340784089496585</c:v>
                </c:pt>
                <c:pt idx="694">
                  <c:v>2.9365960870105656</c:v>
                </c:pt>
                <c:pt idx="695">
                  <c:v>2.9391137650714731</c:v>
                </c:pt>
                <c:pt idx="696">
                  <c:v>2.9416314431323802</c:v>
                </c:pt>
                <c:pt idx="697">
                  <c:v>2.9441491211932878</c:v>
                </c:pt>
                <c:pt idx="698">
                  <c:v>2.9466667992541953</c:v>
                </c:pt>
                <c:pt idx="699">
                  <c:v>2.9491844773151028</c:v>
                </c:pt>
                <c:pt idx="700">
                  <c:v>2.9517021553760094</c:v>
                </c:pt>
                <c:pt idx="701">
                  <c:v>2.9542198334369174</c:v>
                </c:pt>
                <c:pt idx="702">
                  <c:v>2.9567375114978249</c:v>
                </c:pt>
                <c:pt idx="703">
                  <c:v>2.959255189558732</c:v>
                </c:pt>
                <c:pt idx="704">
                  <c:v>2.9617728676196395</c:v>
                </c:pt>
                <c:pt idx="705">
                  <c:v>2.9642905456805471</c:v>
                </c:pt>
                <c:pt idx="706">
                  <c:v>2.9668082237414546</c:v>
                </c:pt>
                <c:pt idx="707">
                  <c:v>2.9693259018023612</c:v>
                </c:pt>
                <c:pt idx="708">
                  <c:v>2.9718435798632692</c:v>
                </c:pt>
                <c:pt idx="709">
                  <c:v>2.9743612579241763</c:v>
                </c:pt>
                <c:pt idx="710">
                  <c:v>2.9768789359850838</c:v>
                </c:pt>
                <c:pt idx="711">
                  <c:v>2.9793966140459913</c:v>
                </c:pt>
                <c:pt idx="712">
                  <c:v>2.9819142921068988</c:v>
                </c:pt>
                <c:pt idx="713">
                  <c:v>2.9844319701678059</c:v>
                </c:pt>
                <c:pt idx="714">
                  <c:v>2.986949648228713</c:v>
                </c:pt>
                <c:pt idx="715">
                  <c:v>2.989467326289621</c:v>
                </c:pt>
                <c:pt idx="716">
                  <c:v>2.9919850043505281</c:v>
                </c:pt>
                <c:pt idx="717">
                  <c:v>2.994502682411436</c:v>
                </c:pt>
                <c:pt idx="718">
                  <c:v>2.9970203604723431</c:v>
                </c:pt>
                <c:pt idx="719">
                  <c:v>2.9995380385332506</c:v>
                </c:pt>
                <c:pt idx="720">
                  <c:v>3.0020557165941577</c:v>
                </c:pt>
                <c:pt idx="721">
                  <c:v>3.0045733946550648</c:v>
                </c:pt>
                <c:pt idx="722">
                  <c:v>3.0070910727159732</c:v>
                </c:pt>
                <c:pt idx="723">
                  <c:v>3.0096087507768798</c:v>
                </c:pt>
                <c:pt idx="724">
                  <c:v>3.0121264288377878</c:v>
                </c:pt>
                <c:pt idx="725">
                  <c:v>3.0146441068986949</c:v>
                </c:pt>
                <c:pt idx="726">
                  <c:v>3.0171617849596024</c:v>
                </c:pt>
                <c:pt idx="727">
                  <c:v>3.0196794630205095</c:v>
                </c:pt>
                <c:pt idx="728">
                  <c:v>3.022197141081417</c:v>
                </c:pt>
                <c:pt idx="729">
                  <c:v>3.0247148191423245</c:v>
                </c:pt>
                <c:pt idx="730">
                  <c:v>3.0272324972032316</c:v>
                </c:pt>
                <c:pt idx="731">
                  <c:v>3.0297501752641396</c:v>
                </c:pt>
                <c:pt idx="732">
                  <c:v>3.0322678533250467</c:v>
                </c:pt>
                <c:pt idx="733">
                  <c:v>3.0347855313859542</c:v>
                </c:pt>
                <c:pt idx="734">
                  <c:v>3.0373032094468608</c:v>
                </c:pt>
                <c:pt idx="735">
                  <c:v>3.0398208875077692</c:v>
                </c:pt>
                <c:pt idx="736">
                  <c:v>3.0423385655686759</c:v>
                </c:pt>
                <c:pt idx="737">
                  <c:v>3.0448562436295834</c:v>
                </c:pt>
                <c:pt idx="738">
                  <c:v>3.0473739216904914</c:v>
                </c:pt>
                <c:pt idx="739">
                  <c:v>3.0498915997513985</c:v>
                </c:pt>
                <c:pt idx="740">
                  <c:v>3.0524092778123055</c:v>
                </c:pt>
                <c:pt idx="741">
                  <c:v>3.0549269558732131</c:v>
                </c:pt>
                <c:pt idx="742">
                  <c:v>3.057444633934121</c:v>
                </c:pt>
                <c:pt idx="743">
                  <c:v>3.0599623119950281</c:v>
                </c:pt>
                <c:pt idx="744">
                  <c:v>3.0624799900559352</c:v>
                </c:pt>
                <c:pt idx="745">
                  <c:v>3.0649976681168432</c:v>
                </c:pt>
                <c:pt idx="746">
                  <c:v>3.0675153461777502</c:v>
                </c:pt>
                <c:pt idx="747">
                  <c:v>3.0700330242386578</c:v>
                </c:pt>
                <c:pt idx="748">
                  <c:v>3.1569322560596644</c:v>
                </c:pt>
                <c:pt idx="749">
                  <c:v>3.159449934120572</c:v>
                </c:pt>
                <c:pt idx="750">
                  <c:v>3.161967612181479</c:v>
                </c:pt>
                <c:pt idx="751">
                  <c:v>3.1644852902423866</c:v>
                </c:pt>
                <c:pt idx="752">
                  <c:v>3.1670029683032941</c:v>
                </c:pt>
                <c:pt idx="753">
                  <c:v>3.1695206463642012</c:v>
                </c:pt>
                <c:pt idx="754">
                  <c:v>3.1720383244251091</c:v>
                </c:pt>
                <c:pt idx="755">
                  <c:v>3.1745560024860162</c:v>
                </c:pt>
                <c:pt idx="756">
                  <c:v>3.1770736805469237</c:v>
                </c:pt>
                <c:pt idx="757">
                  <c:v>3.1795913586078308</c:v>
                </c:pt>
                <c:pt idx="758">
                  <c:v>3.1821090366687383</c:v>
                </c:pt>
                <c:pt idx="759">
                  <c:v>3.1846267147296459</c:v>
                </c:pt>
                <c:pt idx="760">
                  <c:v>3.1871443927905538</c:v>
                </c:pt>
                <c:pt idx="761">
                  <c:v>3.1896620708514609</c:v>
                </c:pt>
                <c:pt idx="762">
                  <c:v>3.192179748912368</c:v>
                </c:pt>
                <c:pt idx="763">
                  <c:v>3.1946974269732755</c:v>
                </c:pt>
                <c:pt idx="764">
                  <c:v>3.1972151050341826</c:v>
                </c:pt>
                <c:pt idx="765">
                  <c:v>3.1997327830950901</c:v>
                </c:pt>
                <c:pt idx="766">
                  <c:v>3.2022504611559977</c:v>
                </c:pt>
                <c:pt idx="767">
                  <c:v>3.2047681392169047</c:v>
                </c:pt>
                <c:pt idx="768">
                  <c:v>3.2072858172778118</c:v>
                </c:pt>
                <c:pt idx="769">
                  <c:v>3.2098034953387198</c:v>
                </c:pt>
                <c:pt idx="770">
                  <c:v>3.2123211733996273</c:v>
                </c:pt>
                <c:pt idx="771">
                  <c:v>3.2148388514605348</c:v>
                </c:pt>
                <c:pt idx="772">
                  <c:v>3.2173565295214419</c:v>
                </c:pt>
                <c:pt idx="773">
                  <c:v>3.2198742075823494</c:v>
                </c:pt>
                <c:pt idx="774">
                  <c:v>3.2223918856432565</c:v>
                </c:pt>
                <c:pt idx="775">
                  <c:v>3.224909563704164</c:v>
                </c:pt>
                <c:pt idx="776">
                  <c:v>3.2274272417650716</c:v>
                </c:pt>
                <c:pt idx="777">
                  <c:v>3.2299449198259791</c:v>
                </c:pt>
                <c:pt idx="778">
                  <c:v>3.2324625978868866</c:v>
                </c:pt>
                <c:pt idx="779">
                  <c:v>3.2349802759477937</c:v>
                </c:pt>
                <c:pt idx="780">
                  <c:v>3.2374979540087012</c:v>
                </c:pt>
                <c:pt idx="781">
                  <c:v>3.2400156320696083</c:v>
                </c:pt>
                <c:pt idx="782">
                  <c:v>3.2425333101305158</c:v>
                </c:pt>
                <c:pt idx="783">
                  <c:v>3.2450509881914233</c:v>
                </c:pt>
                <c:pt idx="784">
                  <c:v>3.2475686662523304</c:v>
                </c:pt>
                <c:pt idx="785">
                  <c:v>3.2500863443132375</c:v>
                </c:pt>
                <c:pt idx="786">
                  <c:v>3.2526040223741459</c:v>
                </c:pt>
                <c:pt idx="787">
                  <c:v>3.255121700435053</c:v>
                </c:pt>
                <c:pt idx="788">
                  <c:v>3.2576393784959601</c:v>
                </c:pt>
                <c:pt idx="789">
                  <c:v>3.260157056556868</c:v>
                </c:pt>
                <c:pt idx="790">
                  <c:v>3.2626747346177751</c:v>
                </c:pt>
                <c:pt idx="791">
                  <c:v>3.2651924126786822</c:v>
                </c:pt>
                <c:pt idx="792">
                  <c:v>3.2677100907395893</c:v>
                </c:pt>
                <c:pt idx="793">
                  <c:v>3.2702277688004973</c:v>
                </c:pt>
                <c:pt idx="794">
                  <c:v>3.2727454468614043</c:v>
                </c:pt>
                <c:pt idx="795">
                  <c:v>3.2752631249223119</c:v>
                </c:pt>
                <c:pt idx="796">
                  <c:v>3.2777808029832198</c:v>
                </c:pt>
                <c:pt idx="797">
                  <c:v>3.2802984810441269</c:v>
                </c:pt>
                <c:pt idx="798">
                  <c:v>3.282816159105034</c:v>
                </c:pt>
                <c:pt idx="799">
                  <c:v>3.285333837165942</c:v>
                </c:pt>
                <c:pt idx="800">
                  <c:v>3.287851515226849</c:v>
                </c:pt>
                <c:pt idx="801">
                  <c:v>3.2903691932877561</c:v>
                </c:pt>
                <c:pt idx="802">
                  <c:v>3.2928868713486641</c:v>
                </c:pt>
                <c:pt idx="803">
                  <c:v>3.2954045494095716</c:v>
                </c:pt>
                <c:pt idx="804">
                  <c:v>3.2979222274704787</c:v>
                </c:pt>
                <c:pt idx="805">
                  <c:v>3.3004399055313858</c:v>
                </c:pt>
                <c:pt idx="806">
                  <c:v>3.3029575835922937</c:v>
                </c:pt>
                <c:pt idx="807">
                  <c:v>3.3054752616532008</c:v>
                </c:pt>
                <c:pt idx="808">
                  <c:v>3.3079929397141079</c:v>
                </c:pt>
                <c:pt idx="809">
                  <c:v>3.3105106177750159</c:v>
                </c:pt>
                <c:pt idx="810">
                  <c:v>3.313028295835923</c:v>
                </c:pt>
                <c:pt idx="811">
                  <c:v>3.31554597389683</c:v>
                </c:pt>
                <c:pt idx="812">
                  <c:v>3.3180636519577376</c:v>
                </c:pt>
                <c:pt idx="813">
                  <c:v>3.3205813300186455</c:v>
                </c:pt>
                <c:pt idx="814">
                  <c:v>3.3230990080795526</c:v>
                </c:pt>
                <c:pt idx="815">
                  <c:v>3.3256166861404597</c:v>
                </c:pt>
                <c:pt idx="816">
                  <c:v>3.3281343642013677</c:v>
                </c:pt>
                <c:pt idx="817">
                  <c:v>3.3306520422622747</c:v>
                </c:pt>
                <c:pt idx="818">
                  <c:v>3.3331697203231823</c:v>
                </c:pt>
                <c:pt idx="819">
                  <c:v>3.3356873983840893</c:v>
                </c:pt>
                <c:pt idx="820">
                  <c:v>3.3382050764449973</c:v>
                </c:pt>
                <c:pt idx="821">
                  <c:v>3.3407227545059044</c:v>
                </c:pt>
                <c:pt idx="822">
                  <c:v>3.3432404325668115</c:v>
                </c:pt>
                <c:pt idx="823">
                  <c:v>3.3457581106277194</c:v>
                </c:pt>
                <c:pt idx="824">
                  <c:v>3.3482757886886265</c:v>
                </c:pt>
                <c:pt idx="825">
                  <c:v>3.3507934667495336</c:v>
                </c:pt>
                <c:pt idx="826">
                  <c:v>3.3533111448104411</c:v>
                </c:pt>
                <c:pt idx="827">
                  <c:v>3.3558288228713486</c:v>
                </c:pt>
                <c:pt idx="828">
                  <c:v>3.3583465009322557</c:v>
                </c:pt>
                <c:pt idx="829">
                  <c:v>3.3608641789931633</c:v>
                </c:pt>
                <c:pt idx="830">
                  <c:v>3.3633818570540712</c:v>
                </c:pt>
                <c:pt idx="831">
                  <c:v>3.3658995351149783</c:v>
                </c:pt>
                <c:pt idx="832">
                  <c:v>3.3684172131758854</c:v>
                </c:pt>
                <c:pt idx="833">
                  <c:v>3.3709348912367929</c:v>
                </c:pt>
                <c:pt idx="834">
                  <c:v>3.3734525692977009</c:v>
                </c:pt>
                <c:pt idx="835">
                  <c:v>3.375970247358608</c:v>
                </c:pt>
                <c:pt idx="836">
                  <c:v>3.3784879254195159</c:v>
                </c:pt>
                <c:pt idx="837">
                  <c:v>3.381005603480423</c:v>
                </c:pt>
                <c:pt idx="838">
                  <c:v>3.3835232815413301</c:v>
                </c:pt>
                <c:pt idx="839">
                  <c:v>3.3860409596022376</c:v>
                </c:pt>
                <c:pt idx="840">
                  <c:v>3.3885586376631451</c:v>
                </c:pt>
                <c:pt idx="841">
                  <c:v>3.3910763157240522</c:v>
                </c:pt>
                <c:pt idx="842">
                  <c:v>3.3935939937849597</c:v>
                </c:pt>
                <c:pt idx="843">
                  <c:v>3.3961116718458668</c:v>
                </c:pt>
                <c:pt idx="844">
                  <c:v>3.3986293499067743</c:v>
                </c:pt>
                <c:pt idx="845">
                  <c:v>3.4011470279676814</c:v>
                </c:pt>
                <c:pt idx="846">
                  <c:v>3.4036647060285889</c:v>
                </c:pt>
                <c:pt idx="847">
                  <c:v>3.406182384089496</c:v>
                </c:pt>
                <c:pt idx="848">
                  <c:v>3.408700062150404</c:v>
                </c:pt>
                <c:pt idx="849">
                  <c:v>3.4112177402113115</c:v>
                </c:pt>
                <c:pt idx="850">
                  <c:v>3.4137354182722195</c:v>
                </c:pt>
                <c:pt idx="851">
                  <c:v>3.4162530963331266</c:v>
                </c:pt>
                <c:pt idx="852">
                  <c:v>3.4187707743940337</c:v>
                </c:pt>
                <c:pt idx="853">
                  <c:v>3.4212884524549412</c:v>
                </c:pt>
                <c:pt idx="854">
                  <c:v>3.4238061305158487</c:v>
                </c:pt>
                <c:pt idx="855">
                  <c:v>3.4263238085767558</c:v>
                </c:pt>
                <c:pt idx="856">
                  <c:v>3.4288414866376633</c:v>
                </c:pt>
                <c:pt idx="857">
                  <c:v>3.4313591646985704</c:v>
                </c:pt>
                <c:pt idx="858">
                  <c:v>3.4338768427594779</c:v>
                </c:pt>
                <c:pt idx="859">
                  <c:v>3.4363945208203854</c:v>
                </c:pt>
                <c:pt idx="860">
                  <c:v>3.4389121988812925</c:v>
                </c:pt>
                <c:pt idx="861">
                  <c:v>3.4414298769421996</c:v>
                </c:pt>
                <c:pt idx="862">
                  <c:v>3.4439475550031076</c:v>
                </c:pt>
                <c:pt idx="863">
                  <c:v>3.4464652330640146</c:v>
                </c:pt>
                <c:pt idx="864">
                  <c:v>3.4489829111249217</c:v>
                </c:pt>
                <c:pt idx="865">
                  <c:v>3.4515005891858301</c:v>
                </c:pt>
                <c:pt idx="866">
                  <c:v>3.4540182672467377</c:v>
                </c:pt>
                <c:pt idx="867">
                  <c:v>3.4565359453076452</c:v>
                </c:pt>
                <c:pt idx="868">
                  <c:v>3.4590536233685523</c:v>
                </c:pt>
                <c:pt idx="869">
                  <c:v>3.4615713014294593</c:v>
                </c:pt>
                <c:pt idx="870">
                  <c:v>3.4640889794903669</c:v>
                </c:pt>
                <c:pt idx="871">
                  <c:v>3.4666066575512744</c:v>
                </c:pt>
                <c:pt idx="872">
                  <c:v>3.4691243356121815</c:v>
                </c:pt>
                <c:pt idx="873">
                  <c:v>3.471642013673089</c:v>
                </c:pt>
                <c:pt idx="874">
                  <c:v>3.4741596917339961</c:v>
                </c:pt>
                <c:pt idx="875">
                  <c:v>3.4766773697949032</c:v>
                </c:pt>
                <c:pt idx="876">
                  <c:v>3.4791950478558111</c:v>
                </c:pt>
                <c:pt idx="877">
                  <c:v>3.4817127259167182</c:v>
                </c:pt>
                <c:pt idx="878">
                  <c:v>3.4842304039776253</c:v>
                </c:pt>
                <c:pt idx="879">
                  <c:v>3.4867480820385333</c:v>
                </c:pt>
                <c:pt idx="880">
                  <c:v>3.4892657600994408</c:v>
                </c:pt>
                <c:pt idx="881">
                  <c:v>3.4917834381603479</c:v>
                </c:pt>
                <c:pt idx="882">
                  <c:v>3.4943011162212558</c:v>
                </c:pt>
                <c:pt idx="883">
                  <c:v>3.4968187942821634</c:v>
                </c:pt>
                <c:pt idx="884">
                  <c:v>3.4993364723430704</c:v>
                </c:pt>
                <c:pt idx="885">
                  <c:v>3.501854150403978</c:v>
                </c:pt>
                <c:pt idx="886">
                  <c:v>3.5043718284648855</c:v>
                </c:pt>
                <c:pt idx="887">
                  <c:v>3.5068895065257926</c:v>
                </c:pt>
                <c:pt idx="888">
                  <c:v>3.5094071845866996</c:v>
                </c:pt>
                <c:pt idx="889">
                  <c:v>3.5119248626476076</c:v>
                </c:pt>
                <c:pt idx="890">
                  <c:v>3.5144425407085147</c:v>
                </c:pt>
                <c:pt idx="891">
                  <c:v>3.5169602187694218</c:v>
                </c:pt>
                <c:pt idx="892">
                  <c:v>3.5194778968303297</c:v>
                </c:pt>
                <c:pt idx="893">
                  <c:v>3.5219955748912368</c:v>
                </c:pt>
                <c:pt idx="894">
                  <c:v>3.5245132529521439</c:v>
                </c:pt>
                <c:pt idx="895">
                  <c:v>3.5270309310130514</c:v>
                </c:pt>
                <c:pt idx="896">
                  <c:v>3.5295486090739594</c:v>
                </c:pt>
                <c:pt idx="897">
                  <c:v>3.5320662871348665</c:v>
                </c:pt>
                <c:pt idx="898">
                  <c:v>3.5345839651957736</c:v>
                </c:pt>
                <c:pt idx="899">
                  <c:v>3.5371016432566815</c:v>
                </c:pt>
                <c:pt idx="900">
                  <c:v>3.5396193213175886</c:v>
                </c:pt>
                <c:pt idx="901">
                  <c:v>3.5421369993784961</c:v>
                </c:pt>
                <c:pt idx="902">
                  <c:v>3.5446546774394032</c:v>
                </c:pt>
                <c:pt idx="903">
                  <c:v>3.5471723555003112</c:v>
                </c:pt>
                <c:pt idx="904">
                  <c:v>3.5496900335612183</c:v>
                </c:pt>
                <c:pt idx="905">
                  <c:v>3.5522077116221253</c:v>
                </c:pt>
                <c:pt idx="906">
                  <c:v>3.5547253896830333</c:v>
                </c:pt>
                <c:pt idx="907">
                  <c:v>3.5572430677439404</c:v>
                </c:pt>
                <c:pt idx="908">
                  <c:v>3.5597607458048475</c:v>
                </c:pt>
                <c:pt idx="909">
                  <c:v>3.5622784238657554</c:v>
                </c:pt>
                <c:pt idx="910">
                  <c:v>3.5647961019266625</c:v>
                </c:pt>
                <c:pt idx="911">
                  <c:v>3.5673088626476073</c:v>
                </c:pt>
                <c:pt idx="912">
                  <c:v>3.5698412927284027</c:v>
                </c:pt>
                <c:pt idx="913">
                  <c:v>3.5723491361093851</c:v>
                </c:pt>
                <c:pt idx="914">
                  <c:v>3.5748569794903666</c:v>
                </c:pt>
                <c:pt idx="915">
                  <c:v>3.577389409571162</c:v>
                </c:pt>
                <c:pt idx="916">
                  <c:v>3.5798972529521444</c:v>
                </c:pt>
                <c:pt idx="917">
                  <c:v>3.5824296830329398</c:v>
                </c:pt>
                <c:pt idx="918">
                  <c:v>3.5849375264139214</c:v>
                </c:pt>
                <c:pt idx="919">
                  <c:v>3.5874453697949038</c:v>
                </c:pt>
                <c:pt idx="920">
                  <c:v>3.5899777998756996</c:v>
                </c:pt>
                <c:pt idx="921">
                  <c:v>3.5924856432566812</c:v>
                </c:pt>
                <c:pt idx="922">
                  <c:v>3.595018073337477</c:v>
                </c:pt>
                <c:pt idx="923">
                  <c:v>3.597525916718459</c:v>
                </c:pt>
                <c:pt idx="924">
                  <c:v>3.600033760099441</c:v>
                </c:pt>
                <c:pt idx="925">
                  <c:v>3.6025661901802364</c:v>
                </c:pt>
                <c:pt idx="926">
                  <c:v>3.6050740335612184</c:v>
                </c:pt>
                <c:pt idx="927">
                  <c:v>3.6076064636420133</c:v>
                </c:pt>
                <c:pt idx="928">
                  <c:v>3.6101143070229957</c:v>
                </c:pt>
                <c:pt idx="929">
                  <c:v>3.6126221504039773</c:v>
                </c:pt>
                <c:pt idx="930">
                  <c:v>3.6151545804847727</c:v>
                </c:pt>
                <c:pt idx="931">
                  <c:v>3.6176624238657551</c:v>
                </c:pt>
                <c:pt idx="932">
                  <c:v>3.6201948539465505</c:v>
                </c:pt>
                <c:pt idx="933">
                  <c:v>3.6227026973275325</c:v>
                </c:pt>
                <c:pt idx="934">
                  <c:v>3.6252105407085149</c:v>
                </c:pt>
                <c:pt idx="935">
                  <c:v>3.6277429707893103</c:v>
                </c:pt>
                <c:pt idx="936">
                  <c:v>3.6302508141702918</c:v>
                </c:pt>
                <c:pt idx="937">
                  <c:v>3.6327832442510872</c:v>
                </c:pt>
                <c:pt idx="938">
                  <c:v>3.6352910876320697</c:v>
                </c:pt>
                <c:pt idx="939">
                  <c:v>3.6377989310130521</c:v>
                </c:pt>
                <c:pt idx="940">
                  <c:v>3.640331361093847</c:v>
                </c:pt>
                <c:pt idx="941">
                  <c:v>3.6428392044748295</c:v>
                </c:pt>
                <c:pt idx="942">
                  <c:v>3.6453716345556249</c:v>
                </c:pt>
                <c:pt idx="943">
                  <c:v>3.6478794779366064</c:v>
                </c:pt>
                <c:pt idx="944">
                  <c:v>3.6503873213175888</c:v>
                </c:pt>
                <c:pt idx="945">
                  <c:v>3.6529197513983842</c:v>
                </c:pt>
                <c:pt idx="946">
                  <c:v>3.6554275947793662</c:v>
                </c:pt>
                <c:pt idx="947">
                  <c:v>3.6579600248601616</c:v>
                </c:pt>
                <c:pt idx="948">
                  <c:v>3.6604678682411436</c:v>
                </c:pt>
                <c:pt idx="949">
                  <c:v>3.6629757116221251</c:v>
                </c:pt>
                <c:pt idx="950">
                  <c:v>3.6655081417029209</c:v>
                </c:pt>
                <c:pt idx="951">
                  <c:v>3.6680159850839029</c:v>
                </c:pt>
                <c:pt idx="952">
                  <c:v>3.6705484151646988</c:v>
                </c:pt>
                <c:pt idx="953">
                  <c:v>3.6730562585456803</c:v>
                </c:pt>
                <c:pt idx="954">
                  <c:v>3.6755641019266627</c:v>
                </c:pt>
                <c:pt idx="955">
                  <c:v>3.6780965320074586</c:v>
                </c:pt>
                <c:pt idx="956">
                  <c:v>3.6806043753884401</c:v>
                </c:pt>
                <c:pt idx="957">
                  <c:v>3.6831368054692355</c:v>
                </c:pt>
                <c:pt idx="958">
                  <c:v>3.6856446488502175</c:v>
                </c:pt>
                <c:pt idx="959">
                  <c:v>3.6881524922311995</c:v>
                </c:pt>
                <c:pt idx="960">
                  <c:v>3.6906849223119949</c:v>
                </c:pt>
                <c:pt idx="961">
                  <c:v>3.6931927656929773</c:v>
                </c:pt>
                <c:pt idx="962">
                  <c:v>3.6957251957737727</c:v>
                </c:pt>
                <c:pt idx="963">
                  <c:v>3.6982330391547547</c:v>
                </c:pt>
                <c:pt idx="964">
                  <c:v>3.7007408825357366</c:v>
                </c:pt>
                <c:pt idx="965">
                  <c:v>3.7032733126165325</c:v>
                </c:pt>
                <c:pt idx="966">
                  <c:v>3.705781155997514</c:v>
                </c:pt>
                <c:pt idx="967">
                  <c:v>3.7083135860783094</c:v>
                </c:pt>
                <c:pt idx="968">
                  <c:v>3.7108214294592909</c:v>
                </c:pt>
                <c:pt idx="969">
                  <c:v>3.7133292728402734</c:v>
                </c:pt>
                <c:pt idx="970">
                  <c:v>3.7158617029210692</c:v>
                </c:pt>
                <c:pt idx="971">
                  <c:v>3.7183695463020512</c:v>
                </c:pt>
                <c:pt idx="972">
                  <c:v>3.720901976382847</c:v>
                </c:pt>
                <c:pt idx="973">
                  <c:v>3.7234098197638286</c:v>
                </c:pt>
                <c:pt idx="974">
                  <c:v>3.725917663144811</c:v>
                </c:pt>
                <c:pt idx="975">
                  <c:v>3.7284500932256064</c:v>
                </c:pt>
                <c:pt idx="976">
                  <c:v>3.7309579366065879</c:v>
                </c:pt>
                <c:pt idx="977">
                  <c:v>3.7334903666873833</c:v>
                </c:pt>
                <c:pt idx="978">
                  <c:v>3.7359982100683657</c:v>
                </c:pt>
                <c:pt idx="979">
                  <c:v>3.7385060534493473</c:v>
                </c:pt>
                <c:pt idx="980">
                  <c:v>3.7410384835301431</c:v>
                </c:pt>
                <c:pt idx="981">
                  <c:v>3.7435463269111247</c:v>
                </c:pt>
                <c:pt idx="982">
                  <c:v>3.7460787569919201</c:v>
                </c:pt>
                <c:pt idx="983">
                  <c:v>3.7485866003729025</c:v>
                </c:pt>
                <c:pt idx="984">
                  <c:v>3.7510944437538849</c:v>
                </c:pt>
                <c:pt idx="985">
                  <c:v>3.7536268738346799</c:v>
                </c:pt>
                <c:pt idx="986">
                  <c:v>3.7561347172156623</c:v>
                </c:pt>
                <c:pt idx="987">
                  <c:v>3.7586671472964577</c:v>
                </c:pt>
                <c:pt idx="988">
                  <c:v>3.7611749906774392</c:v>
                </c:pt>
                <c:pt idx="989">
                  <c:v>3.7636828340584212</c:v>
                </c:pt>
                <c:pt idx="990">
                  <c:v>3.766215264139217</c:v>
                </c:pt>
                <c:pt idx="991">
                  <c:v>3.7687231075201995</c:v>
                </c:pt>
                <c:pt idx="992">
                  <c:v>3.7712555376009944</c:v>
                </c:pt>
                <c:pt idx="993">
                  <c:v>3.7737633809819768</c:v>
                </c:pt>
                <c:pt idx="994">
                  <c:v>3.7762712243629584</c:v>
                </c:pt>
                <c:pt idx="995">
                  <c:v>3.7788036544437538</c:v>
                </c:pt>
                <c:pt idx="996">
                  <c:v>3.7813114978247362</c:v>
                </c:pt>
                <c:pt idx="997">
                  <c:v>3.7838439279055316</c:v>
                </c:pt>
                <c:pt idx="998">
                  <c:v>3.7863517712865131</c:v>
                </c:pt>
                <c:pt idx="999">
                  <c:v>3.7888596146674955</c:v>
                </c:pt>
                <c:pt idx="1000">
                  <c:v>3.7913920447482909</c:v>
                </c:pt>
                <c:pt idx="1001">
                  <c:v>3.7938998881292725</c:v>
                </c:pt>
                <c:pt idx="1002">
                  <c:v>3.7964323182100683</c:v>
                </c:pt>
                <c:pt idx="1003">
                  <c:v>3.7989401615910503</c:v>
                </c:pt>
                <c:pt idx="1004">
                  <c:v>3.8014480049720323</c:v>
                </c:pt>
                <c:pt idx="1005">
                  <c:v>3.8039804350528277</c:v>
                </c:pt>
                <c:pt idx="1006">
                  <c:v>3.8064882784338101</c:v>
                </c:pt>
                <c:pt idx="1007">
                  <c:v>3.8090207085146055</c:v>
                </c:pt>
                <c:pt idx="1008">
                  <c:v>3.8115285518955875</c:v>
                </c:pt>
                <c:pt idx="1009">
                  <c:v>3.8140363952765695</c:v>
                </c:pt>
                <c:pt idx="1010">
                  <c:v>3.8165688253573649</c:v>
                </c:pt>
                <c:pt idx="1011">
                  <c:v>3.8190766687383468</c:v>
                </c:pt>
                <c:pt idx="1012">
                  <c:v>3.8216090988191422</c:v>
                </c:pt>
                <c:pt idx="1013">
                  <c:v>3.8241169422001247</c:v>
                </c:pt>
                <c:pt idx="1014">
                  <c:v>3.8266247855811066</c:v>
                </c:pt>
                <c:pt idx="1015">
                  <c:v>3.829157215661902</c:v>
                </c:pt>
                <c:pt idx="1016">
                  <c:v>3.831665059042884</c:v>
                </c:pt>
                <c:pt idx="1017">
                  <c:v>3.8341974891236794</c:v>
                </c:pt>
                <c:pt idx="1018">
                  <c:v>3.8367053325046609</c:v>
                </c:pt>
                <c:pt idx="1019">
                  <c:v>3.8392131758856434</c:v>
                </c:pt>
                <c:pt idx="1020">
                  <c:v>3.8417456059664383</c:v>
                </c:pt>
                <c:pt idx="1021">
                  <c:v>3.8442534493474207</c:v>
                </c:pt>
                <c:pt idx="1022">
                  <c:v>3.8467858794282166</c:v>
                </c:pt>
                <c:pt idx="1023">
                  <c:v>3.8492937228091986</c:v>
                </c:pt>
                <c:pt idx="1024">
                  <c:v>3.8518015661901801</c:v>
                </c:pt>
                <c:pt idx="1025">
                  <c:v>3.8543339962709759</c:v>
                </c:pt>
                <c:pt idx="1026">
                  <c:v>3.8568418396519579</c:v>
                </c:pt>
                <c:pt idx="1027">
                  <c:v>3.8593742697327529</c:v>
                </c:pt>
                <c:pt idx="1028">
                  <c:v>3.8618821131137353</c:v>
                </c:pt>
                <c:pt idx="1029">
                  <c:v>3.8643899564947177</c:v>
                </c:pt>
                <c:pt idx="1030">
                  <c:v>3.8669223865755131</c:v>
                </c:pt>
                <c:pt idx="1031">
                  <c:v>3.8694302299564947</c:v>
                </c:pt>
                <c:pt idx="1032">
                  <c:v>3.8719626600372905</c:v>
                </c:pt>
                <c:pt idx="1033">
                  <c:v>3.874470503418272</c:v>
                </c:pt>
                <c:pt idx="1034">
                  <c:v>3.8769783467992545</c:v>
                </c:pt>
                <c:pt idx="1035">
                  <c:v>3.8795107768800499</c:v>
                </c:pt>
                <c:pt idx="1036">
                  <c:v>3.8820186202610323</c:v>
                </c:pt>
                <c:pt idx="1037">
                  <c:v>3.8845510503418277</c:v>
                </c:pt>
                <c:pt idx="1038">
                  <c:v>3.8870588937228092</c:v>
                </c:pt>
                <c:pt idx="1039">
                  <c:v>3.8895667371037908</c:v>
                </c:pt>
                <c:pt idx="1040">
                  <c:v>3.8920991671845862</c:v>
                </c:pt>
                <c:pt idx="1041">
                  <c:v>3.8946070105655686</c:v>
                </c:pt>
                <c:pt idx="1042">
                  <c:v>3.8971394406463644</c:v>
                </c:pt>
                <c:pt idx="1043">
                  <c:v>3.8996472840273468</c:v>
                </c:pt>
                <c:pt idx="1044">
                  <c:v>3.9021551274083284</c:v>
                </c:pt>
                <c:pt idx="1045">
                  <c:v>3.9046875574891242</c:v>
                </c:pt>
                <c:pt idx="1046">
                  <c:v>3.9071954008701058</c:v>
                </c:pt>
                <c:pt idx="1047">
                  <c:v>3.9097278309509012</c:v>
                </c:pt>
                <c:pt idx="1048">
                  <c:v>3.9122356743318831</c:v>
                </c:pt>
                <c:pt idx="1049">
                  <c:v>3.9147435177128651</c:v>
                </c:pt>
                <c:pt idx="1050">
                  <c:v>3.9172759477936605</c:v>
                </c:pt>
                <c:pt idx="1051">
                  <c:v>3.9197837911746429</c:v>
                </c:pt>
                <c:pt idx="1052">
                  <c:v>3.9223162212554383</c:v>
                </c:pt>
                <c:pt idx="1053">
                  <c:v>3.9248240646364199</c:v>
                </c:pt>
                <c:pt idx="1054">
                  <c:v>3.9273319080174023</c:v>
                </c:pt>
                <c:pt idx="1055">
                  <c:v>3.9298643380981977</c:v>
                </c:pt>
                <c:pt idx="1056">
                  <c:v>3.9323721814791797</c:v>
                </c:pt>
                <c:pt idx="1057">
                  <c:v>3.9349046115599751</c:v>
                </c:pt>
                <c:pt idx="1058">
                  <c:v>3.937412454940957</c:v>
                </c:pt>
                <c:pt idx="1059">
                  <c:v>3.9399202983219386</c:v>
                </c:pt>
                <c:pt idx="1060">
                  <c:v>3.9424527284027349</c:v>
                </c:pt>
                <c:pt idx="1061">
                  <c:v>3.9449605717837168</c:v>
                </c:pt>
                <c:pt idx="1062">
                  <c:v>3.9474930018645122</c:v>
                </c:pt>
                <c:pt idx="1063">
                  <c:v>3.9500008452454942</c:v>
                </c:pt>
                <c:pt idx="1064">
                  <c:v>3.9525086886264766</c:v>
                </c:pt>
                <c:pt idx="1065">
                  <c:v>3.955041118707272</c:v>
                </c:pt>
                <c:pt idx="1066">
                  <c:v>3.9575489620882536</c:v>
                </c:pt>
                <c:pt idx="1067">
                  <c:v>3.960081392169049</c:v>
                </c:pt>
                <c:pt idx="1068">
                  <c:v>3.9625892355500305</c:v>
                </c:pt>
                <c:pt idx="1069">
                  <c:v>3.9650970789310129</c:v>
                </c:pt>
                <c:pt idx="1070">
                  <c:v>3.9676295090118083</c:v>
                </c:pt>
                <c:pt idx="1071">
                  <c:v>3.9701373523927908</c:v>
                </c:pt>
                <c:pt idx="1072">
                  <c:v>3.9726697824735857</c:v>
                </c:pt>
                <c:pt idx="1073">
                  <c:v>3.9751776258545681</c:v>
                </c:pt>
                <c:pt idx="1074">
                  <c:v>3.9776854692355497</c:v>
                </c:pt>
                <c:pt idx="1075">
                  <c:v>3.980217899316346</c:v>
                </c:pt>
                <c:pt idx="1076">
                  <c:v>3.9827257426973275</c:v>
                </c:pt>
                <c:pt idx="1077">
                  <c:v>3.9852581727781233</c:v>
                </c:pt>
                <c:pt idx="1078">
                  <c:v>3.9877660161591053</c:v>
                </c:pt>
                <c:pt idx="1079">
                  <c:v>3.9902738595400868</c:v>
                </c:pt>
                <c:pt idx="1080">
                  <c:v>3.9928062896208827</c:v>
                </c:pt>
                <c:pt idx="1081">
                  <c:v>3.9953141330018651</c:v>
                </c:pt>
                <c:pt idx="1082">
                  <c:v>3.9978465630826605</c:v>
                </c:pt>
                <c:pt idx="1083">
                  <c:v>4.000354406463642</c:v>
                </c:pt>
                <c:pt idx="1084">
                  <c:v>4.0028622498446245</c:v>
                </c:pt>
                <c:pt idx="1085">
                  <c:v>4.0053946799254199</c:v>
                </c:pt>
                <c:pt idx="1086">
                  <c:v>4.0079025233064023</c:v>
                </c:pt>
                <c:pt idx="1087">
                  <c:v>4.0104349533871977</c:v>
                </c:pt>
                <c:pt idx="1088">
                  <c:v>4.0129427967681792</c:v>
                </c:pt>
                <c:pt idx="1089">
                  <c:v>4.0154506401491608</c:v>
                </c:pt>
                <c:pt idx="1090">
                  <c:v>4.0179830702299562</c:v>
                </c:pt>
                <c:pt idx="1091">
                  <c:v>4.0204909136109386</c:v>
                </c:pt>
                <c:pt idx="1092">
                  <c:v>4.023023343691734</c:v>
                </c:pt>
                <c:pt idx="1093">
                  <c:v>4.0255311870727155</c:v>
                </c:pt>
                <c:pt idx="1094">
                  <c:v>4.0280390304536979</c:v>
                </c:pt>
                <c:pt idx="1095">
                  <c:v>4.0305714605344942</c:v>
                </c:pt>
                <c:pt idx="1096">
                  <c:v>4.0330793039154758</c:v>
                </c:pt>
                <c:pt idx="1097">
                  <c:v>4.035611733996272</c:v>
                </c:pt>
                <c:pt idx="1098">
                  <c:v>4.0381195773772527</c:v>
                </c:pt>
                <c:pt idx="1099">
                  <c:v>4.0406274207582351</c:v>
                </c:pt>
                <c:pt idx="1100">
                  <c:v>4.0431598508390305</c:v>
                </c:pt>
                <c:pt idx="1101">
                  <c:v>4.0456676942200129</c:v>
                </c:pt>
                <c:pt idx="1102">
                  <c:v>4.0482001243008083</c:v>
                </c:pt>
                <c:pt idx="1103">
                  <c:v>4.0507079676817899</c:v>
                </c:pt>
                <c:pt idx="1104">
                  <c:v>4.0532158110627723</c:v>
                </c:pt>
                <c:pt idx="1105">
                  <c:v>4.0557482411435668</c:v>
                </c:pt>
                <c:pt idx="1106">
                  <c:v>4.0582560845245492</c:v>
                </c:pt>
                <c:pt idx="1107">
                  <c:v>4.0607885146053446</c:v>
                </c:pt>
                <c:pt idx="1108">
                  <c:v>4.063296357986327</c:v>
                </c:pt>
                <c:pt idx="1109">
                  <c:v>4.0658042013673086</c:v>
                </c:pt>
                <c:pt idx="1110">
                  <c:v>4.0683366314481049</c:v>
                </c:pt>
                <c:pt idx="1111">
                  <c:v>4.0708444748290855</c:v>
                </c:pt>
                <c:pt idx="1112">
                  <c:v>4.0733769049098827</c:v>
                </c:pt>
                <c:pt idx="1113">
                  <c:v>4.0758847482908633</c:v>
                </c:pt>
                <c:pt idx="1114">
                  <c:v>4.0783925916718458</c:v>
                </c:pt>
                <c:pt idx="1115">
                  <c:v>4.0809250217526412</c:v>
                </c:pt>
                <c:pt idx="1116">
                  <c:v>4.0834328651336236</c:v>
                </c:pt>
                <c:pt idx="1117">
                  <c:v>4.085965295214419</c:v>
                </c:pt>
                <c:pt idx="1118">
                  <c:v>4.0884731385954014</c:v>
                </c:pt>
                <c:pt idx="1119">
                  <c:v>4.0909809819763829</c:v>
                </c:pt>
                <c:pt idx="1120">
                  <c:v>4.0935134120571783</c:v>
                </c:pt>
                <c:pt idx="1121">
                  <c:v>4.0960212554381608</c:v>
                </c:pt>
                <c:pt idx="1122">
                  <c:v>4.0985536855189553</c:v>
                </c:pt>
                <c:pt idx="1123">
                  <c:v>4.1010615288999377</c:v>
                </c:pt>
                <c:pt idx="1124">
                  <c:v>4.1035693722809201</c:v>
                </c:pt>
                <c:pt idx="1125">
                  <c:v>4.1061018023617155</c:v>
                </c:pt>
                <c:pt idx="1126">
                  <c:v>4.108609645742697</c:v>
                </c:pt>
                <c:pt idx="1127">
                  <c:v>4.1111420758234933</c:v>
                </c:pt>
                <c:pt idx="1128">
                  <c:v>4.113649919204474</c:v>
                </c:pt>
                <c:pt idx="1129">
                  <c:v>4.1161577625854573</c:v>
                </c:pt>
                <c:pt idx="1130">
                  <c:v>4.1186901926662527</c:v>
                </c:pt>
                <c:pt idx="1131">
                  <c:v>4.1211980360472351</c:v>
                </c:pt>
                <c:pt idx="1132">
                  <c:v>4.1237304661280305</c:v>
                </c:pt>
                <c:pt idx="1133">
                  <c:v>4.126238309509012</c:v>
                </c:pt>
                <c:pt idx="1134">
                  <c:v>4.1287461528899936</c:v>
                </c:pt>
                <c:pt idx="1135">
                  <c:v>4.1312785829707899</c:v>
                </c:pt>
                <c:pt idx="1136">
                  <c:v>4.1337864263517714</c:v>
                </c:pt>
                <c:pt idx="1137">
                  <c:v>4.1363188564325668</c:v>
                </c:pt>
                <c:pt idx="1138">
                  <c:v>4.1388266998135483</c:v>
                </c:pt>
                <c:pt idx="1139">
                  <c:v>4.1413345431945316</c:v>
                </c:pt>
                <c:pt idx="1140">
                  <c:v>4.1438669732753262</c:v>
                </c:pt>
                <c:pt idx="1141">
                  <c:v>4.1463748166563077</c:v>
                </c:pt>
                <c:pt idx="1142">
                  <c:v>4.1489072467371031</c:v>
                </c:pt>
                <c:pt idx="1143">
                  <c:v>4.1514150901180855</c:v>
                </c:pt>
                <c:pt idx="1144">
                  <c:v>4.1539229334990679</c:v>
                </c:pt>
                <c:pt idx="1145">
                  <c:v>4.1564553635798633</c:v>
                </c:pt>
                <c:pt idx="1146">
                  <c:v>4.1589632069608458</c:v>
                </c:pt>
                <c:pt idx="1147">
                  <c:v>4.1614956370416412</c:v>
                </c:pt>
                <c:pt idx="1148">
                  <c:v>4.1640034804226227</c:v>
                </c:pt>
                <c:pt idx="1149">
                  <c:v>4.1665113238036042</c:v>
                </c:pt>
                <c:pt idx="1150">
                  <c:v>4.1690437538844005</c:v>
                </c:pt>
                <c:pt idx="1151">
                  <c:v>4.171551597265382</c:v>
                </c:pt>
                <c:pt idx="1152">
                  <c:v>4.1740840273461775</c:v>
                </c:pt>
                <c:pt idx="1153">
                  <c:v>4.1765918707271599</c:v>
                </c:pt>
                <c:pt idx="1154">
                  <c:v>4.1790997141081423</c:v>
                </c:pt>
                <c:pt idx="1155">
                  <c:v>4.1816321441889377</c:v>
                </c:pt>
                <c:pt idx="1156">
                  <c:v>4.1841399875699192</c:v>
                </c:pt>
                <c:pt idx="1157">
                  <c:v>4.1866724176507137</c:v>
                </c:pt>
                <c:pt idx="1158">
                  <c:v>4.1891802610316971</c:v>
                </c:pt>
                <c:pt idx="1159">
                  <c:v>4.1916881044126786</c:v>
                </c:pt>
                <c:pt idx="1160">
                  <c:v>4.1942205344934749</c:v>
                </c:pt>
                <c:pt idx="1161">
                  <c:v>4.1967283778744555</c:v>
                </c:pt>
                <c:pt idx="1162">
                  <c:v>4.1992608079552518</c:v>
                </c:pt>
                <c:pt idx="1163">
                  <c:v>4.2017686513362333</c:v>
                </c:pt>
                <c:pt idx="1164">
                  <c:v>4.2042764947172158</c:v>
                </c:pt>
                <c:pt idx="1165">
                  <c:v>4.2068089247980112</c:v>
                </c:pt>
                <c:pt idx="1166">
                  <c:v>4.2093167681789936</c:v>
                </c:pt>
                <c:pt idx="1167">
                  <c:v>4.211849198259789</c:v>
                </c:pt>
                <c:pt idx="1168">
                  <c:v>4.2143570416407714</c:v>
                </c:pt>
                <c:pt idx="1169">
                  <c:v>4.2168648850217529</c:v>
                </c:pt>
                <c:pt idx="1170">
                  <c:v>4.2193973151025492</c:v>
                </c:pt>
                <c:pt idx="1171">
                  <c:v>4.2219051584835299</c:v>
                </c:pt>
                <c:pt idx="1172">
                  <c:v>4.2244375885643253</c:v>
                </c:pt>
                <c:pt idx="1173">
                  <c:v>4.2269454319453077</c:v>
                </c:pt>
                <c:pt idx="1174">
                  <c:v>4.2294532753262901</c:v>
                </c:pt>
                <c:pt idx="1175">
                  <c:v>4.2319857054070855</c:v>
                </c:pt>
                <c:pt idx="1176">
                  <c:v>4.2344935487880679</c:v>
                </c:pt>
                <c:pt idx="1177">
                  <c:v>4.2370259788688633</c:v>
                </c:pt>
                <c:pt idx="1178">
                  <c:v>4.239533822249844</c:v>
                </c:pt>
                <c:pt idx="1179">
                  <c:v>4.2420416656308273</c:v>
                </c:pt>
                <c:pt idx="1180">
                  <c:v>4.2445740957116218</c:v>
                </c:pt>
                <c:pt idx="1181">
                  <c:v>4.2470819390926042</c:v>
                </c:pt>
                <c:pt idx="1182">
                  <c:v>4.2496143691733996</c:v>
                </c:pt>
                <c:pt idx="1183">
                  <c:v>4.2521222125543821</c:v>
                </c:pt>
                <c:pt idx="1184">
                  <c:v>4.2546300559353636</c:v>
                </c:pt>
                <c:pt idx="1185">
                  <c:v>4.2571624860161599</c:v>
                </c:pt>
                <c:pt idx="1186">
                  <c:v>4.2596703293971405</c:v>
                </c:pt>
                <c:pt idx="1187">
                  <c:v>4.2622027594779368</c:v>
                </c:pt>
                <c:pt idx="1188">
                  <c:v>4.2647106028589183</c:v>
                </c:pt>
                <c:pt idx="1189">
                  <c:v>4.2672184462399017</c:v>
                </c:pt>
                <c:pt idx="1190">
                  <c:v>4.2697508763206953</c:v>
                </c:pt>
                <c:pt idx="1191">
                  <c:v>4.2722587197016786</c:v>
                </c:pt>
                <c:pt idx="1192">
                  <c:v>4.2747911497824731</c:v>
                </c:pt>
                <c:pt idx="1193">
                  <c:v>4.2772989931634555</c:v>
                </c:pt>
                <c:pt idx="1194">
                  <c:v>4.2798068365444379</c:v>
                </c:pt>
                <c:pt idx="1195">
                  <c:v>4.2823392666252333</c:v>
                </c:pt>
                <c:pt idx="1196">
                  <c:v>4.2848471100062149</c:v>
                </c:pt>
                <c:pt idx="1197">
                  <c:v>4.2873795400870103</c:v>
                </c:pt>
                <c:pt idx="1198">
                  <c:v>4.2898873834679927</c:v>
                </c:pt>
                <c:pt idx="1199">
                  <c:v>4.2923952268489742</c:v>
                </c:pt>
                <c:pt idx="1200">
                  <c:v>4.2949276569297696</c:v>
                </c:pt>
                <c:pt idx="1201">
                  <c:v>4.2974355003107521</c:v>
                </c:pt>
                <c:pt idx="1202">
                  <c:v>4.2999679303915475</c:v>
                </c:pt>
                <c:pt idx="1203">
                  <c:v>4.3024757737725299</c:v>
                </c:pt>
                <c:pt idx="1204">
                  <c:v>4.3049836171535123</c:v>
                </c:pt>
                <c:pt idx="1205">
                  <c:v>4.3075160472343077</c:v>
                </c:pt>
                <c:pt idx="1206">
                  <c:v>4.3100238906152901</c:v>
                </c:pt>
                <c:pt idx="1207">
                  <c:v>4.3125563206960846</c:v>
                </c:pt>
                <c:pt idx="1208">
                  <c:v>4.3150641640770671</c:v>
                </c:pt>
                <c:pt idx="1209">
                  <c:v>4.3175720074580486</c:v>
                </c:pt>
                <c:pt idx="1210">
                  <c:v>4.320104437538844</c:v>
                </c:pt>
                <c:pt idx="1211">
                  <c:v>4.3226122809198255</c:v>
                </c:pt>
                <c:pt idx="1212">
                  <c:v>4.3251447110006218</c:v>
                </c:pt>
                <c:pt idx="1213">
                  <c:v>4.3276525543816033</c:v>
                </c:pt>
                <c:pt idx="1214">
                  <c:v>4.3301603977625858</c:v>
                </c:pt>
                <c:pt idx="1215">
                  <c:v>4.3326928278433803</c:v>
                </c:pt>
                <c:pt idx="1216">
                  <c:v>4.3352006712243627</c:v>
                </c:pt>
                <c:pt idx="1217">
                  <c:v>4.3377331013051581</c:v>
                </c:pt>
                <c:pt idx="1218">
                  <c:v>4.3402409446861405</c:v>
                </c:pt>
                <c:pt idx="1219">
                  <c:v>4.3427487880671221</c:v>
                </c:pt>
                <c:pt idx="1220">
                  <c:v>4.3452812181479183</c:v>
                </c:pt>
                <c:pt idx="1221">
                  <c:v>4.3477890615288999</c:v>
                </c:pt>
                <c:pt idx="1222">
                  <c:v>4.3503214916096962</c:v>
                </c:pt>
                <c:pt idx="1223">
                  <c:v>4.3528293349906777</c:v>
                </c:pt>
                <c:pt idx="1224">
                  <c:v>4.3553371783716601</c:v>
                </c:pt>
                <c:pt idx="1225">
                  <c:v>4.3578696084524555</c:v>
                </c:pt>
                <c:pt idx="1226">
                  <c:v>4.3603774518334371</c:v>
                </c:pt>
                <c:pt idx="1227">
                  <c:v>4.3629098819142325</c:v>
                </c:pt>
                <c:pt idx="1228">
                  <c:v>4.3654177252952149</c:v>
                </c:pt>
                <c:pt idx="1229">
                  <c:v>4.3679255686761964</c:v>
                </c:pt>
                <c:pt idx="1230">
                  <c:v>4.3704579987569918</c:v>
                </c:pt>
                <c:pt idx="1231">
                  <c:v>4.3729658421379742</c:v>
                </c:pt>
                <c:pt idx="1232">
                  <c:v>4.3754982722187687</c:v>
                </c:pt>
                <c:pt idx="1233">
                  <c:v>4.3780061155997521</c:v>
                </c:pt>
                <c:pt idx="1234">
                  <c:v>4.3805139589807327</c:v>
                </c:pt>
                <c:pt idx="1235">
                  <c:v>4.3830463890615299</c:v>
                </c:pt>
                <c:pt idx="1236">
                  <c:v>4.3855542324425105</c:v>
                </c:pt>
                <c:pt idx="1237">
                  <c:v>4.3880866625233068</c:v>
                </c:pt>
                <c:pt idx="1238">
                  <c:v>4.3905945059042883</c:v>
                </c:pt>
                <c:pt idx="1239">
                  <c:v>4.3931023492852708</c:v>
                </c:pt>
                <c:pt idx="1240">
                  <c:v>4.3956347793660653</c:v>
                </c:pt>
                <c:pt idx="1241">
                  <c:v>4.3981426227470486</c:v>
                </c:pt>
                <c:pt idx="1242">
                  <c:v>4.4006750528278431</c:v>
                </c:pt>
                <c:pt idx="1243">
                  <c:v>4.4031828962088264</c:v>
                </c:pt>
                <c:pt idx="1244">
                  <c:v>4.4056907395898071</c:v>
                </c:pt>
                <c:pt idx="1245">
                  <c:v>4.4082231696706025</c:v>
                </c:pt>
                <c:pt idx="1246">
                  <c:v>4.4107310130515849</c:v>
                </c:pt>
                <c:pt idx="1247">
                  <c:v>4.4132634431323803</c:v>
                </c:pt>
                <c:pt idx="1248">
                  <c:v>4.4157712865133627</c:v>
                </c:pt>
                <c:pt idx="1249">
                  <c:v>4.4182791298943442</c:v>
                </c:pt>
                <c:pt idx="1250">
                  <c:v>4.4208115599751396</c:v>
                </c:pt>
                <c:pt idx="1251">
                  <c:v>4.4233194033561212</c:v>
                </c:pt>
                <c:pt idx="1252">
                  <c:v>4.4258518334369175</c:v>
                </c:pt>
                <c:pt idx="1253">
                  <c:v>4.4283596768178981</c:v>
                </c:pt>
                <c:pt idx="1254">
                  <c:v>4.4308675201988823</c:v>
                </c:pt>
                <c:pt idx="1255">
                  <c:v>4.4333999502796768</c:v>
                </c:pt>
                <c:pt idx="1256">
                  <c:v>4.4359077936606592</c:v>
                </c:pt>
                <c:pt idx="1257">
                  <c:v>4.4384402237414546</c:v>
                </c:pt>
                <c:pt idx="1258">
                  <c:v>4.4409480671224362</c:v>
                </c:pt>
                <c:pt idx="1259">
                  <c:v>4.4434559105034186</c:v>
                </c:pt>
                <c:pt idx="1260">
                  <c:v>4.445988340584214</c:v>
                </c:pt>
                <c:pt idx="1261">
                  <c:v>4.4484961839651955</c:v>
                </c:pt>
                <c:pt idx="1262">
                  <c:v>4.4510286140459918</c:v>
                </c:pt>
                <c:pt idx="1263">
                  <c:v>4.4535364574269725</c:v>
                </c:pt>
                <c:pt idx="1264">
                  <c:v>4.4560443008079549</c:v>
                </c:pt>
                <c:pt idx="1265">
                  <c:v>4.4585767308887503</c:v>
                </c:pt>
                <c:pt idx="1266">
                  <c:v>4.4610845742697327</c:v>
                </c:pt>
                <c:pt idx="1267">
                  <c:v>4.4636170043505281</c:v>
                </c:pt>
                <c:pt idx="1268">
                  <c:v>4.4661248477315105</c:v>
                </c:pt>
                <c:pt idx="1269">
                  <c:v>4.4686326911124921</c:v>
                </c:pt>
                <c:pt idx="1270">
                  <c:v>4.4711651211932875</c:v>
                </c:pt>
                <c:pt idx="1271">
                  <c:v>4.4736729645742699</c:v>
                </c:pt>
                <c:pt idx="1272">
                  <c:v>4.4762053946550662</c:v>
                </c:pt>
                <c:pt idx="1273">
                  <c:v>4.4787132380360477</c:v>
                </c:pt>
                <c:pt idx="1274">
                  <c:v>4.4812210814170284</c:v>
                </c:pt>
                <c:pt idx="1275">
                  <c:v>4.4837535114978246</c:v>
                </c:pt>
                <c:pt idx="1276">
                  <c:v>4.4862613548788071</c:v>
                </c:pt>
                <c:pt idx="1277">
                  <c:v>4.4887937849596025</c:v>
                </c:pt>
                <c:pt idx="1278">
                  <c:v>4.491301628340584</c:v>
                </c:pt>
                <c:pt idx="1279">
                  <c:v>4.4938094717215664</c:v>
                </c:pt>
                <c:pt idx="1280">
                  <c:v>4.4963419018023618</c:v>
                </c:pt>
                <c:pt idx="1281">
                  <c:v>4.4988497451833442</c:v>
                </c:pt>
                <c:pt idx="1282">
                  <c:v>4.5013821752641388</c:v>
                </c:pt>
                <c:pt idx="1283">
                  <c:v>4.5038900186451221</c:v>
                </c:pt>
                <c:pt idx="1284">
                  <c:v>4.5063978620261027</c:v>
                </c:pt>
                <c:pt idx="1285">
                  <c:v>4.508930292106899</c:v>
                </c:pt>
                <c:pt idx="1286">
                  <c:v>4.5114381354878805</c:v>
                </c:pt>
                <c:pt idx="1287">
                  <c:v>4.5139705655686759</c:v>
                </c:pt>
                <c:pt idx="1288">
                  <c:v>4.5164784089496584</c:v>
                </c:pt>
                <c:pt idx="1289">
                  <c:v>4.5189862523306399</c:v>
                </c:pt>
                <c:pt idx="1290">
                  <c:v>4.5215186824114353</c:v>
                </c:pt>
                <c:pt idx="1291">
                  <c:v>4.5240265257924186</c:v>
                </c:pt>
                <c:pt idx="1292">
                  <c:v>4.5265589558732131</c:v>
                </c:pt>
                <c:pt idx="1293">
                  <c:v>4.5290667992541964</c:v>
                </c:pt>
                <c:pt idx="1294">
                  <c:v>4.5315746426351771</c:v>
                </c:pt>
                <c:pt idx="1295">
                  <c:v>4.5341070727159734</c:v>
                </c:pt>
                <c:pt idx="1296">
                  <c:v>4.5366149160969549</c:v>
                </c:pt>
                <c:pt idx="1297">
                  <c:v>4.5391473461777503</c:v>
                </c:pt>
                <c:pt idx="1298">
                  <c:v>4.5416551895587327</c:v>
                </c:pt>
                <c:pt idx="1299">
                  <c:v>4.5441630329397142</c:v>
                </c:pt>
                <c:pt idx="1300">
                  <c:v>4.5466954630205096</c:v>
                </c:pt>
                <c:pt idx="1301">
                  <c:v>4.5492033064014921</c:v>
                </c:pt>
                <c:pt idx="1302">
                  <c:v>4.5517357364822875</c:v>
                </c:pt>
                <c:pt idx="1303">
                  <c:v>4.5542435798632681</c:v>
                </c:pt>
                <c:pt idx="1304">
                  <c:v>4.5567514232442514</c:v>
                </c:pt>
                <c:pt idx="1305">
                  <c:v>4.5592838533250459</c:v>
                </c:pt>
                <c:pt idx="1306">
                  <c:v>4.5617916967060292</c:v>
                </c:pt>
                <c:pt idx="1307">
                  <c:v>4.5643241267868246</c:v>
                </c:pt>
                <c:pt idx="1308">
                  <c:v>4.5668319701678062</c:v>
                </c:pt>
                <c:pt idx="1309">
                  <c:v>4.5693398135487877</c:v>
                </c:pt>
                <c:pt idx="1310">
                  <c:v>4.571872243629584</c:v>
                </c:pt>
                <c:pt idx="1311">
                  <c:v>4.5743800870105646</c:v>
                </c:pt>
                <c:pt idx="1312">
                  <c:v>4.5769125170913618</c:v>
                </c:pt>
                <c:pt idx="1313">
                  <c:v>4.5794203604723425</c:v>
                </c:pt>
                <c:pt idx="1314">
                  <c:v>4.5819282038533258</c:v>
                </c:pt>
                <c:pt idx="1315">
                  <c:v>4.5844606339341203</c:v>
                </c:pt>
                <c:pt idx="1316">
                  <c:v>4.5869684773151027</c:v>
                </c:pt>
                <c:pt idx="1317">
                  <c:v>4.5895009073958981</c:v>
                </c:pt>
                <c:pt idx="1318">
                  <c:v>4.5920087507768805</c:v>
                </c:pt>
                <c:pt idx="1319">
                  <c:v>4.5945165941578621</c:v>
                </c:pt>
                <c:pt idx="1320">
                  <c:v>4.5970490242386575</c:v>
                </c:pt>
                <c:pt idx="1321">
                  <c:v>4.5995568676196399</c:v>
                </c:pt>
                <c:pt idx="1322">
                  <c:v>4.6020892977004344</c:v>
                </c:pt>
                <c:pt idx="1323">
                  <c:v>4.6045971410814168</c:v>
                </c:pt>
                <c:pt idx="1324">
                  <c:v>4.6071049844623984</c:v>
                </c:pt>
                <c:pt idx="1325">
                  <c:v>4.6096374145431946</c:v>
                </c:pt>
                <c:pt idx="1326">
                  <c:v>4.6121452579241762</c:v>
                </c:pt>
                <c:pt idx="1327">
                  <c:v>4.6146776880049725</c:v>
                </c:pt>
                <c:pt idx="1328">
                  <c:v>4.617185531385954</c:v>
                </c:pt>
                <c:pt idx="1329">
                  <c:v>4.6196933747669364</c:v>
                </c:pt>
                <c:pt idx="1330">
                  <c:v>4.6222258048477318</c:v>
                </c:pt>
                <c:pt idx="1331">
                  <c:v>4.6247336482287142</c:v>
                </c:pt>
                <c:pt idx="1332">
                  <c:v>4.6272660783095096</c:v>
                </c:pt>
                <c:pt idx="1333">
                  <c:v>4.6297739216904912</c:v>
                </c:pt>
                <c:pt idx="1334">
                  <c:v>4.6322817650714727</c:v>
                </c:pt>
                <c:pt idx="1335">
                  <c:v>4.634814195152269</c:v>
                </c:pt>
                <c:pt idx="1336">
                  <c:v>4.6373220385332505</c:v>
                </c:pt>
                <c:pt idx="1337">
                  <c:v>4.6398544686140468</c:v>
                </c:pt>
                <c:pt idx="1338">
                  <c:v>4.6423623119950275</c:v>
                </c:pt>
                <c:pt idx="1339">
                  <c:v>4.6448701553760099</c:v>
                </c:pt>
                <c:pt idx="1340">
                  <c:v>4.6474025854568053</c:v>
                </c:pt>
                <c:pt idx="1341">
                  <c:v>4.6499104288377868</c:v>
                </c:pt>
                <c:pt idx="1342">
                  <c:v>4.6524428589185822</c:v>
                </c:pt>
                <c:pt idx="1343">
                  <c:v>4.6549507022995655</c:v>
                </c:pt>
                <c:pt idx="1344">
                  <c:v>4.6574585456805471</c:v>
                </c:pt>
                <c:pt idx="1345">
                  <c:v>4.6599909757613434</c:v>
                </c:pt>
                <c:pt idx="1346">
                  <c:v>4.6624988191423249</c:v>
                </c:pt>
                <c:pt idx="1347">
                  <c:v>4.6650312492231203</c:v>
                </c:pt>
                <c:pt idx="1348">
                  <c:v>4.6675390926041018</c:v>
                </c:pt>
                <c:pt idx="1349">
                  <c:v>4.6700469359850842</c:v>
                </c:pt>
                <c:pt idx="1350">
                  <c:v>4.6725793660658796</c:v>
                </c:pt>
                <c:pt idx="1351">
                  <c:v>4.6750872094468612</c:v>
                </c:pt>
                <c:pt idx="1352">
                  <c:v>4.6776196395276566</c:v>
                </c:pt>
                <c:pt idx="1353">
                  <c:v>4.680127482908639</c:v>
                </c:pt>
                <c:pt idx="1354">
                  <c:v>4.6826353262896214</c:v>
                </c:pt>
                <c:pt idx="1355">
                  <c:v>4.6851677563704159</c:v>
                </c:pt>
                <c:pt idx="1356">
                  <c:v>4.6876755997513992</c:v>
                </c:pt>
                <c:pt idx="1357">
                  <c:v>4.6902080298321929</c:v>
                </c:pt>
                <c:pt idx="1358">
                  <c:v>4.6927158732131762</c:v>
                </c:pt>
                <c:pt idx="1359">
                  <c:v>4.6952237165941577</c:v>
                </c:pt>
                <c:pt idx="1360">
                  <c:v>4.697756146674954</c:v>
                </c:pt>
                <c:pt idx="1361">
                  <c:v>4.7002639900559346</c:v>
                </c:pt>
                <c:pt idx="1362">
                  <c:v>4.7027964201367309</c:v>
                </c:pt>
                <c:pt idx="1363">
                  <c:v>4.7053042635177125</c:v>
                </c:pt>
                <c:pt idx="1364">
                  <c:v>4.7078121068986958</c:v>
                </c:pt>
                <c:pt idx="1365">
                  <c:v>4.7103445369794903</c:v>
                </c:pt>
                <c:pt idx="1366">
                  <c:v>4.7128523803604727</c:v>
                </c:pt>
                <c:pt idx="1367">
                  <c:v>4.7153848104412681</c:v>
                </c:pt>
                <c:pt idx="1368">
                  <c:v>4.7178926538222496</c:v>
                </c:pt>
                <c:pt idx="1369">
                  <c:v>4.7204004972032321</c:v>
                </c:pt>
                <c:pt idx="1370">
                  <c:v>4.7229329272840266</c:v>
                </c:pt>
                <c:pt idx="1371">
                  <c:v>4.725440770665009</c:v>
                </c:pt>
                <c:pt idx="1372">
                  <c:v>4.7279732007458044</c:v>
                </c:pt>
                <c:pt idx="1373">
                  <c:v>4.7304810441267868</c:v>
                </c:pt>
                <c:pt idx="1374">
                  <c:v>4.7329888875077684</c:v>
                </c:pt>
                <c:pt idx="1375">
                  <c:v>4.7355213175885646</c:v>
                </c:pt>
                <c:pt idx="1376">
                  <c:v>4.7380291609695453</c:v>
                </c:pt>
                <c:pt idx="1377">
                  <c:v>4.7405615910503425</c:v>
                </c:pt>
                <c:pt idx="1378">
                  <c:v>4.7430694344313231</c:v>
                </c:pt>
                <c:pt idx="1379">
                  <c:v>4.7455772778123064</c:v>
                </c:pt>
                <c:pt idx="1380">
                  <c:v>4.7481097078931018</c:v>
                </c:pt>
                <c:pt idx="1381">
                  <c:v>4.7506175512740834</c:v>
                </c:pt>
                <c:pt idx="1382">
                  <c:v>4.7531499813548788</c:v>
                </c:pt>
                <c:pt idx="1383">
                  <c:v>4.7556578247358612</c:v>
                </c:pt>
                <c:pt idx="1384">
                  <c:v>4.7581656681168427</c:v>
                </c:pt>
                <c:pt idx="1385">
                  <c:v>4.760698098197639</c:v>
                </c:pt>
                <c:pt idx="1386">
                  <c:v>4.7632059415786197</c:v>
                </c:pt>
                <c:pt idx="1387">
                  <c:v>4.7657383716594168</c:v>
                </c:pt>
                <c:pt idx="1388">
                  <c:v>4.7682462150403975</c:v>
                </c:pt>
                <c:pt idx="1389">
                  <c:v>4.7707540584213799</c:v>
                </c:pt>
                <c:pt idx="1390">
                  <c:v>4.7732864885021753</c:v>
                </c:pt>
                <c:pt idx="1391">
                  <c:v>4.7757943318831568</c:v>
                </c:pt>
                <c:pt idx="1392">
                  <c:v>4.7783267619639522</c:v>
                </c:pt>
                <c:pt idx="1393">
                  <c:v>4.7808346053449347</c:v>
                </c:pt>
                <c:pt idx="1394">
                  <c:v>4.7833424487259171</c:v>
                </c:pt>
                <c:pt idx="1395">
                  <c:v>4.7858748788067134</c:v>
                </c:pt>
                <c:pt idx="1396">
                  <c:v>4.788382722187694</c:v>
                </c:pt>
                <c:pt idx="1397">
                  <c:v>4.7909151522684903</c:v>
                </c:pt>
                <c:pt idx="1398">
                  <c:v>4.7934229956494718</c:v>
                </c:pt>
                <c:pt idx="1399">
                  <c:v>4.7959308390304534</c:v>
                </c:pt>
                <c:pt idx="1400">
                  <c:v>4.7984632691112488</c:v>
                </c:pt>
                <c:pt idx="1401">
                  <c:v>4.8009711124922312</c:v>
                </c:pt>
                <c:pt idx="1402">
                  <c:v>4.8035035425730266</c:v>
                </c:pt>
                <c:pt idx="1403">
                  <c:v>4.806011385954009</c:v>
                </c:pt>
                <c:pt idx="1404">
                  <c:v>4.8085192293349914</c:v>
                </c:pt>
                <c:pt idx="1405">
                  <c:v>4.8110516594157868</c:v>
                </c:pt>
                <c:pt idx="1406">
                  <c:v>4.8135595027967693</c:v>
                </c:pt>
                <c:pt idx="1407">
                  <c:v>4.8160919328775629</c:v>
                </c:pt>
                <c:pt idx="1408">
                  <c:v>4.8185997762585462</c:v>
                </c:pt>
                <c:pt idx="1409">
                  <c:v>4.8211076196395277</c:v>
                </c:pt>
                <c:pt idx="1410">
                  <c:v>4.8236400497203231</c:v>
                </c:pt>
                <c:pt idx="1411">
                  <c:v>4.8261478931013047</c:v>
                </c:pt>
                <c:pt idx="1412">
                  <c:v>4.8286803231821009</c:v>
                </c:pt>
                <c:pt idx="1413">
                  <c:v>4.8311881665630825</c:v>
                </c:pt>
                <c:pt idx="1414">
                  <c:v>4.8336960099440649</c:v>
                </c:pt>
                <c:pt idx="1415">
                  <c:v>4.8362284400248594</c:v>
                </c:pt>
                <c:pt idx="1416">
                  <c:v>4.8387362834058427</c:v>
                </c:pt>
                <c:pt idx="1417">
                  <c:v>4.8412687134866372</c:v>
                </c:pt>
                <c:pt idx="1418">
                  <c:v>4.8437765568676205</c:v>
                </c:pt>
                <c:pt idx="1419">
                  <c:v>4.8462844002486021</c:v>
                </c:pt>
                <c:pt idx="1420">
                  <c:v>4.8488168303293975</c:v>
                </c:pt>
                <c:pt idx="1421">
                  <c:v>4.851324673710379</c:v>
                </c:pt>
                <c:pt idx="1422">
                  <c:v>4.8538571037911744</c:v>
                </c:pt>
                <c:pt idx="1423">
                  <c:v>4.8563649471721568</c:v>
                </c:pt>
                <c:pt idx="1424">
                  <c:v>4.8588727905531393</c:v>
                </c:pt>
                <c:pt idx="1425">
                  <c:v>4.8614052206339347</c:v>
                </c:pt>
                <c:pt idx="1426">
                  <c:v>4.8639130640149153</c:v>
                </c:pt>
                <c:pt idx="1427">
                  <c:v>4.8664454940957116</c:v>
                </c:pt>
                <c:pt idx="1428">
                  <c:v>4.8689533374766931</c:v>
                </c:pt>
                <c:pt idx="1429">
                  <c:v>4.8714611808576755</c:v>
                </c:pt>
                <c:pt idx="1430">
                  <c:v>4.8739936109384709</c:v>
                </c:pt>
                <c:pt idx="1431">
                  <c:v>4.8765014543194534</c:v>
                </c:pt>
                <c:pt idx="1432">
                  <c:v>4.8790338844002488</c:v>
                </c:pt>
                <c:pt idx="1433">
                  <c:v>4.8815417277812312</c:v>
                </c:pt>
                <c:pt idx="1434">
                  <c:v>4.8840495711622118</c:v>
                </c:pt>
                <c:pt idx="1435">
                  <c:v>4.886582001243009</c:v>
                </c:pt>
                <c:pt idx="1436">
                  <c:v>4.8890898446239897</c:v>
                </c:pt>
                <c:pt idx="1437">
                  <c:v>4.8916222747047859</c:v>
                </c:pt>
                <c:pt idx="1438">
                  <c:v>4.8941301180857675</c:v>
                </c:pt>
                <c:pt idx="1439">
                  <c:v>4.8966379614667499</c:v>
                </c:pt>
                <c:pt idx="1440">
                  <c:v>4.8991703915475453</c:v>
                </c:pt>
                <c:pt idx="1441">
                  <c:v>4.9016782349285268</c:v>
                </c:pt>
                <c:pt idx="1442">
                  <c:v>4.9042106650093222</c:v>
                </c:pt>
                <c:pt idx="1443">
                  <c:v>4.9067185083903047</c:v>
                </c:pt>
                <c:pt idx="1444">
                  <c:v>4.9092263517712862</c:v>
                </c:pt>
                <c:pt idx="1445">
                  <c:v>4.9117587818520816</c:v>
                </c:pt>
                <c:pt idx="1446">
                  <c:v>4.914266625233064</c:v>
                </c:pt>
                <c:pt idx="1447">
                  <c:v>4.9167990553138603</c:v>
                </c:pt>
                <c:pt idx="1448">
                  <c:v>4.9193068986948418</c:v>
                </c:pt>
                <c:pt idx="1449">
                  <c:v>4.9218147420758234</c:v>
                </c:pt>
                <c:pt idx="1450">
                  <c:v>4.9243471721566188</c:v>
                </c:pt>
                <c:pt idx="1451">
                  <c:v>4.9268550155376012</c:v>
                </c:pt>
                <c:pt idx="1452">
                  <c:v>4.9293874456183966</c:v>
                </c:pt>
                <c:pt idx="1453">
                  <c:v>4.931895288999379</c:v>
                </c:pt>
                <c:pt idx="1454">
                  <c:v>4.9344031323803614</c:v>
                </c:pt>
                <c:pt idx="1455">
                  <c:v>4.9369355624611559</c:v>
                </c:pt>
                <c:pt idx="1456">
                  <c:v>4.9394434058421384</c:v>
                </c:pt>
                <c:pt idx="1457">
                  <c:v>4.9419758359229338</c:v>
                </c:pt>
                <c:pt idx="1458">
                  <c:v>4.9444836793039153</c:v>
                </c:pt>
                <c:pt idx="1459">
                  <c:v>4.9469915226848977</c:v>
                </c:pt>
                <c:pt idx="1460">
                  <c:v>4.9495239527656931</c:v>
                </c:pt>
                <c:pt idx="1461">
                  <c:v>4.9520317961466755</c:v>
                </c:pt>
                <c:pt idx="1462">
                  <c:v>4.9545642262274709</c:v>
                </c:pt>
                <c:pt idx="1463">
                  <c:v>4.9570720696084516</c:v>
                </c:pt>
                <c:pt idx="1464">
                  <c:v>4.959579912989434</c:v>
                </c:pt>
                <c:pt idx="1465">
                  <c:v>4.9621123430702294</c:v>
                </c:pt>
                <c:pt idx="1466">
                  <c:v>4.9646201864512118</c:v>
                </c:pt>
                <c:pt idx="1467">
                  <c:v>4.9671526165320072</c:v>
                </c:pt>
                <c:pt idx="1468">
                  <c:v>4.9696604599129897</c:v>
                </c:pt>
                <c:pt idx="1469">
                  <c:v>4.9721683032939721</c:v>
                </c:pt>
                <c:pt idx="1470">
                  <c:v>4.9747007333747675</c:v>
                </c:pt>
                <c:pt idx="1471">
                  <c:v>4.977208576755749</c:v>
                </c:pt>
                <c:pt idx="1472">
                  <c:v>4.9797410068365435</c:v>
                </c:pt>
                <c:pt idx="1473">
                  <c:v>4.9822488502175268</c:v>
                </c:pt>
                <c:pt idx="1474">
                  <c:v>4.9847566935985075</c:v>
                </c:pt>
                <c:pt idx="1475">
                  <c:v>4.9872891236793038</c:v>
                </c:pt>
                <c:pt idx="1476">
                  <c:v>4.9897969670602853</c:v>
                </c:pt>
                <c:pt idx="1477">
                  <c:v>4.9923293971410816</c:v>
                </c:pt>
                <c:pt idx="1478">
                  <c:v>4.994837240522064</c:v>
                </c:pt>
                <c:pt idx="1479">
                  <c:v>4.9973450839030455</c:v>
                </c:pt>
                <c:pt idx="1480">
                  <c:v>4.9998775139838409</c:v>
                </c:pt>
                <c:pt idx="1481">
                  <c:v>5.0023853573648234</c:v>
                </c:pt>
                <c:pt idx="1482">
                  <c:v>5.0049177874456188</c:v>
                </c:pt>
                <c:pt idx="1483">
                  <c:v>5.0074256308266012</c:v>
                </c:pt>
                <c:pt idx="1484">
                  <c:v>5.0099334742075818</c:v>
                </c:pt>
              </c:numCache>
            </c:numRef>
          </c:xVal>
          <c:yVal>
            <c:numRef>
              <c:f>'[SNAP_results(1).xlsx]Sheet1'!$D:$D</c:f>
              <c:numCache>
                <c:formatCode>General</c:formatCode>
                <c:ptCount val="1048576"/>
                <c:pt idx="0">
                  <c:v>2.4334252000000001E-2</c:v>
                </c:pt>
                <c:pt idx="1">
                  <c:v>2.7089083999999999E-2</c:v>
                </c:pt>
                <c:pt idx="2">
                  <c:v>2.7548232999999998E-2</c:v>
                </c:pt>
                <c:pt idx="3">
                  <c:v>2.7548230999999999E-2</c:v>
                </c:pt>
                <c:pt idx="4">
                  <c:v>2.7242164999999999E-2</c:v>
                </c:pt>
                <c:pt idx="5">
                  <c:v>2.6936073000000001E-2</c:v>
                </c:pt>
                <c:pt idx="6">
                  <c:v>2.7395205999999998E-2</c:v>
                </c:pt>
                <c:pt idx="7">
                  <c:v>3.1527486E-2</c:v>
                </c:pt>
                <c:pt idx="8">
                  <c:v>2.9997032E-2</c:v>
                </c:pt>
                <c:pt idx="9">
                  <c:v>2.9384844E-2</c:v>
                </c:pt>
                <c:pt idx="10">
                  <c:v>2.7089179000000001E-2</c:v>
                </c:pt>
                <c:pt idx="11">
                  <c:v>2.5405654999999999E-2</c:v>
                </c:pt>
                <c:pt idx="12">
                  <c:v>3.1986710000000002E-2</c:v>
                </c:pt>
                <c:pt idx="13">
                  <c:v>3.3517126000000001E-2</c:v>
                </c:pt>
                <c:pt idx="14">
                  <c:v>3.0456256000000001E-2</c:v>
                </c:pt>
                <c:pt idx="15">
                  <c:v>2.1579583999999999E-2</c:v>
                </c:pt>
                <c:pt idx="16">
                  <c:v>2.8772737999999999E-2</c:v>
                </c:pt>
                <c:pt idx="17">
                  <c:v>3.0303226999999999E-2</c:v>
                </c:pt>
                <c:pt idx="18">
                  <c:v>2.7395342999999999E-2</c:v>
                </c:pt>
                <c:pt idx="19">
                  <c:v>3.0762384E-2</c:v>
                </c:pt>
                <c:pt idx="20">
                  <c:v>3.8567796000000001E-2</c:v>
                </c:pt>
                <c:pt idx="21">
                  <c:v>2.7089301E-2</c:v>
                </c:pt>
                <c:pt idx="22">
                  <c:v>3.0456391999999999E-2</c:v>
                </c:pt>
                <c:pt idx="23">
                  <c:v>2.7395451000000001E-2</c:v>
                </c:pt>
                <c:pt idx="24">
                  <c:v>3.1374684999999999E-2</c:v>
                </c:pt>
                <c:pt idx="25">
                  <c:v>3.3517397999999997E-2</c:v>
                </c:pt>
                <c:pt idx="26">
                  <c:v>3.1068554000000002E-2</c:v>
                </c:pt>
                <c:pt idx="27">
                  <c:v>3.1680806999999998E-2</c:v>
                </c:pt>
                <c:pt idx="28">
                  <c:v>2.8619887E-2</c:v>
                </c:pt>
                <c:pt idx="29">
                  <c:v>3.5660069000000003E-2</c:v>
                </c:pt>
                <c:pt idx="30">
                  <c:v>2.7395480999999999E-2</c:v>
                </c:pt>
                <c:pt idx="31">
                  <c:v>3.0150380000000001E-2</c:v>
                </c:pt>
                <c:pt idx="32">
                  <c:v>3.3058259999999999E-2</c:v>
                </c:pt>
                <c:pt idx="33">
                  <c:v>3.8721117999999999E-2</c:v>
                </c:pt>
                <c:pt idx="34">
                  <c:v>3.2293137E-2</c:v>
                </c:pt>
                <c:pt idx="35">
                  <c:v>3.7343732999999997E-2</c:v>
                </c:pt>
                <c:pt idx="36">
                  <c:v>3.8721155E-2</c:v>
                </c:pt>
                <c:pt idx="37">
                  <c:v>4.009857E-2</c:v>
                </c:pt>
                <c:pt idx="38">
                  <c:v>3.3364497E-2</c:v>
                </c:pt>
                <c:pt idx="39">
                  <c:v>3.9180356999999999E-2</c:v>
                </c:pt>
                <c:pt idx="40">
                  <c:v>4.0710877999999999E-2</c:v>
                </c:pt>
                <c:pt idx="41">
                  <c:v>5.8464444999999997E-2</c:v>
                </c:pt>
                <c:pt idx="42">
                  <c:v>5.3260960000000003E-2</c:v>
                </c:pt>
                <c:pt idx="43">
                  <c:v>5.1118229000000001E-2</c:v>
                </c:pt>
                <c:pt idx="44">
                  <c:v>4.8516459999999997E-2</c:v>
                </c:pt>
                <c:pt idx="45">
                  <c:v>5.8311689999999999E-2</c:v>
                </c:pt>
                <c:pt idx="46">
                  <c:v>6.2903031999999998E-2</c:v>
                </c:pt>
                <c:pt idx="47">
                  <c:v>7.3004558999999997E-2</c:v>
                </c:pt>
                <c:pt idx="48">
                  <c:v>6.6729382000000004E-2</c:v>
                </c:pt>
                <c:pt idx="49">
                  <c:v>7.2545514000000005E-2</c:v>
                </c:pt>
                <c:pt idx="50">
                  <c:v>7.1474120000000002E-2</c:v>
                </c:pt>
                <c:pt idx="51">
                  <c:v>8.3259046000000003E-2</c:v>
                </c:pt>
                <c:pt idx="52">
                  <c:v>0.12840869999999999</c:v>
                </c:pt>
                <c:pt idx="53">
                  <c:v>0.25513493999999998</c:v>
                </c:pt>
                <c:pt idx="54">
                  <c:v>0.53292441400000001</c:v>
                </c:pt>
                <c:pt idx="55">
                  <c:v>1.0211684700000001</c:v>
                </c:pt>
                <c:pt idx="56">
                  <c:v>1.612900853</c:v>
                </c:pt>
                <c:pt idx="57">
                  <c:v>2.5267081259999999</c:v>
                </c:pt>
                <c:pt idx="58">
                  <c:v>3.3574876790000001</c:v>
                </c:pt>
                <c:pt idx="59">
                  <c:v>4.2676572799999999</c:v>
                </c:pt>
                <c:pt idx="60">
                  <c:v>5.2805523870000002</c:v>
                </c:pt>
                <c:pt idx="61">
                  <c:v>6.2316541670000003</c:v>
                </c:pt>
                <c:pt idx="62">
                  <c:v>7.3855319020000003</c:v>
                </c:pt>
                <c:pt idx="63">
                  <c:v>8.2116260529999998</c:v>
                </c:pt>
                <c:pt idx="64">
                  <c:v>9.2772073749999997</c:v>
                </c:pt>
                <c:pt idx="65">
                  <c:v>10.368895531</c:v>
                </c:pt>
                <c:pt idx="66">
                  <c:v>11.397676468</c:v>
                </c:pt>
                <c:pt idx="67">
                  <c:v>12.500469208</c:v>
                </c:pt>
                <c:pt idx="68">
                  <c:v>13.587726592999999</c:v>
                </c:pt>
                <c:pt idx="69">
                  <c:v>14.65366745</c:v>
                </c:pt>
                <c:pt idx="70">
                  <c:v>15.632312775000001</c:v>
                </c:pt>
                <c:pt idx="71">
                  <c:v>16.653919219999999</c:v>
                </c:pt>
                <c:pt idx="72">
                  <c:v>17.546312331999999</c:v>
                </c:pt>
                <c:pt idx="73">
                  <c:v>18.739532471</c:v>
                </c:pt>
                <c:pt idx="74">
                  <c:v>19.506542205999999</c:v>
                </c:pt>
                <c:pt idx="75">
                  <c:v>20.808647155999999</c:v>
                </c:pt>
                <c:pt idx="76">
                  <c:v>21.650943756</c:v>
                </c:pt>
                <c:pt idx="77">
                  <c:v>22.728580475000001</c:v>
                </c:pt>
                <c:pt idx="78">
                  <c:v>23.935745238999999</c:v>
                </c:pt>
                <c:pt idx="79">
                  <c:v>24.736532211</c:v>
                </c:pt>
                <c:pt idx="80">
                  <c:v>25.796697617</c:v>
                </c:pt>
                <c:pt idx="81">
                  <c:v>26.967317581</c:v>
                </c:pt>
                <c:pt idx="82">
                  <c:v>27.927900313999999</c:v>
                </c:pt>
                <c:pt idx="83">
                  <c:v>28.757381439</c:v>
                </c:pt>
                <c:pt idx="84">
                  <c:v>29.700975417999999</c:v>
                </c:pt>
                <c:pt idx="85">
                  <c:v>30.502576827999999</c:v>
                </c:pt>
                <c:pt idx="86">
                  <c:v>31.446958542000001</c:v>
                </c:pt>
                <c:pt idx="87">
                  <c:v>32.606979369999998</c:v>
                </c:pt>
                <c:pt idx="88">
                  <c:v>33.320098877</c:v>
                </c:pt>
                <c:pt idx="89">
                  <c:v>34.582927703999999</c:v>
                </c:pt>
                <c:pt idx="90">
                  <c:v>34.954509735000002</c:v>
                </c:pt>
                <c:pt idx="91">
                  <c:v>35.828346252000003</c:v>
                </c:pt>
                <c:pt idx="92">
                  <c:v>36.492069244</c:v>
                </c:pt>
                <c:pt idx="93">
                  <c:v>37.195045471</c:v>
                </c:pt>
                <c:pt idx="94">
                  <c:v>37.875385283999996</c:v>
                </c:pt>
                <c:pt idx="95">
                  <c:v>38.453060149999999</c:v>
                </c:pt>
                <c:pt idx="96">
                  <c:v>38.396369933999999</c:v>
                </c:pt>
                <c:pt idx="97">
                  <c:v>38.716331482000001</c:v>
                </c:pt>
                <c:pt idx="98">
                  <c:v>39.080791472999998</c:v>
                </c:pt>
                <c:pt idx="99">
                  <c:v>39.559879303000002</c:v>
                </c:pt>
                <c:pt idx="100">
                  <c:v>39.64522934</c:v>
                </c:pt>
                <c:pt idx="101">
                  <c:v>39.76398468</c:v>
                </c:pt>
                <c:pt idx="102">
                  <c:v>39.892871857000003</c:v>
                </c:pt>
                <c:pt idx="103">
                  <c:v>39.794139862000002</c:v>
                </c:pt>
                <c:pt idx="104">
                  <c:v>39.967369079999997</c:v>
                </c:pt>
                <c:pt idx="105">
                  <c:v>40.098526001000003</c:v>
                </c:pt>
                <c:pt idx="106">
                  <c:v>40.442802428999997</c:v>
                </c:pt>
                <c:pt idx="107">
                  <c:v>39.974300384999999</c:v>
                </c:pt>
                <c:pt idx="108">
                  <c:v>39.835422516000001</c:v>
                </c:pt>
                <c:pt idx="109">
                  <c:v>39.812007903999998</c:v>
                </c:pt>
                <c:pt idx="110">
                  <c:v>40.143318176000001</c:v>
                </c:pt>
                <c:pt idx="111">
                  <c:v>39.915576934999997</c:v>
                </c:pt>
                <c:pt idx="112">
                  <c:v>39.881999968999999</c:v>
                </c:pt>
                <c:pt idx="113">
                  <c:v>39.871868134000003</c:v>
                </c:pt>
                <c:pt idx="114">
                  <c:v>39.896579742</c:v>
                </c:pt>
                <c:pt idx="115">
                  <c:v>39.718852996999999</c:v>
                </c:pt>
                <c:pt idx="116">
                  <c:v>39.876106262</c:v>
                </c:pt>
                <c:pt idx="117">
                  <c:v>39.661689758000001</c:v>
                </c:pt>
                <c:pt idx="118">
                  <c:v>39.646377563000001</c:v>
                </c:pt>
                <c:pt idx="119">
                  <c:v>39.335601807000003</c:v>
                </c:pt>
                <c:pt idx="120">
                  <c:v>39.647857666</c:v>
                </c:pt>
                <c:pt idx="121">
                  <c:v>39.604732513000002</c:v>
                </c:pt>
                <c:pt idx="122">
                  <c:v>39.422069550000003</c:v>
                </c:pt>
                <c:pt idx="123">
                  <c:v>39.919075012</c:v>
                </c:pt>
                <c:pt idx="124">
                  <c:v>39.627391815000003</c:v>
                </c:pt>
                <c:pt idx="125">
                  <c:v>39.48469162</c:v>
                </c:pt>
                <c:pt idx="126">
                  <c:v>39.312831879000001</c:v>
                </c:pt>
                <c:pt idx="127">
                  <c:v>39.408412933000001</c:v>
                </c:pt>
                <c:pt idx="128">
                  <c:v>39.494113921999997</c:v>
                </c:pt>
                <c:pt idx="129">
                  <c:v>39.599739075000002</c:v>
                </c:pt>
                <c:pt idx="130">
                  <c:v>39.597358704000001</c:v>
                </c:pt>
                <c:pt idx="131">
                  <c:v>39.419219970999997</c:v>
                </c:pt>
                <c:pt idx="132">
                  <c:v>39.796348571999999</c:v>
                </c:pt>
                <c:pt idx="133">
                  <c:v>39.524288177000003</c:v>
                </c:pt>
                <c:pt idx="134">
                  <c:v>39.445899963000002</c:v>
                </c:pt>
                <c:pt idx="135">
                  <c:v>39.569000244000001</c:v>
                </c:pt>
                <c:pt idx="136">
                  <c:v>39.328311919999997</c:v>
                </c:pt>
                <c:pt idx="137">
                  <c:v>39.217067718999999</c:v>
                </c:pt>
                <c:pt idx="138">
                  <c:v>39.371837616000001</c:v>
                </c:pt>
                <c:pt idx="139">
                  <c:v>39.707771301000001</c:v>
                </c:pt>
                <c:pt idx="140">
                  <c:v>39.459785461000003</c:v>
                </c:pt>
                <c:pt idx="141">
                  <c:v>39.695030211999999</c:v>
                </c:pt>
                <c:pt idx="142">
                  <c:v>39.476726532000001</c:v>
                </c:pt>
                <c:pt idx="143">
                  <c:v>39.288867949999997</c:v>
                </c:pt>
                <c:pt idx="144">
                  <c:v>39.423336028999998</c:v>
                </c:pt>
                <c:pt idx="145">
                  <c:v>39.365692138999997</c:v>
                </c:pt>
                <c:pt idx="146">
                  <c:v>39.382080078000001</c:v>
                </c:pt>
                <c:pt idx="147">
                  <c:v>39.388465881000002</c:v>
                </c:pt>
                <c:pt idx="148">
                  <c:v>39.167037964000002</c:v>
                </c:pt>
                <c:pt idx="149">
                  <c:v>39.516510009999998</c:v>
                </c:pt>
                <c:pt idx="150">
                  <c:v>39.220066070999998</c:v>
                </c:pt>
                <c:pt idx="151">
                  <c:v>39.239109038999999</c:v>
                </c:pt>
                <c:pt idx="152">
                  <c:v>39.131568909000002</c:v>
                </c:pt>
                <c:pt idx="153">
                  <c:v>39.047863006999997</c:v>
                </c:pt>
                <c:pt idx="154">
                  <c:v>39.087070464999996</c:v>
                </c:pt>
                <c:pt idx="155">
                  <c:v>38.816516876000001</c:v>
                </c:pt>
                <c:pt idx="156">
                  <c:v>39.164710999</c:v>
                </c:pt>
                <c:pt idx="157">
                  <c:v>38.917804717999999</c:v>
                </c:pt>
                <c:pt idx="158">
                  <c:v>39.037643433</c:v>
                </c:pt>
                <c:pt idx="159">
                  <c:v>39.225933075</c:v>
                </c:pt>
                <c:pt idx="160">
                  <c:v>38.631820679</c:v>
                </c:pt>
                <c:pt idx="161">
                  <c:v>38.906307220000002</c:v>
                </c:pt>
                <c:pt idx="162">
                  <c:v>38.772193909000002</c:v>
                </c:pt>
                <c:pt idx="163">
                  <c:v>39.1810112</c:v>
                </c:pt>
                <c:pt idx="164">
                  <c:v>39.096126556000002</c:v>
                </c:pt>
                <c:pt idx="165">
                  <c:v>38.641208648999999</c:v>
                </c:pt>
                <c:pt idx="166">
                  <c:v>38.824024199999997</c:v>
                </c:pt>
                <c:pt idx="167">
                  <c:v>38.741970062</c:v>
                </c:pt>
                <c:pt idx="168">
                  <c:v>38.891582489000001</c:v>
                </c:pt>
                <c:pt idx="169">
                  <c:v>38.711025237999998</c:v>
                </c:pt>
                <c:pt idx="170">
                  <c:v>38.727901459000002</c:v>
                </c:pt>
                <c:pt idx="171">
                  <c:v>38.967556000000002</c:v>
                </c:pt>
                <c:pt idx="172">
                  <c:v>38.606449126999998</c:v>
                </c:pt>
                <c:pt idx="173">
                  <c:v>38.947750092</c:v>
                </c:pt>
                <c:pt idx="174">
                  <c:v>38.780208588000001</c:v>
                </c:pt>
                <c:pt idx="175">
                  <c:v>38.926040649000001</c:v>
                </c:pt>
                <c:pt idx="176">
                  <c:v>38.946247100999997</c:v>
                </c:pt>
                <c:pt idx="177">
                  <c:v>39.119964600000003</c:v>
                </c:pt>
                <c:pt idx="178">
                  <c:v>39.059772490999997</c:v>
                </c:pt>
                <c:pt idx="179">
                  <c:v>39.130855560000001</c:v>
                </c:pt>
                <c:pt idx="180">
                  <c:v>39.353492737000003</c:v>
                </c:pt>
                <c:pt idx="181">
                  <c:v>39.755554199000002</c:v>
                </c:pt>
                <c:pt idx="182">
                  <c:v>39.570983886999997</c:v>
                </c:pt>
                <c:pt idx="183">
                  <c:v>39.541160583</c:v>
                </c:pt>
                <c:pt idx="184">
                  <c:v>39.755092621000003</c:v>
                </c:pt>
                <c:pt idx="185">
                  <c:v>39.524147034000002</c:v>
                </c:pt>
                <c:pt idx="186">
                  <c:v>39.470649719000001</c:v>
                </c:pt>
                <c:pt idx="187">
                  <c:v>39.525566101000003</c:v>
                </c:pt>
                <c:pt idx="188">
                  <c:v>40.008377074999999</c:v>
                </c:pt>
                <c:pt idx="189">
                  <c:v>39.770477294999999</c:v>
                </c:pt>
                <c:pt idx="190">
                  <c:v>39.491897582999997</c:v>
                </c:pt>
                <c:pt idx="191">
                  <c:v>39.433605194000002</c:v>
                </c:pt>
                <c:pt idx="192">
                  <c:v>39.806354523000003</c:v>
                </c:pt>
                <c:pt idx="193">
                  <c:v>39.601276398000003</c:v>
                </c:pt>
                <c:pt idx="194">
                  <c:v>39.628856659</c:v>
                </c:pt>
                <c:pt idx="195">
                  <c:v>40.057743072999997</c:v>
                </c:pt>
                <c:pt idx="196">
                  <c:v>40.014038085999999</c:v>
                </c:pt>
                <c:pt idx="197">
                  <c:v>39.604427338000001</c:v>
                </c:pt>
                <c:pt idx="198">
                  <c:v>39.767478943</c:v>
                </c:pt>
                <c:pt idx="199">
                  <c:v>39.903999329000001</c:v>
                </c:pt>
                <c:pt idx="200">
                  <c:v>39.956943512000002</c:v>
                </c:pt>
                <c:pt idx="201">
                  <c:v>39.778331756999997</c:v>
                </c:pt>
                <c:pt idx="202">
                  <c:v>40.049598693999997</c:v>
                </c:pt>
                <c:pt idx="203">
                  <c:v>39.956466675000001</c:v>
                </c:pt>
                <c:pt idx="204">
                  <c:v>39.740684508999998</c:v>
                </c:pt>
                <c:pt idx="205">
                  <c:v>39.814907073999997</c:v>
                </c:pt>
                <c:pt idx="206">
                  <c:v>39.947086333999998</c:v>
                </c:pt>
                <c:pt idx="207">
                  <c:v>39.759658813000001</c:v>
                </c:pt>
                <c:pt idx="208">
                  <c:v>39.885490417</c:v>
                </c:pt>
                <c:pt idx="209">
                  <c:v>39.970127106</c:v>
                </c:pt>
                <c:pt idx="210">
                  <c:v>39.708694457999997</c:v>
                </c:pt>
                <c:pt idx="211">
                  <c:v>39.966533661</c:v>
                </c:pt>
                <c:pt idx="212">
                  <c:v>40.019805908000002</c:v>
                </c:pt>
                <c:pt idx="213">
                  <c:v>40.111934662000003</c:v>
                </c:pt>
                <c:pt idx="214">
                  <c:v>40.105335236000002</c:v>
                </c:pt>
                <c:pt idx="215">
                  <c:v>40.237960815000001</c:v>
                </c:pt>
                <c:pt idx="216">
                  <c:v>40.394577026</c:v>
                </c:pt>
                <c:pt idx="217">
                  <c:v>40.186222076</c:v>
                </c:pt>
                <c:pt idx="218">
                  <c:v>40.372009276999997</c:v>
                </c:pt>
                <c:pt idx="219">
                  <c:v>40.437587737999998</c:v>
                </c:pt>
                <c:pt idx="220">
                  <c:v>40.439456939999999</c:v>
                </c:pt>
                <c:pt idx="221">
                  <c:v>40.391815186000002</c:v>
                </c:pt>
                <c:pt idx="222">
                  <c:v>40.594604492000002</c:v>
                </c:pt>
                <c:pt idx="223">
                  <c:v>40.582046509000001</c:v>
                </c:pt>
                <c:pt idx="224">
                  <c:v>40.759971618999998</c:v>
                </c:pt>
                <c:pt idx="225">
                  <c:v>40.825923920000001</c:v>
                </c:pt>
                <c:pt idx="226">
                  <c:v>40.703884125000002</c:v>
                </c:pt>
                <c:pt idx="227">
                  <c:v>40.617534636999999</c:v>
                </c:pt>
                <c:pt idx="228">
                  <c:v>40.771278381000002</c:v>
                </c:pt>
                <c:pt idx="229">
                  <c:v>40.921279906999999</c:v>
                </c:pt>
                <c:pt idx="230">
                  <c:v>41.006065368999998</c:v>
                </c:pt>
                <c:pt idx="231">
                  <c:v>40.826068878000001</c:v>
                </c:pt>
                <c:pt idx="232">
                  <c:v>40.970848083</c:v>
                </c:pt>
                <c:pt idx="233">
                  <c:v>40.969516753999997</c:v>
                </c:pt>
                <c:pt idx="234">
                  <c:v>40.893951416</c:v>
                </c:pt>
                <c:pt idx="235">
                  <c:v>41.166290283000002</c:v>
                </c:pt>
                <c:pt idx="236">
                  <c:v>40.691356659</c:v>
                </c:pt>
                <c:pt idx="237">
                  <c:v>41.184246063000003</c:v>
                </c:pt>
                <c:pt idx="238">
                  <c:v>40.754692077999998</c:v>
                </c:pt>
                <c:pt idx="239">
                  <c:v>40.844036101999997</c:v>
                </c:pt>
                <c:pt idx="240">
                  <c:v>41.045101166000002</c:v>
                </c:pt>
                <c:pt idx="241">
                  <c:v>40.750320434999999</c:v>
                </c:pt>
                <c:pt idx="242">
                  <c:v>40.956111907999997</c:v>
                </c:pt>
                <c:pt idx="243">
                  <c:v>41.267612456999998</c:v>
                </c:pt>
                <c:pt idx="244">
                  <c:v>41.024070739999999</c:v>
                </c:pt>
                <c:pt idx="245">
                  <c:v>41.021255492999998</c:v>
                </c:pt>
                <c:pt idx="246">
                  <c:v>41.239559174</c:v>
                </c:pt>
                <c:pt idx="247">
                  <c:v>41.194576263000002</c:v>
                </c:pt>
                <c:pt idx="248">
                  <c:v>41.207614898999999</c:v>
                </c:pt>
                <c:pt idx="249">
                  <c:v>41.512516022</c:v>
                </c:pt>
                <c:pt idx="250">
                  <c:v>41.182243346999996</c:v>
                </c:pt>
                <c:pt idx="251">
                  <c:v>40.994197845000002</c:v>
                </c:pt>
                <c:pt idx="252">
                  <c:v>41.090850830000001</c:v>
                </c:pt>
                <c:pt idx="253">
                  <c:v>41.116413115999997</c:v>
                </c:pt>
                <c:pt idx="254">
                  <c:v>41.029296875</c:v>
                </c:pt>
                <c:pt idx="255">
                  <c:v>41.070117949999997</c:v>
                </c:pt>
                <c:pt idx="256">
                  <c:v>41.205615997000002</c:v>
                </c:pt>
                <c:pt idx="257">
                  <c:v>41.229591370000001</c:v>
                </c:pt>
                <c:pt idx="258">
                  <c:v>41.530899048000002</c:v>
                </c:pt>
                <c:pt idx="259">
                  <c:v>41.317264557000001</c:v>
                </c:pt>
                <c:pt idx="260">
                  <c:v>41.338912964000002</c:v>
                </c:pt>
                <c:pt idx="261">
                  <c:v>41.560070037999999</c:v>
                </c:pt>
                <c:pt idx="262">
                  <c:v>41.798904419000003</c:v>
                </c:pt>
                <c:pt idx="263">
                  <c:v>41.632740020999996</c:v>
                </c:pt>
                <c:pt idx="264">
                  <c:v>41.423004149999997</c:v>
                </c:pt>
                <c:pt idx="265">
                  <c:v>41.648204802999999</c:v>
                </c:pt>
                <c:pt idx="266">
                  <c:v>41.655296325999998</c:v>
                </c:pt>
                <c:pt idx="267">
                  <c:v>41.767372131000002</c:v>
                </c:pt>
                <c:pt idx="268">
                  <c:v>41.761184692</c:v>
                </c:pt>
                <c:pt idx="269">
                  <c:v>41.427303314</c:v>
                </c:pt>
                <c:pt idx="270">
                  <c:v>42.074829102000002</c:v>
                </c:pt>
                <c:pt idx="271">
                  <c:v>41.979122162000003</c:v>
                </c:pt>
                <c:pt idx="272">
                  <c:v>41.991306305000002</c:v>
                </c:pt>
                <c:pt idx="273">
                  <c:v>41.721023559999999</c:v>
                </c:pt>
                <c:pt idx="274">
                  <c:v>41.720535278</c:v>
                </c:pt>
                <c:pt idx="275">
                  <c:v>41.806632995999998</c:v>
                </c:pt>
                <c:pt idx="276">
                  <c:v>42.071090697999999</c:v>
                </c:pt>
                <c:pt idx="277">
                  <c:v>42.073383331000002</c:v>
                </c:pt>
                <c:pt idx="278">
                  <c:v>41.977600098000003</c:v>
                </c:pt>
                <c:pt idx="279">
                  <c:v>42.096237183</c:v>
                </c:pt>
                <c:pt idx="280">
                  <c:v>42.352401733000001</c:v>
                </c:pt>
                <c:pt idx="281">
                  <c:v>42.728645325000002</c:v>
                </c:pt>
                <c:pt idx="282">
                  <c:v>42.870601653999998</c:v>
                </c:pt>
                <c:pt idx="283">
                  <c:v>42.914569855000003</c:v>
                </c:pt>
                <c:pt idx="284">
                  <c:v>43.425861359000002</c:v>
                </c:pt>
                <c:pt idx="285">
                  <c:v>43.138328551999997</c:v>
                </c:pt>
                <c:pt idx="286">
                  <c:v>43.133838654000002</c:v>
                </c:pt>
                <c:pt idx="287">
                  <c:v>43.370834350999999</c:v>
                </c:pt>
                <c:pt idx="288">
                  <c:v>43.208450317</c:v>
                </c:pt>
                <c:pt idx="289">
                  <c:v>43.283161163000003</c:v>
                </c:pt>
                <c:pt idx="290">
                  <c:v>43.306678771999998</c:v>
                </c:pt>
                <c:pt idx="291">
                  <c:v>43.170970916999998</c:v>
                </c:pt>
                <c:pt idx="292">
                  <c:v>49.823589325</c:v>
                </c:pt>
                <c:pt idx="293">
                  <c:v>49.390571594000001</c:v>
                </c:pt>
                <c:pt idx="294">
                  <c:v>46.113361359000002</c:v>
                </c:pt>
                <c:pt idx="295">
                  <c:v>45.914360045999999</c:v>
                </c:pt>
                <c:pt idx="296">
                  <c:v>45.906440734999997</c:v>
                </c:pt>
                <c:pt idx="297">
                  <c:v>45.667663574000002</c:v>
                </c:pt>
                <c:pt idx="298">
                  <c:v>45.577785491999997</c:v>
                </c:pt>
                <c:pt idx="299">
                  <c:v>45.723171233999999</c:v>
                </c:pt>
                <c:pt idx="300">
                  <c:v>45.550090789999999</c:v>
                </c:pt>
                <c:pt idx="301">
                  <c:v>45.414634704999997</c:v>
                </c:pt>
                <c:pt idx="302">
                  <c:v>45.653900145999998</c:v>
                </c:pt>
                <c:pt idx="303">
                  <c:v>45.679405211999999</c:v>
                </c:pt>
                <c:pt idx="304">
                  <c:v>45.954074859999999</c:v>
                </c:pt>
                <c:pt idx="305">
                  <c:v>45.628780364999997</c:v>
                </c:pt>
                <c:pt idx="306">
                  <c:v>45.84765625</c:v>
                </c:pt>
                <c:pt idx="307">
                  <c:v>45.616256714000002</c:v>
                </c:pt>
                <c:pt idx="308">
                  <c:v>46.075080872000001</c:v>
                </c:pt>
                <c:pt idx="309">
                  <c:v>45.851581572999997</c:v>
                </c:pt>
                <c:pt idx="310">
                  <c:v>46.061443328999999</c:v>
                </c:pt>
                <c:pt idx="311">
                  <c:v>46.024520873999997</c:v>
                </c:pt>
                <c:pt idx="312">
                  <c:v>46.148380279999998</c:v>
                </c:pt>
                <c:pt idx="313">
                  <c:v>45.477512359999999</c:v>
                </c:pt>
                <c:pt idx="314">
                  <c:v>46.029144287000001</c:v>
                </c:pt>
                <c:pt idx="315">
                  <c:v>45.851280211999999</c:v>
                </c:pt>
                <c:pt idx="316">
                  <c:v>45.969718933000003</c:v>
                </c:pt>
                <c:pt idx="317">
                  <c:v>45.937725067000002</c:v>
                </c:pt>
                <c:pt idx="318">
                  <c:v>46.070041656000001</c:v>
                </c:pt>
                <c:pt idx="319">
                  <c:v>45.894828795999999</c:v>
                </c:pt>
                <c:pt idx="320">
                  <c:v>46.125579834</c:v>
                </c:pt>
                <c:pt idx="321">
                  <c:v>45.855358123999999</c:v>
                </c:pt>
                <c:pt idx="322">
                  <c:v>45.739952086999999</c:v>
                </c:pt>
                <c:pt idx="323">
                  <c:v>45.845069885000001</c:v>
                </c:pt>
                <c:pt idx="324">
                  <c:v>45.790210723999998</c:v>
                </c:pt>
                <c:pt idx="325">
                  <c:v>46.076259612999998</c:v>
                </c:pt>
                <c:pt idx="326">
                  <c:v>45.836959839000002</c:v>
                </c:pt>
                <c:pt idx="327">
                  <c:v>45.672004700000002</c:v>
                </c:pt>
                <c:pt idx="328">
                  <c:v>46.006958007999998</c:v>
                </c:pt>
                <c:pt idx="329">
                  <c:v>46.441757201999998</c:v>
                </c:pt>
                <c:pt idx="330">
                  <c:v>46.111278534</c:v>
                </c:pt>
                <c:pt idx="331">
                  <c:v>46.055671691999997</c:v>
                </c:pt>
                <c:pt idx="332">
                  <c:v>45.887874603</c:v>
                </c:pt>
                <c:pt idx="333">
                  <c:v>46.429603577000002</c:v>
                </c:pt>
                <c:pt idx="334">
                  <c:v>46.713478088000002</c:v>
                </c:pt>
                <c:pt idx="335">
                  <c:v>47.158168793000002</c:v>
                </c:pt>
                <c:pt idx="336">
                  <c:v>46.973728180000002</c:v>
                </c:pt>
                <c:pt idx="337">
                  <c:v>47.337821959999999</c:v>
                </c:pt>
                <c:pt idx="338">
                  <c:v>47.191398620999998</c:v>
                </c:pt>
                <c:pt idx="339">
                  <c:v>47.302860260000003</c:v>
                </c:pt>
                <c:pt idx="340">
                  <c:v>47.340167999000002</c:v>
                </c:pt>
                <c:pt idx="341">
                  <c:v>47.247997284</c:v>
                </c:pt>
                <c:pt idx="342">
                  <c:v>47.405979156000001</c:v>
                </c:pt>
                <c:pt idx="343">
                  <c:v>47.249439240000001</c:v>
                </c:pt>
                <c:pt idx="344">
                  <c:v>47.633049010999997</c:v>
                </c:pt>
                <c:pt idx="345">
                  <c:v>47.740173339999998</c:v>
                </c:pt>
                <c:pt idx="346">
                  <c:v>48.073863983000003</c:v>
                </c:pt>
                <c:pt idx="347">
                  <c:v>48.024494171000001</c:v>
                </c:pt>
                <c:pt idx="348">
                  <c:v>47.784675598</c:v>
                </c:pt>
                <c:pt idx="349">
                  <c:v>48.024059295999997</c:v>
                </c:pt>
                <c:pt idx="350">
                  <c:v>47.985206603999998</c:v>
                </c:pt>
                <c:pt idx="351">
                  <c:v>48.256614685000002</c:v>
                </c:pt>
                <c:pt idx="352">
                  <c:v>48.054264068999998</c:v>
                </c:pt>
                <c:pt idx="353">
                  <c:v>48.187202454000001</c:v>
                </c:pt>
                <c:pt idx="354">
                  <c:v>47.993770599000001</c:v>
                </c:pt>
                <c:pt idx="355">
                  <c:v>47.988239288000003</c:v>
                </c:pt>
                <c:pt idx="356">
                  <c:v>48.162120819000002</c:v>
                </c:pt>
                <c:pt idx="357">
                  <c:v>48.552688599</c:v>
                </c:pt>
                <c:pt idx="358">
                  <c:v>48.338439940999997</c:v>
                </c:pt>
                <c:pt idx="359">
                  <c:v>48.275642394999998</c:v>
                </c:pt>
                <c:pt idx="360">
                  <c:v>48.400691985999998</c:v>
                </c:pt>
                <c:pt idx="361">
                  <c:v>48.390609740999999</c:v>
                </c:pt>
                <c:pt idx="362">
                  <c:v>48.693473816000001</c:v>
                </c:pt>
                <c:pt idx="363">
                  <c:v>48.394023894999997</c:v>
                </c:pt>
                <c:pt idx="364">
                  <c:v>48.445137023999997</c:v>
                </c:pt>
                <c:pt idx="365">
                  <c:v>48.684104918999999</c:v>
                </c:pt>
                <c:pt idx="366">
                  <c:v>48.404785156000003</c:v>
                </c:pt>
                <c:pt idx="367">
                  <c:v>48.449104308999999</c:v>
                </c:pt>
                <c:pt idx="368">
                  <c:v>48.563533782999997</c:v>
                </c:pt>
                <c:pt idx="369">
                  <c:v>48.731296538999999</c:v>
                </c:pt>
                <c:pt idx="370">
                  <c:v>48.544410706000001</c:v>
                </c:pt>
                <c:pt idx="371">
                  <c:v>48.366306305000002</c:v>
                </c:pt>
                <c:pt idx="372">
                  <c:v>48.210205078000001</c:v>
                </c:pt>
                <c:pt idx="373">
                  <c:v>48.5846138</c:v>
                </c:pt>
                <c:pt idx="374">
                  <c:v>48.847190857000001</c:v>
                </c:pt>
                <c:pt idx="375">
                  <c:v>48.418479918999999</c:v>
                </c:pt>
                <c:pt idx="376">
                  <c:v>48.294338226000001</c:v>
                </c:pt>
                <c:pt idx="377">
                  <c:v>48.533603667999998</c:v>
                </c:pt>
                <c:pt idx="378">
                  <c:v>48.697086333999998</c:v>
                </c:pt>
                <c:pt idx="379">
                  <c:v>48.823215484999999</c:v>
                </c:pt>
                <c:pt idx="380">
                  <c:v>48.833885193</c:v>
                </c:pt>
                <c:pt idx="381">
                  <c:v>49.062191009999999</c:v>
                </c:pt>
                <c:pt idx="382">
                  <c:v>48.865467072000001</c:v>
                </c:pt>
                <c:pt idx="383">
                  <c:v>49.162685394</c:v>
                </c:pt>
                <c:pt idx="384">
                  <c:v>49.191387177000003</c:v>
                </c:pt>
                <c:pt idx="385">
                  <c:v>49.226997375000003</c:v>
                </c:pt>
                <c:pt idx="386">
                  <c:v>48.963996887</c:v>
                </c:pt>
                <c:pt idx="387">
                  <c:v>48.961116791000002</c:v>
                </c:pt>
                <c:pt idx="388">
                  <c:v>48.930770873999997</c:v>
                </c:pt>
                <c:pt idx="389">
                  <c:v>49.318702698000003</c:v>
                </c:pt>
                <c:pt idx="390">
                  <c:v>49.179660796999997</c:v>
                </c:pt>
                <c:pt idx="391">
                  <c:v>49.162090302000003</c:v>
                </c:pt>
                <c:pt idx="392">
                  <c:v>49.240402222</c:v>
                </c:pt>
                <c:pt idx="393">
                  <c:v>48.953536987</c:v>
                </c:pt>
                <c:pt idx="394">
                  <c:v>48.982814789000003</c:v>
                </c:pt>
                <c:pt idx="395">
                  <c:v>49.002941131999997</c:v>
                </c:pt>
                <c:pt idx="396">
                  <c:v>49.210826873999999</c:v>
                </c:pt>
                <c:pt idx="397">
                  <c:v>49.114864349000001</c:v>
                </c:pt>
                <c:pt idx="398">
                  <c:v>49.056762695000003</c:v>
                </c:pt>
                <c:pt idx="399">
                  <c:v>49.270862579000003</c:v>
                </c:pt>
                <c:pt idx="400">
                  <c:v>49.203361510999997</c:v>
                </c:pt>
                <c:pt idx="401">
                  <c:v>49.257251740000001</c:v>
                </c:pt>
                <c:pt idx="402">
                  <c:v>49.443965912000003</c:v>
                </c:pt>
                <c:pt idx="403">
                  <c:v>49.381198883000003</c:v>
                </c:pt>
                <c:pt idx="404">
                  <c:v>49.326053619</c:v>
                </c:pt>
                <c:pt idx="405">
                  <c:v>49.699394226000003</c:v>
                </c:pt>
                <c:pt idx="406">
                  <c:v>49.076351166000002</c:v>
                </c:pt>
                <c:pt idx="407">
                  <c:v>49.271018982000001</c:v>
                </c:pt>
                <c:pt idx="408">
                  <c:v>49.303318023999999</c:v>
                </c:pt>
                <c:pt idx="409">
                  <c:v>49.439086914000001</c:v>
                </c:pt>
                <c:pt idx="410">
                  <c:v>49.173599242999998</c:v>
                </c:pt>
                <c:pt idx="411">
                  <c:v>49.226150513</c:v>
                </c:pt>
                <c:pt idx="412">
                  <c:v>49.260658264</c:v>
                </c:pt>
                <c:pt idx="413">
                  <c:v>49.393672942999999</c:v>
                </c:pt>
                <c:pt idx="414">
                  <c:v>49.164047240999999</c:v>
                </c:pt>
                <c:pt idx="415">
                  <c:v>49.43819809</c:v>
                </c:pt>
                <c:pt idx="416">
                  <c:v>49.278850554999998</c:v>
                </c:pt>
                <c:pt idx="417">
                  <c:v>49.447143554999997</c:v>
                </c:pt>
                <c:pt idx="418">
                  <c:v>49.586238860999998</c:v>
                </c:pt>
                <c:pt idx="419">
                  <c:v>49.879638671999999</c:v>
                </c:pt>
                <c:pt idx="420">
                  <c:v>49.348564148000001</c:v>
                </c:pt>
                <c:pt idx="421">
                  <c:v>49.551750183000003</c:v>
                </c:pt>
                <c:pt idx="422">
                  <c:v>49.433158874999997</c:v>
                </c:pt>
                <c:pt idx="423">
                  <c:v>49.434799194</c:v>
                </c:pt>
                <c:pt idx="424">
                  <c:v>49.393455504999999</c:v>
                </c:pt>
                <c:pt idx="425">
                  <c:v>49.340114593999999</c:v>
                </c:pt>
                <c:pt idx="426">
                  <c:v>49.467506409000002</c:v>
                </c:pt>
                <c:pt idx="427">
                  <c:v>49.289314269999998</c:v>
                </c:pt>
                <c:pt idx="428">
                  <c:v>49.556270599000001</c:v>
                </c:pt>
                <c:pt idx="429">
                  <c:v>49.255500793000003</c:v>
                </c:pt>
                <c:pt idx="430">
                  <c:v>49.669239044000001</c:v>
                </c:pt>
                <c:pt idx="431">
                  <c:v>49.066646575999997</c:v>
                </c:pt>
                <c:pt idx="432">
                  <c:v>49.410728454999997</c:v>
                </c:pt>
                <c:pt idx="433">
                  <c:v>49.269832610999998</c:v>
                </c:pt>
                <c:pt idx="434">
                  <c:v>49.279239654999998</c:v>
                </c:pt>
                <c:pt idx="435">
                  <c:v>49.030540465999998</c:v>
                </c:pt>
                <c:pt idx="436">
                  <c:v>49.489551544000001</c:v>
                </c:pt>
                <c:pt idx="437">
                  <c:v>49.118320464999996</c:v>
                </c:pt>
                <c:pt idx="438">
                  <c:v>49.167896270999996</c:v>
                </c:pt>
                <c:pt idx="439">
                  <c:v>49.016654967999997</c:v>
                </c:pt>
                <c:pt idx="440">
                  <c:v>49.369163512999997</c:v>
                </c:pt>
                <c:pt idx="441">
                  <c:v>49.283603667999998</c:v>
                </c:pt>
                <c:pt idx="442">
                  <c:v>49.562870025999999</c:v>
                </c:pt>
                <c:pt idx="443">
                  <c:v>48.815525055000002</c:v>
                </c:pt>
                <c:pt idx="444">
                  <c:v>49.380558014000002</c:v>
                </c:pt>
                <c:pt idx="445">
                  <c:v>49.372100830000001</c:v>
                </c:pt>
                <c:pt idx="446">
                  <c:v>49.174030303999999</c:v>
                </c:pt>
                <c:pt idx="447">
                  <c:v>49.280822753999999</c:v>
                </c:pt>
                <c:pt idx="448">
                  <c:v>49.25945282</c:v>
                </c:pt>
                <c:pt idx="449">
                  <c:v>49.100105286000002</c:v>
                </c:pt>
                <c:pt idx="450">
                  <c:v>49.296291351000001</c:v>
                </c:pt>
                <c:pt idx="451">
                  <c:v>49.24539566</c:v>
                </c:pt>
                <c:pt idx="452">
                  <c:v>49.243274689000003</c:v>
                </c:pt>
                <c:pt idx="453">
                  <c:v>49.108638763000002</c:v>
                </c:pt>
                <c:pt idx="454">
                  <c:v>49.274925232000001</c:v>
                </c:pt>
                <c:pt idx="455">
                  <c:v>49.264595032000003</c:v>
                </c:pt>
                <c:pt idx="456">
                  <c:v>49.443542479999998</c:v>
                </c:pt>
                <c:pt idx="457">
                  <c:v>49.217777251999998</c:v>
                </c:pt>
                <c:pt idx="458">
                  <c:v>49.537254333</c:v>
                </c:pt>
                <c:pt idx="459">
                  <c:v>49.634716034</c:v>
                </c:pt>
                <c:pt idx="460">
                  <c:v>49.253143311000002</c:v>
                </c:pt>
                <c:pt idx="461">
                  <c:v>49.185295105000002</c:v>
                </c:pt>
                <c:pt idx="462">
                  <c:v>49.292747497999997</c:v>
                </c:pt>
                <c:pt idx="463">
                  <c:v>49.390041351000001</c:v>
                </c:pt>
                <c:pt idx="464">
                  <c:v>49.592372894</c:v>
                </c:pt>
                <c:pt idx="465">
                  <c:v>49.463878631999997</c:v>
                </c:pt>
                <c:pt idx="466">
                  <c:v>49.391361236999998</c:v>
                </c:pt>
                <c:pt idx="467">
                  <c:v>49.383190155000001</c:v>
                </c:pt>
                <c:pt idx="468">
                  <c:v>49.208797455000003</c:v>
                </c:pt>
                <c:pt idx="469">
                  <c:v>49.244983673</c:v>
                </c:pt>
                <c:pt idx="470">
                  <c:v>49.741710662999999</c:v>
                </c:pt>
                <c:pt idx="471">
                  <c:v>49.570610045999999</c:v>
                </c:pt>
                <c:pt idx="472">
                  <c:v>49.090667725000003</c:v>
                </c:pt>
                <c:pt idx="473">
                  <c:v>49.218692779999998</c:v>
                </c:pt>
                <c:pt idx="474">
                  <c:v>49.294876099</c:v>
                </c:pt>
                <c:pt idx="475">
                  <c:v>48.972629546999997</c:v>
                </c:pt>
                <c:pt idx="476">
                  <c:v>48.941398620999998</c:v>
                </c:pt>
                <c:pt idx="477">
                  <c:v>49.053211212000001</c:v>
                </c:pt>
                <c:pt idx="478">
                  <c:v>48.680339813000003</c:v>
                </c:pt>
                <c:pt idx="479">
                  <c:v>48.982589722</c:v>
                </c:pt>
                <c:pt idx="480">
                  <c:v>48.688236236999998</c:v>
                </c:pt>
                <c:pt idx="481">
                  <c:v>48.888381957999997</c:v>
                </c:pt>
                <c:pt idx="482">
                  <c:v>48.859901428000001</c:v>
                </c:pt>
                <c:pt idx="483">
                  <c:v>49.002716063999998</c:v>
                </c:pt>
                <c:pt idx="484">
                  <c:v>48.835605620999999</c:v>
                </c:pt>
                <c:pt idx="485">
                  <c:v>48.495285033999998</c:v>
                </c:pt>
                <c:pt idx="486">
                  <c:v>48.998466491999999</c:v>
                </c:pt>
                <c:pt idx="487">
                  <c:v>48.526268004999999</c:v>
                </c:pt>
                <c:pt idx="488">
                  <c:v>48.902019500999998</c:v>
                </c:pt>
                <c:pt idx="489">
                  <c:v>48.711818694999998</c:v>
                </c:pt>
                <c:pt idx="490">
                  <c:v>48.920146942000002</c:v>
                </c:pt>
                <c:pt idx="491">
                  <c:v>48.534854889000002</c:v>
                </c:pt>
                <c:pt idx="492">
                  <c:v>48.33367157</c:v>
                </c:pt>
                <c:pt idx="493">
                  <c:v>48.611122131000002</c:v>
                </c:pt>
                <c:pt idx="494">
                  <c:v>49.195396422999998</c:v>
                </c:pt>
                <c:pt idx="495">
                  <c:v>48.749965668000002</c:v>
                </c:pt>
                <c:pt idx="496">
                  <c:v>48.685771942000002</c:v>
                </c:pt>
                <c:pt idx="497">
                  <c:v>49.194717406999999</c:v>
                </c:pt>
                <c:pt idx="498">
                  <c:v>49.479873656999999</c:v>
                </c:pt>
                <c:pt idx="499">
                  <c:v>50.192409515000001</c:v>
                </c:pt>
                <c:pt idx="500">
                  <c:v>50.159584045000003</c:v>
                </c:pt>
                <c:pt idx="501">
                  <c:v>50.636539458999998</c:v>
                </c:pt>
                <c:pt idx="502">
                  <c:v>51.005577086999999</c:v>
                </c:pt>
                <c:pt idx="503">
                  <c:v>50.781639099000003</c:v>
                </c:pt>
                <c:pt idx="504">
                  <c:v>50.510749816999997</c:v>
                </c:pt>
                <c:pt idx="505">
                  <c:v>51.040847778</c:v>
                </c:pt>
                <c:pt idx="506">
                  <c:v>50.850627899000003</c:v>
                </c:pt>
                <c:pt idx="507">
                  <c:v>51.251834869</c:v>
                </c:pt>
                <c:pt idx="508">
                  <c:v>51.112827301000003</c:v>
                </c:pt>
                <c:pt idx="509">
                  <c:v>51.033599854000002</c:v>
                </c:pt>
                <c:pt idx="510">
                  <c:v>51.119354248</c:v>
                </c:pt>
                <c:pt idx="511">
                  <c:v>51.187686919999997</c:v>
                </c:pt>
                <c:pt idx="512">
                  <c:v>50.998416900999999</c:v>
                </c:pt>
                <c:pt idx="513">
                  <c:v>50.749156952</c:v>
                </c:pt>
                <c:pt idx="514">
                  <c:v>50.985679626</c:v>
                </c:pt>
                <c:pt idx="515">
                  <c:v>50.588630676000001</c:v>
                </c:pt>
                <c:pt idx="516">
                  <c:v>50.676456451</c:v>
                </c:pt>
                <c:pt idx="517">
                  <c:v>50.643268585000001</c:v>
                </c:pt>
                <c:pt idx="518">
                  <c:v>50.313911437999998</c:v>
                </c:pt>
                <c:pt idx="519">
                  <c:v>50.524486541999998</c:v>
                </c:pt>
                <c:pt idx="520">
                  <c:v>50.519794464</c:v>
                </c:pt>
                <c:pt idx="521">
                  <c:v>50.336082458</c:v>
                </c:pt>
                <c:pt idx="522">
                  <c:v>50.496505737</c:v>
                </c:pt>
                <c:pt idx="523">
                  <c:v>50.017337799000003</c:v>
                </c:pt>
                <c:pt idx="524">
                  <c:v>50.320808411000002</c:v>
                </c:pt>
                <c:pt idx="525">
                  <c:v>49.914936066000003</c:v>
                </c:pt>
                <c:pt idx="526">
                  <c:v>50.355930327999999</c:v>
                </c:pt>
                <c:pt idx="527">
                  <c:v>49.937442779999998</c:v>
                </c:pt>
                <c:pt idx="528">
                  <c:v>49.907726287999999</c:v>
                </c:pt>
                <c:pt idx="529">
                  <c:v>49.886062621999997</c:v>
                </c:pt>
                <c:pt idx="530">
                  <c:v>49.971721649000003</c:v>
                </c:pt>
                <c:pt idx="531">
                  <c:v>49.706302643000001</c:v>
                </c:pt>
                <c:pt idx="532">
                  <c:v>49.517227173000002</c:v>
                </c:pt>
                <c:pt idx="533">
                  <c:v>49.400333404999998</c:v>
                </c:pt>
                <c:pt idx="534">
                  <c:v>49.052108765</c:v>
                </c:pt>
                <c:pt idx="535">
                  <c:v>49.226222991999997</c:v>
                </c:pt>
                <c:pt idx="536">
                  <c:v>49.360805511000002</c:v>
                </c:pt>
                <c:pt idx="537">
                  <c:v>49.371639252000001</c:v>
                </c:pt>
                <c:pt idx="538">
                  <c:v>49.335918427000003</c:v>
                </c:pt>
                <c:pt idx="539">
                  <c:v>49.145839690999999</c:v>
                </c:pt>
                <c:pt idx="540">
                  <c:v>49.297473906999997</c:v>
                </c:pt>
                <c:pt idx="541">
                  <c:v>49.478755950999997</c:v>
                </c:pt>
                <c:pt idx="542">
                  <c:v>49.241539001</c:v>
                </c:pt>
                <c:pt idx="543">
                  <c:v>49.416393280000001</c:v>
                </c:pt>
                <c:pt idx="544">
                  <c:v>49.244003296000002</c:v>
                </c:pt>
                <c:pt idx="545">
                  <c:v>49.208839417</c:v>
                </c:pt>
                <c:pt idx="546">
                  <c:v>48.975456238</c:v>
                </c:pt>
                <c:pt idx="547">
                  <c:v>48.740730286000002</c:v>
                </c:pt>
                <c:pt idx="548">
                  <c:v>49.047985077</c:v>
                </c:pt>
                <c:pt idx="549">
                  <c:v>48.797351837000001</c:v>
                </c:pt>
                <c:pt idx="550">
                  <c:v>48.925010681000003</c:v>
                </c:pt>
                <c:pt idx="551">
                  <c:v>48.882041931000003</c:v>
                </c:pt>
                <c:pt idx="552">
                  <c:v>48.12141037</c:v>
                </c:pt>
                <c:pt idx="553">
                  <c:v>48.507144928000002</c:v>
                </c:pt>
                <c:pt idx="554">
                  <c:v>48.535137177000003</c:v>
                </c:pt>
                <c:pt idx="555">
                  <c:v>48.223224639999998</c:v>
                </c:pt>
                <c:pt idx="556">
                  <c:v>48.292354584000002</c:v>
                </c:pt>
                <c:pt idx="557">
                  <c:v>48.658451079999999</c:v>
                </c:pt>
                <c:pt idx="558">
                  <c:v>48.096256255999997</c:v>
                </c:pt>
                <c:pt idx="559">
                  <c:v>48.064476012999997</c:v>
                </c:pt>
                <c:pt idx="560">
                  <c:v>47.768009186</c:v>
                </c:pt>
                <c:pt idx="561">
                  <c:v>48.100963593000003</c:v>
                </c:pt>
                <c:pt idx="562">
                  <c:v>47.888122559000003</c:v>
                </c:pt>
                <c:pt idx="563">
                  <c:v>48.005275726000001</c:v>
                </c:pt>
                <c:pt idx="564">
                  <c:v>47.761146545000003</c:v>
                </c:pt>
                <c:pt idx="565">
                  <c:v>48.012519836000003</c:v>
                </c:pt>
                <c:pt idx="566">
                  <c:v>47.491008759000003</c:v>
                </c:pt>
                <c:pt idx="567">
                  <c:v>47.358024596999996</c:v>
                </c:pt>
                <c:pt idx="568">
                  <c:v>47.354202270999998</c:v>
                </c:pt>
                <c:pt idx="569">
                  <c:v>47.528453827</c:v>
                </c:pt>
                <c:pt idx="570">
                  <c:v>47.459171294999997</c:v>
                </c:pt>
                <c:pt idx="571">
                  <c:v>47.234542847</c:v>
                </c:pt>
                <c:pt idx="572">
                  <c:v>47.146190642999997</c:v>
                </c:pt>
                <c:pt idx="573">
                  <c:v>46.953659058</c:v>
                </c:pt>
                <c:pt idx="574">
                  <c:v>47.233772278000004</c:v>
                </c:pt>
                <c:pt idx="575">
                  <c:v>46.926631927000003</c:v>
                </c:pt>
                <c:pt idx="576">
                  <c:v>46.921344757</c:v>
                </c:pt>
                <c:pt idx="577">
                  <c:v>47.247406005999999</c:v>
                </c:pt>
                <c:pt idx="578">
                  <c:v>47.218765259000001</c:v>
                </c:pt>
                <c:pt idx="579">
                  <c:v>46.865348816000001</c:v>
                </c:pt>
                <c:pt idx="580">
                  <c:v>47.039356232000003</c:v>
                </c:pt>
                <c:pt idx="581">
                  <c:v>47.083602904999999</c:v>
                </c:pt>
                <c:pt idx="582">
                  <c:v>46.492168427000003</c:v>
                </c:pt>
                <c:pt idx="583">
                  <c:v>46.684162139999998</c:v>
                </c:pt>
                <c:pt idx="584">
                  <c:v>46.630447388</c:v>
                </c:pt>
                <c:pt idx="585">
                  <c:v>46.330261229999998</c:v>
                </c:pt>
                <c:pt idx="586">
                  <c:v>46.624813080000003</c:v>
                </c:pt>
                <c:pt idx="587">
                  <c:v>46.079959869</c:v>
                </c:pt>
                <c:pt idx="588">
                  <c:v>46.519710541000002</c:v>
                </c:pt>
                <c:pt idx="589">
                  <c:v>46.378627776999998</c:v>
                </c:pt>
                <c:pt idx="590">
                  <c:v>46.434627532999997</c:v>
                </c:pt>
                <c:pt idx="591">
                  <c:v>46.179462432999998</c:v>
                </c:pt>
                <c:pt idx="592">
                  <c:v>45.946331024000003</c:v>
                </c:pt>
                <c:pt idx="593">
                  <c:v>46.081199646000002</c:v>
                </c:pt>
                <c:pt idx="594">
                  <c:v>46.073406218999999</c:v>
                </c:pt>
                <c:pt idx="595">
                  <c:v>45.645145415999998</c:v>
                </c:pt>
                <c:pt idx="596">
                  <c:v>46.167228698999999</c:v>
                </c:pt>
                <c:pt idx="597">
                  <c:v>45.900424956999998</c:v>
                </c:pt>
                <c:pt idx="598">
                  <c:v>45.586177825999997</c:v>
                </c:pt>
                <c:pt idx="599">
                  <c:v>45.616519928000002</c:v>
                </c:pt>
                <c:pt idx="600">
                  <c:v>45.681098937999998</c:v>
                </c:pt>
                <c:pt idx="601">
                  <c:v>45.649253844999997</c:v>
                </c:pt>
                <c:pt idx="602">
                  <c:v>45.687477112000003</c:v>
                </c:pt>
                <c:pt idx="603">
                  <c:v>45.353939056000002</c:v>
                </c:pt>
                <c:pt idx="604">
                  <c:v>45.239944457999997</c:v>
                </c:pt>
                <c:pt idx="605">
                  <c:v>45.079170226999999</c:v>
                </c:pt>
                <c:pt idx="606">
                  <c:v>45.436016082999998</c:v>
                </c:pt>
                <c:pt idx="607">
                  <c:v>45.172832489000001</c:v>
                </c:pt>
                <c:pt idx="608">
                  <c:v>45.002407073999997</c:v>
                </c:pt>
                <c:pt idx="609">
                  <c:v>44.668682097999998</c:v>
                </c:pt>
                <c:pt idx="610">
                  <c:v>44.926883697999997</c:v>
                </c:pt>
                <c:pt idx="611">
                  <c:v>44.883346558</c:v>
                </c:pt>
                <c:pt idx="612">
                  <c:v>44.652267455999997</c:v>
                </c:pt>
                <c:pt idx="613">
                  <c:v>44.838661193999997</c:v>
                </c:pt>
                <c:pt idx="614">
                  <c:v>44.902175903</c:v>
                </c:pt>
                <c:pt idx="615">
                  <c:v>44.335353851000001</c:v>
                </c:pt>
                <c:pt idx="616">
                  <c:v>44.594020843999999</c:v>
                </c:pt>
                <c:pt idx="617">
                  <c:v>44.632057189999998</c:v>
                </c:pt>
                <c:pt idx="618">
                  <c:v>44.176822661999999</c:v>
                </c:pt>
                <c:pt idx="619">
                  <c:v>44.276248932000001</c:v>
                </c:pt>
                <c:pt idx="620">
                  <c:v>44.485374450999998</c:v>
                </c:pt>
                <c:pt idx="621">
                  <c:v>44.265499114999997</c:v>
                </c:pt>
                <c:pt idx="622">
                  <c:v>44.246345519999998</c:v>
                </c:pt>
                <c:pt idx="623">
                  <c:v>43.912307738999999</c:v>
                </c:pt>
                <c:pt idx="624">
                  <c:v>44.185813904</c:v>
                </c:pt>
                <c:pt idx="625">
                  <c:v>43.803024292000003</c:v>
                </c:pt>
                <c:pt idx="626">
                  <c:v>43.88445282</c:v>
                </c:pt>
                <c:pt idx="627">
                  <c:v>44.029407501000001</c:v>
                </c:pt>
                <c:pt idx="628">
                  <c:v>43.758113860999998</c:v>
                </c:pt>
                <c:pt idx="629">
                  <c:v>43.840885161999999</c:v>
                </c:pt>
                <c:pt idx="630">
                  <c:v>43.724620819000002</c:v>
                </c:pt>
                <c:pt idx="631">
                  <c:v>43.378582000999998</c:v>
                </c:pt>
                <c:pt idx="632">
                  <c:v>43.246700287000003</c:v>
                </c:pt>
                <c:pt idx="633">
                  <c:v>43.449501038000001</c:v>
                </c:pt>
                <c:pt idx="634">
                  <c:v>43.320888519</c:v>
                </c:pt>
                <c:pt idx="635">
                  <c:v>42.928276062000002</c:v>
                </c:pt>
                <c:pt idx="636">
                  <c:v>43.129920959000003</c:v>
                </c:pt>
                <c:pt idx="637">
                  <c:v>43.300548552999999</c:v>
                </c:pt>
                <c:pt idx="638">
                  <c:v>43.212875365999999</c:v>
                </c:pt>
                <c:pt idx="639">
                  <c:v>43.359596252000003</c:v>
                </c:pt>
                <c:pt idx="640">
                  <c:v>43.079421996999997</c:v>
                </c:pt>
                <c:pt idx="641">
                  <c:v>42.815715789999999</c:v>
                </c:pt>
                <c:pt idx="642">
                  <c:v>43.059894561999997</c:v>
                </c:pt>
                <c:pt idx="643">
                  <c:v>42.738277435000001</c:v>
                </c:pt>
                <c:pt idx="644">
                  <c:v>42.375514983999999</c:v>
                </c:pt>
                <c:pt idx="645">
                  <c:v>42.706302643000001</c:v>
                </c:pt>
                <c:pt idx="646">
                  <c:v>42.665893554999997</c:v>
                </c:pt>
                <c:pt idx="647">
                  <c:v>42.152713775999999</c:v>
                </c:pt>
                <c:pt idx="648">
                  <c:v>42.595123291</c:v>
                </c:pt>
                <c:pt idx="649">
                  <c:v>42.244625092</c:v>
                </c:pt>
                <c:pt idx="650">
                  <c:v>42.420989990000002</c:v>
                </c:pt>
                <c:pt idx="651">
                  <c:v>41.696670531999999</c:v>
                </c:pt>
                <c:pt idx="652">
                  <c:v>42.186786652000002</c:v>
                </c:pt>
                <c:pt idx="653">
                  <c:v>42.075035094999997</c:v>
                </c:pt>
                <c:pt idx="654">
                  <c:v>42.010223388999997</c:v>
                </c:pt>
                <c:pt idx="655">
                  <c:v>42.071121216000002</c:v>
                </c:pt>
                <c:pt idx="656">
                  <c:v>42.287242888999998</c:v>
                </c:pt>
                <c:pt idx="657">
                  <c:v>41.742439269999998</c:v>
                </c:pt>
                <c:pt idx="658">
                  <c:v>42.089595795000001</c:v>
                </c:pt>
                <c:pt idx="659">
                  <c:v>41.604820251</c:v>
                </c:pt>
                <c:pt idx="660">
                  <c:v>41.748104095000002</c:v>
                </c:pt>
                <c:pt idx="661">
                  <c:v>41.568275452000002</c:v>
                </c:pt>
                <c:pt idx="662">
                  <c:v>41.502105712999999</c:v>
                </c:pt>
                <c:pt idx="663">
                  <c:v>41.190635681000003</c:v>
                </c:pt>
                <c:pt idx="664">
                  <c:v>41.186573029000002</c:v>
                </c:pt>
                <c:pt idx="665">
                  <c:v>41.503921509000001</c:v>
                </c:pt>
                <c:pt idx="666">
                  <c:v>41.353599547999998</c:v>
                </c:pt>
                <c:pt idx="667">
                  <c:v>41.838108063</c:v>
                </c:pt>
                <c:pt idx="668">
                  <c:v>42.051959990999997</c:v>
                </c:pt>
                <c:pt idx="669">
                  <c:v>42.144592285000002</c:v>
                </c:pt>
                <c:pt idx="670">
                  <c:v>42.246067046999997</c:v>
                </c:pt>
                <c:pt idx="671">
                  <c:v>42.329444885000001</c:v>
                </c:pt>
                <c:pt idx="672">
                  <c:v>42.203926086000003</c:v>
                </c:pt>
                <c:pt idx="673">
                  <c:v>42.360637664999999</c:v>
                </c:pt>
                <c:pt idx="674">
                  <c:v>42.261146545000003</c:v>
                </c:pt>
                <c:pt idx="675">
                  <c:v>42.193489075000002</c:v>
                </c:pt>
                <c:pt idx="676">
                  <c:v>41.866786957000002</c:v>
                </c:pt>
                <c:pt idx="677">
                  <c:v>42.085060120000001</c:v>
                </c:pt>
                <c:pt idx="678">
                  <c:v>41.758895873999997</c:v>
                </c:pt>
                <c:pt idx="679">
                  <c:v>41.900218963999997</c:v>
                </c:pt>
                <c:pt idx="680">
                  <c:v>41.644821167000003</c:v>
                </c:pt>
                <c:pt idx="681">
                  <c:v>41.806358336999999</c:v>
                </c:pt>
                <c:pt idx="682">
                  <c:v>41.605194091999998</c:v>
                </c:pt>
                <c:pt idx="683">
                  <c:v>41.443317413000003</c:v>
                </c:pt>
                <c:pt idx="684">
                  <c:v>41.521717072000001</c:v>
                </c:pt>
                <c:pt idx="685">
                  <c:v>41.360237122000001</c:v>
                </c:pt>
                <c:pt idx="686">
                  <c:v>41.582679749</c:v>
                </c:pt>
                <c:pt idx="687">
                  <c:v>41.311313628999997</c:v>
                </c:pt>
                <c:pt idx="688">
                  <c:v>41.184112548999998</c:v>
                </c:pt>
                <c:pt idx="689">
                  <c:v>41.603813170999999</c:v>
                </c:pt>
                <c:pt idx="690">
                  <c:v>40.961811066000003</c:v>
                </c:pt>
                <c:pt idx="691">
                  <c:v>41.141769408999998</c:v>
                </c:pt>
                <c:pt idx="692">
                  <c:v>41.105731964</c:v>
                </c:pt>
                <c:pt idx="693">
                  <c:v>41.128189087000003</c:v>
                </c:pt>
                <c:pt idx="694">
                  <c:v>41.284351348999998</c:v>
                </c:pt>
                <c:pt idx="695">
                  <c:v>41.072845459</c:v>
                </c:pt>
                <c:pt idx="696">
                  <c:v>41.102890015</c:v>
                </c:pt>
                <c:pt idx="697">
                  <c:v>41.244781494000001</c:v>
                </c:pt>
                <c:pt idx="698">
                  <c:v>40.684333801000001</c:v>
                </c:pt>
                <c:pt idx="699">
                  <c:v>41.010971069</c:v>
                </c:pt>
                <c:pt idx="700">
                  <c:v>40.691120148000003</c:v>
                </c:pt>
                <c:pt idx="701">
                  <c:v>40.550411224000001</c:v>
                </c:pt>
                <c:pt idx="702">
                  <c:v>40.512054442999997</c:v>
                </c:pt>
                <c:pt idx="703">
                  <c:v>40.405513763000002</c:v>
                </c:pt>
                <c:pt idx="704">
                  <c:v>40.951755523999999</c:v>
                </c:pt>
                <c:pt idx="705">
                  <c:v>40.607089995999999</c:v>
                </c:pt>
                <c:pt idx="706">
                  <c:v>40.242797852000002</c:v>
                </c:pt>
                <c:pt idx="707">
                  <c:v>40.359161377</c:v>
                </c:pt>
                <c:pt idx="708">
                  <c:v>40.256736754999999</c:v>
                </c:pt>
                <c:pt idx="709">
                  <c:v>39.985038756999998</c:v>
                </c:pt>
                <c:pt idx="710">
                  <c:v>39.746513366999999</c:v>
                </c:pt>
                <c:pt idx="711">
                  <c:v>39.922229766999997</c:v>
                </c:pt>
                <c:pt idx="712">
                  <c:v>39.877403258999998</c:v>
                </c:pt>
                <c:pt idx="713">
                  <c:v>40.100502014</c:v>
                </c:pt>
                <c:pt idx="714">
                  <c:v>39.814125060999999</c:v>
                </c:pt>
                <c:pt idx="715">
                  <c:v>39.846931458</c:v>
                </c:pt>
                <c:pt idx="716">
                  <c:v>40.016139983999999</c:v>
                </c:pt>
                <c:pt idx="717">
                  <c:v>39.691509246999999</c:v>
                </c:pt>
                <c:pt idx="718">
                  <c:v>39.904060364000003</c:v>
                </c:pt>
                <c:pt idx="719">
                  <c:v>39.489398956000002</c:v>
                </c:pt>
                <c:pt idx="720">
                  <c:v>39.650543212999999</c:v>
                </c:pt>
                <c:pt idx="721">
                  <c:v>39.607398987000003</c:v>
                </c:pt>
                <c:pt idx="722">
                  <c:v>39.606948852999999</c:v>
                </c:pt>
                <c:pt idx="723">
                  <c:v>39.302593231000003</c:v>
                </c:pt>
                <c:pt idx="724">
                  <c:v>39.528167725000003</c:v>
                </c:pt>
                <c:pt idx="725">
                  <c:v>39.288536071999999</c:v>
                </c:pt>
                <c:pt idx="726">
                  <c:v>39.220203400000003</c:v>
                </c:pt>
                <c:pt idx="727">
                  <c:v>39.308158874999997</c:v>
                </c:pt>
                <c:pt idx="728">
                  <c:v>39.094356537000003</c:v>
                </c:pt>
                <c:pt idx="729">
                  <c:v>39.017814635999997</c:v>
                </c:pt>
                <c:pt idx="730">
                  <c:v>39.010837555000002</c:v>
                </c:pt>
                <c:pt idx="731">
                  <c:v>38.544792174999998</c:v>
                </c:pt>
                <c:pt idx="732">
                  <c:v>38.691291808999999</c:v>
                </c:pt>
                <c:pt idx="733">
                  <c:v>38.916088104000004</c:v>
                </c:pt>
                <c:pt idx="734">
                  <c:v>38.754737853999998</c:v>
                </c:pt>
                <c:pt idx="735">
                  <c:v>38.829914092999999</c:v>
                </c:pt>
                <c:pt idx="736">
                  <c:v>38.695980071999998</c:v>
                </c:pt>
                <c:pt idx="737">
                  <c:v>38.217891692999999</c:v>
                </c:pt>
                <c:pt idx="738">
                  <c:v>38.495326996000003</c:v>
                </c:pt>
                <c:pt idx="739">
                  <c:v>38.376712799000003</c:v>
                </c:pt>
                <c:pt idx="740">
                  <c:v>38.239006042</c:v>
                </c:pt>
                <c:pt idx="741">
                  <c:v>38.363517760999997</c:v>
                </c:pt>
                <c:pt idx="742">
                  <c:v>38.219635009999998</c:v>
                </c:pt>
                <c:pt idx="743">
                  <c:v>38.403480530000003</c:v>
                </c:pt>
                <c:pt idx="744">
                  <c:v>38.310035706000001</c:v>
                </c:pt>
                <c:pt idx="745">
                  <c:v>38.075500488000003</c:v>
                </c:pt>
                <c:pt idx="746">
                  <c:v>37.992134094000001</c:v>
                </c:pt>
                <c:pt idx="747">
                  <c:v>47.080596923999998</c:v>
                </c:pt>
                <c:pt idx="748">
                  <c:v>40.053108215000002</c:v>
                </c:pt>
                <c:pt idx="749">
                  <c:v>36.489540099999999</c:v>
                </c:pt>
                <c:pt idx="750">
                  <c:v>36.623466491999999</c:v>
                </c:pt>
                <c:pt idx="751">
                  <c:v>36.172897339000002</c:v>
                </c:pt>
                <c:pt idx="752">
                  <c:v>36.311290741000001</c:v>
                </c:pt>
                <c:pt idx="753">
                  <c:v>36.303634643999999</c:v>
                </c:pt>
                <c:pt idx="754">
                  <c:v>35.882278442</c:v>
                </c:pt>
                <c:pt idx="755">
                  <c:v>35.723056792999998</c:v>
                </c:pt>
                <c:pt idx="756">
                  <c:v>35.851459503000001</c:v>
                </c:pt>
                <c:pt idx="757">
                  <c:v>35.620479584000002</c:v>
                </c:pt>
                <c:pt idx="758">
                  <c:v>35.493659973</c:v>
                </c:pt>
                <c:pt idx="759">
                  <c:v>35.349121093999997</c:v>
                </c:pt>
                <c:pt idx="760">
                  <c:v>35.455898285000004</c:v>
                </c:pt>
                <c:pt idx="761">
                  <c:v>35.129959106000001</c:v>
                </c:pt>
                <c:pt idx="762">
                  <c:v>35.475933075</c:v>
                </c:pt>
                <c:pt idx="763">
                  <c:v>35.316379546999997</c:v>
                </c:pt>
                <c:pt idx="764">
                  <c:v>35.253929137999997</c:v>
                </c:pt>
                <c:pt idx="765">
                  <c:v>35.111427307</c:v>
                </c:pt>
                <c:pt idx="766">
                  <c:v>35.247684479</c:v>
                </c:pt>
                <c:pt idx="767">
                  <c:v>34.977535248000002</c:v>
                </c:pt>
                <c:pt idx="768">
                  <c:v>35.199211120999998</c:v>
                </c:pt>
                <c:pt idx="769">
                  <c:v>35.070930480999998</c:v>
                </c:pt>
                <c:pt idx="770">
                  <c:v>34.900966644</c:v>
                </c:pt>
                <c:pt idx="771">
                  <c:v>34.938587189000003</c:v>
                </c:pt>
                <c:pt idx="772">
                  <c:v>34.927589417</c:v>
                </c:pt>
                <c:pt idx="773">
                  <c:v>34.792442321999999</c:v>
                </c:pt>
                <c:pt idx="774">
                  <c:v>34.816516876000001</c:v>
                </c:pt>
                <c:pt idx="775">
                  <c:v>34.845687865999999</c:v>
                </c:pt>
                <c:pt idx="776">
                  <c:v>34.660949707</c:v>
                </c:pt>
                <c:pt idx="777">
                  <c:v>34.525943755999997</c:v>
                </c:pt>
                <c:pt idx="778">
                  <c:v>34.483329773000001</c:v>
                </c:pt>
                <c:pt idx="779">
                  <c:v>34.358814240000001</c:v>
                </c:pt>
                <c:pt idx="780">
                  <c:v>34.571643829000003</c:v>
                </c:pt>
                <c:pt idx="781">
                  <c:v>34.393863678000002</c:v>
                </c:pt>
                <c:pt idx="782">
                  <c:v>34.378219604000002</c:v>
                </c:pt>
                <c:pt idx="783">
                  <c:v>34.124557494999998</c:v>
                </c:pt>
                <c:pt idx="784">
                  <c:v>34.312347412000001</c:v>
                </c:pt>
                <c:pt idx="785">
                  <c:v>34.139987945999998</c:v>
                </c:pt>
                <c:pt idx="786">
                  <c:v>33.972297668000003</c:v>
                </c:pt>
                <c:pt idx="787">
                  <c:v>34.206455231</c:v>
                </c:pt>
                <c:pt idx="788">
                  <c:v>34.208873748999999</c:v>
                </c:pt>
                <c:pt idx="789">
                  <c:v>34.152076721</c:v>
                </c:pt>
                <c:pt idx="790">
                  <c:v>33.995365143000001</c:v>
                </c:pt>
                <c:pt idx="791">
                  <c:v>33.733020781999997</c:v>
                </c:pt>
                <c:pt idx="792">
                  <c:v>33.709247589</c:v>
                </c:pt>
                <c:pt idx="793">
                  <c:v>33.687007903999998</c:v>
                </c:pt>
                <c:pt idx="794">
                  <c:v>33.781433104999998</c:v>
                </c:pt>
                <c:pt idx="795">
                  <c:v>33.648338318</c:v>
                </c:pt>
                <c:pt idx="796">
                  <c:v>33.666168212999999</c:v>
                </c:pt>
                <c:pt idx="797">
                  <c:v>33.550292968999997</c:v>
                </c:pt>
                <c:pt idx="798">
                  <c:v>33.56703186</c:v>
                </c:pt>
                <c:pt idx="799">
                  <c:v>33.326911926000001</c:v>
                </c:pt>
                <c:pt idx="800">
                  <c:v>33.543529509999999</c:v>
                </c:pt>
                <c:pt idx="801">
                  <c:v>33.325927733999997</c:v>
                </c:pt>
                <c:pt idx="802">
                  <c:v>33.197944640999999</c:v>
                </c:pt>
                <c:pt idx="803">
                  <c:v>33.552928925000003</c:v>
                </c:pt>
                <c:pt idx="804">
                  <c:v>33.336483002000001</c:v>
                </c:pt>
                <c:pt idx="805">
                  <c:v>33.377883910999998</c:v>
                </c:pt>
                <c:pt idx="806">
                  <c:v>33.251670836999999</c:v>
                </c:pt>
                <c:pt idx="807">
                  <c:v>33.099346161</c:v>
                </c:pt>
                <c:pt idx="808">
                  <c:v>33.238265990999999</c:v>
                </c:pt>
                <c:pt idx="809">
                  <c:v>33.047653197999999</c:v>
                </c:pt>
                <c:pt idx="810">
                  <c:v>33.026988983000003</c:v>
                </c:pt>
                <c:pt idx="811">
                  <c:v>33.118354797000002</c:v>
                </c:pt>
                <c:pt idx="812">
                  <c:v>32.924568176000001</c:v>
                </c:pt>
                <c:pt idx="813">
                  <c:v>32.941337584999999</c:v>
                </c:pt>
                <c:pt idx="814">
                  <c:v>33.009788512999997</c:v>
                </c:pt>
                <c:pt idx="815">
                  <c:v>32.731941223</c:v>
                </c:pt>
                <c:pt idx="816">
                  <c:v>32.826969147</c:v>
                </c:pt>
                <c:pt idx="817">
                  <c:v>32.644302367999998</c:v>
                </c:pt>
                <c:pt idx="818">
                  <c:v>32.435096741000002</c:v>
                </c:pt>
                <c:pt idx="819">
                  <c:v>32.59601593</c:v>
                </c:pt>
                <c:pt idx="820">
                  <c:v>32.733837127999998</c:v>
                </c:pt>
                <c:pt idx="821">
                  <c:v>32.425750731999997</c:v>
                </c:pt>
                <c:pt idx="822">
                  <c:v>32.537197112999998</c:v>
                </c:pt>
                <c:pt idx="823">
                  <c:v>32.386581421000002</c:v>
                </c:pt>
                <c:pt idx="824">
                  <c:v>32.204879761000001</c:v>
                </c:pt>
                <c:pt idx="825">
                  <c:v>32.358489990000002</c:v>
                </c:pt>
                <c:pt idx="826">
                  <c:v>32.285202026</c:v>
                </c:pt>
                <c:pt idx="827">
                  <c:v>32.143821715999998</c:v>
                </c:pt>
                <c:pt idx="828">
                  <c:v>32.012252808</c:v>
                </c:pt>
                <c:pt idx="829">
                  <c:v>31.813627242999999</c:v>
                </c:pt>
                <c:pt idx="830">
                  <c:v>32.025989531999997</c:v>
                </c:pt>
                <c:pt idx="831">
                  <c:v>31.777690886999999</c:v>
                </c:pt>
                <c:pt idx="832">
                  <c:v>31.790925980000001</c:v>
                </c:pt>
                <c:pt idx="833">
                  <c:v>31.836944580000001</c:v>
                </c:pt>
                <c:pt idx="834">
                  <c:v>31.730569839000001</c:v>
                </c:pt>
                <c:pt idx="835">
                  <c:v>31.926036835000001</c:v>
                </c:pt>
                <c:pt idx="836">
                  <c:v>31.721805573000001</c:v>
                </c:pt>
                <c:pt idx="837">
                  <c:v>31.684007645000001</c:v>
                </c:pt>
                <c:pt idx="838">
                  <c:v>31.45460701</c:v>
                </c:pt>
                <c:pt idx="839">
                  <c:v>31.416433334000001</c:v>
                </c:pt>
                <c:pt idx="840">
                  <c:v>31.465091704999999</c:v>
                </c:pt>
                <c:pt idx="841">
                  <c:v>31.637960434</c:v>
                </c:pt>
                <c:pt idx="842">
                  <c:v>31.289373397999999</c:v>
                </c:pt>
                <c:pt idx="843">
                  <c:v>31.244235992</c:v>
                </c:pt>
                <c:pt idx="844">
                  <c:v>31.421478271000002</c:v>
                </c:pt>
                <c:pt idx="845">
                  <c:v>31.311710357999999</c:v>
                </c:pt>
                <c:pt idx="846">
                  <c:v>31.335048676</c:v>
                </c:pt>
                <c:pt idx="847">
                  <c:v>31.475631713999999</c:v>
                </c:pt>
                <c:pt idx="848">
                  <c:v>30.908329009999999</c:v>
                </c:pt>
                <c:pt idx="849">
                  <c:v>31.084447861000001</c:v>
                </c:pt>
                <c:pt idx="850">
                  <c:v>31.088293075999999</c:v>
                </c:pt>
                <c:pt idx="851">
                  <c:v>31.039306641</c:v>
                </c:pt>
                <c:pt idx="852">
                  <c:v>31.116916656000001</c:v>
                </c:pt>
                <c:pt idx="853">
                  <c:v>31.261276245000001</c:v>
                </c:pt>
                <c:pt idx="854">
                  <c:v>30.971990585</c:v>
                </c:pt>
                <c:pt idx="855">
                  <c:v>30.889049530000001</c:v>
                </c:pt>
                <c:pt idx="856">
                  <c:v>30.869194030999999</c:v>
                </c:pt>
                <c:pt idx="857">
                  <c:v>30.789087296000002</c:v>
                </c:pt>
                <c:pt idx="858">
                  <c:v>30.580814362000002</c:v>
                </c:pt>
                <c:pt idx="859">
                  <c:v>30.611433029000001</c:v>
                </c:pt>
                <c:pt idx="860">
                  <c:v>30.689035415999999</c:v>
                </c:pt>
                <c:pt idx="861">
                  <c:v>30.716691970999999</c:v>
                </c:pt>
                <c:pt idx="862">
                  <c:v>30.661182404000002</c:v>
                </c:pt>
                <c:pt idx="863">
                  <c:v>30.504192352</c:v>
                </c:pt>
                <c:pt idx="864">
                  <c:v>30.636262894000001</c:v>
                </c:pt>
                <c:pt idx="865">
                  <c:v>30.521347045999999</c:v>
                </c:pt>
                <c:pt idx="866">
                  <c:v>30.458971024</c:v>
                </c:pt>
                <c:pt idx="867">
                  <c:v>30.296649933000001</c:v>
                </c:pt>
                <c:pt idx="868">
                  <c:v>30.529167175000001</c:v>
                </c:pt>
                <c:pt idx="869">
                  <c:v>30.375141144000001</c:v>
                </c:pt>
                <c:pt idx="870">
                  <c:v>30.268722533999998</c:v>
                </c:pt>
                <c:pt idx="871">
                  <c:v>30.100872039999999</c:v>
                </c:pt>
                <c:pt idx="872">
                  <c:v>29.912437439000001</c:v>
                </c:pt>
                <c:pt idx="873">
                  <c:v>30.087947844999999</c:v>
                </c:pt>
                <c:pt idx="874">
                  <c:v>29.956832886000001</c:v>
                </c:pt>
                <c:pt idx="875">
                  <c:v>29.946502685999999</c:v>
                </c:pt>
                <c:pt idx="876">
                  <c:v>29.814035415999999</c:v>
                </c:pt>
                <c:pt idx="877">
                  <c:v>29.631195068</c:v>
                </c:pt>
                <c:pt idx="878">
                  <c:v>29.725181580000001</c:v>
                </c:pt>
                <c:pt idx="879">
                  <c:v>29.747457504</c:v>
                </c:pt>
                <c:pt idx="880">
                  <c:v>29.684429169000001</c:v>
                </c:pt>
                <c:pt idx="881">
                  <c:v>29.725664138999999</c:v>
                </c:pt>
                <c:pt idx="882">
                  <c:v>29.550662994</c:v>
                </c:pt>
                <c:pt idx="883">
                  <c:v>29.322860718000001</c:v>
                </c:pt>
                <c:pt idx="884">
                  <c:v>29.260456085000001</c:v>
                </c:pt>
                <c:pt idx="885">
                  <c:v>29.527563095000001</c:v>
                </c:pt>
                <c:pt idx="886">
                  <c:v>29.277074813999999</c:v>
                </c:pt>
                <c:pt idx="887">
                  <c:v>29.231035233</c:v>
                </c:pt>
                <c:pt idx="888">
                  <c:v>29.499673843</c:v>
                </c:pt>
                <c:pt idx="889">
                  <c:v>29.156097412000001</c:v>
                </c:pt>
                <c:pt idx="890">
                  <c:v>29.186460494999999</c:v>
                </c:pt>
                <c:pt idx="891">
                  <c:v>28.783288956</c:v>
                </c:pt>
                <c:pt idx="892">
                  <c:v>29.174364090000001</c:v>
                </c:pt>
                <c:pt idx="893">
                  <c:v>28.933422089</c:v>
                </c:pt>
                <c:pt idx="894">
                  <c:v>29.065614700000001</c:v>
                </c:pt>
                <c:pt idx="895">
                  <c:v>29.141052246000001</c:v>
                </c:pt>
                <c:pt idx="896">
                  <c:v>29.190830231</c:v>
                </c:pt>
                <c:pt idx="897">
                  <c:v>28.927213669</c:v>
                </c:pt>
                <c:pt idx="898">
                  <c:v>29.116645813000002</c:v>
                </c:pt>
                <c:pt idx="899">
                  <c:v>28.868015288999999</c:v>
                </c:pt>
                <c:pt idx="900">
                  <c:v>28.902439117</c:v>
                </c:pt>
                <c:pt idx="901">
                  <c:v>28.896438599</c:v>
                </c:pt>
                <c:pt idx="902">
                  <c:v>28.779699325999999</c:v>
                </c:pt>
                <c:pt idx="903">
                  <c:v>28.946149825999999</c:v>
                </c:pt>
                <c:pt idx="904">
                  <c:v>28.702528000000001</c:v>
                </c:pt>
                <c:pt idx="905">
                  <c:v>28.785600662</c:v>
                </c:pt>
                <c:pt idx="906">
                  <c:v>28.523550033999999</c:v>
                </c:pt>
                <c:pt idx="907">
                  <c:v>28.369335175</c:v>
                </c:pt>
                <c:pt idx="908">
                  <c:v>28.762479782</c:v>
                </c:pt>
                <c:pt idx="909">
                  <c:v>28.317964554</c:v>
                </c:pt>
                <c:pt idx="910">
                  <c:v>28.53660202</c:v>
                </c:pt>
                <c:pt idx="911">
                  <c:v>28.660383224</c:v>
                </c:pt>
                <c:pt idx="912">
                  <c:v>28.168581009</c:v>
                </c:pt>
                <c:pt idx="913">
                  <c:v>28.453380585000001</c:v>
                </c:pt>
                <c:pt idx="914">
                  <c:v>28.358341217</c:v>
                </c:pt>
                <c:pt idx="915">
                  <c:v>28.188243866000001</c:v>
                </c:pt>
                <c:pt idx="916">
                  <c:v>28.014245986999999</c:v>
                </c:pt>
                <c:pt idx="917">
                  <c:v>27.722890853999999</c:v>
                </c:pt>
                <c:pt idx="918">
                  <c:v>28.020734786999999</c:v>
                </c:pt>
                <c:pt idx="919">
                  <c:v>27.84815979</c:v>
                </c:pt>
                <c:pt idx="920">
                  <c:v>28.068998337</c:v>
                </c:pt>
                <c:pt idx="921">
                  <c:v>27.775049209999999</c:v>
                </c:pt>
                <c:pt idx="922">
                  <c:v>27.557416916000001</c:v>
                </c:pt>
                <c:pt idx="923">
                  <c:v>27.623266220000001</c:v>
                </c:pt>
                <c:pt idx="924">
                  <c:v>27.628723144999999</c:v>
                </c:pt>
                <c:pt idx="925">
                  <c:v>27.368387221999999</c:v>
                </c:pt>
                <c:pt idx="926">
                  <c:v>27.626522064</c:v>
                </c:pt>
                <c:pt idx="927">
                  <c:v>27.343006133999999</c:v>
                </c:pt>
                <c:pt idx="928">
                  <c:v>27.261161804</c:v>
                </c:pt>
                <c:pt idx="929">
                  <c:v>27.210342406999999</c:v>
                </c:pt>
                <c:pt idx="930">
                  <c:v>27.448503494000001</c:v>
                </c:pt>
                <c:pt idx="931">
                  <c:v>27.300413131999999</c:v>
                </c:pt>
                <c:pt idx="932">
                  <c:v>27.180335999</c:v>
                </c:pt>
                <c:pt idx="933">
                  <c:v>27.253664016999998</c:v>
                </c:pt>
                <c:pt idx="934">
                  <c:v>27.055223465000001</c:v>
                </c:pt>
                <c:pt idx="935">
                  <c:v>27.372980118000001</c:v>
                </c:pt>
                <c:pt idx="936">
                  <c:v>27.232301712000002</c:v>
                </c:pt>
                <c:pt idx="937">
                  <c:v>27.343238831000001</c:v>
                </c:pt>
                <c:pt idx="938">
                  <c:v>26.959754944</c:v>
                </c:pt>
                <c:pt idx="939">
                  <c:v>26.823049545</c:v>
                </c:pt>
                <c:pt idx="940">
                  <c:v>26.862436294999998</c:v>
                </c:pt>
                <c:pt idx="941">
                  <c:v>26.827684401999999</c:v>
                </c:pt>
                <c:pt idx="942">
                  <c:v>27.030246734999999</c:v>
                </c:pt>
                <c:pt idx="943">
                  <c:v>26.697570801000001</c:v>
                </c:pt>
                <c:pt idx="944">
                  <c:v>26.776582718</c:v>
                </c:pt>
                <c:pt idx="945">
                  <c:v>26.61340332</c:v>
                </c:pt>
                <c:pt idx="946">
                  <c:v>26.757980347</c:v>
                </c:pt>
                <c:pt idx="947">
                  <c:v>26.742431641</c:v>
                </c:pt>
                <c:pt idx="948">
                  <c:v>26.499309539999999</c:v>
                </c:pt>
                <c:pt idx="949">
                  <c:v>26.736709595000001</c:v>
                </c:pt>
                <c:pt idx="950">
                  <c:v>26.712972641</c:v>
                </c:pt>
                <c:pt idx="951">
                  <c:v>26.690011978000001</c:v>
                </c:pt>
                <c:pt idx="952">
                  <c:v>26.413309096999999</c:v>
                </c:pt>
                <c:pt idx="953">
                  <c:v>26.344408035000001</c:v>
                </c:pt>
                <c:pt idx="954">
                  <c:v>26.397171020999998</c:v>
                </c:pt>
                <c:pt idx="955">
                  <c:v>26.384824753</c:v>
                </c:pt>
                <c:pt idx="956">
                  <c:v>26.071603775</c:v>
                </c:pt>
                <c:pt idx="957">
                  <c:v>26.264858245999999</c:v>
                </c:pt>
                <c:pt idx="958">
                  <c:v>26.177305222000001</c:v>
                </c:pt>
                <c:pt idx="959">
                  <c:v>26.213760376</c:v>
                </c:pt>
                <c:pt idx="960">
                  <c:v>26.206701279000001</c:v>
                </c:pt>
                <c:pt idx="961">
                  <c:v>26.163652419999998</c:v>
                </c:pt>
                <c:pt idx="962">
                  <c:v>26.157655716000001</c:v>
                </c:pt>
                <c:pt idx="963">
                  <c:v>25.875921249000001</c:v>
                </c:pt>
                <c:pt idx="964">
                  <c:v>25.863752365</c:v>
                </c:pt>
                <c:pt idx="965">
                  <c:v>25.620429992999998</c:v>
                </c:pt>
                <c:pt idx="966">
                  <c:v>25.729919433999999</c:v>
                </c:pt>
                <c:pt idx="967">
                  <c:v>25.878726959000002</c:v>
                </c:pt>
                <c:pt idx="968">
                  <c:v>25.840744018999999</c:v>
                </c:pt>
                <c:pt idx="969">
                  <c:v>25.551698685000002</c:v>
                </c:pt>
                <c:pt idx="970">
                  <c:v>25.558605193999998</c:v>
                </c:pt>
                <c:pt idx="971">
                  <c:v>25.882497786999998</c:v>
                </c:pt>
                <c:pt idx="972">
                  <c:v>25.720157622999999</c:v>
                </c:pt>
                <c:pt idx="973">
                  <c:v>25.487422942999999</c:v>
                </c:pt>
                <c:pt idx="974">
                  <c:v>25.598211288000002</c:v>
                </c:pt>
                <c:pt idx="975">
                  <c:v>25.471542358000001</c:v>
                </c:pt>
                <c:pt idx="976">
                  <c:v>25.488945007000002</c:v>
                </c:pt>
                <c:pt idx="977">
                  <c:v>25.506694794000001</c:v>
                </c:pt>
                <c:pt idx="978">
                  <c:v>25.484365463</c:v>
                </c:pt>
                <c:pt idx="979">
                  <c:v>25.481624603</c:v>
                </c:pt>
                <c:pt idx="980">
                  <c:v>25.353063583000001</c:v>
                </c:pt>
                <c:pt idx="981">
                  <c:v>25.282217026000001</c:v>
                </c:pt>
                <c:pt idx="982">
                  <c:v>25.367395401</c:v>
                </c:pt>
                <c:pt idx="983">
                  <c:v>25.052944183000001</c:v>
                </c:pt>
                <c:pt idx="984">
                  <c:v>25.340200423999999</c:v>
                </c:pt>
                <c:pt idx="985">
                  <c:v>25.194473266999999</c:v>
                </c:pt>
                <c:pt idx="986">
                  <c:v>24.943178177</c:v>
                </c:pt>
                <c:pt idx="987">
                  <c:v>25.034254074</c:v>
                </c:pt>
                <c:pt idx="988">
                  <c:v>24.864896774000002</c:v>
                </c:pt>
                <c:pt idx="989">
                  <c:v>24.860252379999999</c:v>
                </c:pt>
                <c:pt idx="990">
                  <c:v>24.557708739999999</c:v>
                </c:pt>
                <c:pt idx="991">
                  <c:v>24.649291991999998</c:v>
                </c:pt>
                <c:pt idx="992">
                  <c:v>24.638723373000001</c:v>
                </c:pt>
                <c:pt idx="993">
                  <c:v>24.463790893999999</c:v>
                </c:pt>
                <c:pt idx="994">
                  <c:v>24.64242363</c:v>
                </c:pt>
                <c:pt idx="995">
                  <c:v>24.57167244</c:v>
                </c:pt>
                <c:pt idx="996">
                  <c:v>24.564798355000001</c:v>
                </c:pt>
                <c:pt idx="997">
                  <c:v>24.345640182</c:v>
                </c:pt>
                <c:pt idx="998">
                  <c:v>24.45567131</c:v>
                </c:pt>
                <c:pt idx="999">
                  <c:v>24.535419464</c:v>
                </c:pt>
                <c:pt idx="1000">
                  <c:v>24.266054152999999</c:v>
                </c:pt>
                <c:pt idx="1001">
                  <c:v>24.214529036999998</c:v>
                </c:pt>
                <c:pt idx="1002">
                  <c:v>24.056303024000002</c:v>
                </c:pt>
                <c:pt idx="1003">
                  <c:v>24.075706482000001</c:v>
                </c:pt>
                <c:pt idx="1004">
                  <c:v>24.00730896</c:v>
                </c:pt>
                <c:pt idx="1005">
                  <c:v>24.029356003</c:v>
                </c:pt>
                <c:pt idx="1006">
                  <c:v>24.046728133999999</c:v>
                </c:pt>
                <c:pt idx="1007">
                  <c:v>24.196340561</c:v>
                </c:pt>
                <c:pt idx="1008">
                  <c:v>23.993230820000001</c:v>
                </c:pt>
                <c:pt idx="1009">
                  <c:v>23.895685195999999</c:v>
                </c:pt>
                <c:pt idx="1010">
                  <c:v>24.067819595</c:v>
                </c:pt>
                <c:pt idx="1011">
                  <c:v>23.722517014000001</c:v>
                </c:pt>
                <c:pt idx="1012">
                  <c:v>23.665512085</c:v>
                </c:pt>
                <c:pt idx="1013">
                  <c:v>23.753671646000001</c:v>
                </c:pt>
                <c:pt idx="1014">
                  <c:v>23.617055893</c:v>
                </c:pt>
                <c:pt idx="1015">
                  <c:v>23.627454757999999</c:v>
                </c:pt>
                <c:pt idx="1016">
                  <c:v>23.355266571000001</c:v>
                </c:pt>
                <c:pt idx="1017">
                  <c:v>23.350429535</c:v>
                </c:pt>
                <c:pt idx="1018">
                  <c:v>23.277387618999999</c:v>
                </c:pt>
                <c:pt idx="1019">
                  <c:v>23.294723511000001</c:v>
                </c:pt>
                <c:pt idx="1020">
                  <c:v>23.206939696999999</c:v>
                </c:pt>
                <c:pt idx="1021">
                  <c:v>23.251352310000001</c:v>
                </c:pt>
                <c:pt idx="1022">
                  <c:v>23.432802200000001</c:v>
                </c:pt>
                <c:pt idx="1023">
                  <c:v>23.259277344000001</c:v>
                </c:pt>
                <c:pt idx="1024">
                  <c:v>23.112007140999999</c:v>
                </c:pt>
                <c:pt idx="1025">
                  <c:v>23.047927856000001</c:v>
                </c:pt>
                <c:pt idx="1026">
                  <c:v>22.995536804</c:v>
                </c:pt>
                <c:pt idx="1027">
                  <c:v>22.817247390999999</c:v>
                </c:pt>
                <c:pt idx="1028">
                  <c:v>22.683853149000001</c:v>
                </c:pt>
                <c:pt idx="1029">
                  <c:v>22.616180419999999</c:v>
                </c:pt>
                <c:pt idx="1030">
                  <c:v>22.794246674</c:v>
                </c:pt>
                <c:pt idx="1031">
                  <c:v>22.633863449</c:v>
                </c:pt>
                <c:pt idx="1032">
                  <c:v>22.539712905999998</c:v>
                </c:pt>
                <c:pt idx="1033">
                  <c:v>22.440671921</c:v>
                </c:pt>
                <c:pt idx="1034">
                  <c:v>22.381925583000001</c:v>
                </c:pt>
                <c:pt idx="1035">
                  <c:v>22.549329757999999</c:v>
                </c:pt>
                <c:pt idx="1036">
                  <c:v>22.522857666</c:v>
                </c:pt>
                <c:pt idx="1037">
                  <c:v>22.387283324999999</c:v>
                </c:pt>
                <c:pt idx="1038">
                  <c:v>22.104831696000002</c:v>
                </c:pt>
                <c:pt idx="1039">
                  <c:v>22.158506393</c:v>
                </c:pt>
                <c:pt idx="1040">
                  <c:v>22.089221953999999</c:v>
                </c:pt>
                <c:pt idx="1041">
                  <c:v>22.041894913</c:v>
                </c:pt>
                <c:pt idx="1042">
                  <c:v>22.225143433</c:v>
                </c:pt>
                <c:pt idx="1043">
                  <c:v>21.974521636999999</c:v>
                </c:pt>
                <c:pt idx="1044">
                  <c:v>21.899122238</c:v>
                </c:pt>
                <c:pt idx="1045">
                  <c:v>21.847532271999999</c:v>
                </c:pt>
                <c:pt idx="1046">
                  <c:v>21.889299393000002</c:v>
                </c:pt>
                <c:pt idx="1047">
                  <c:v>21.804367065000001</c:v>
                </c:pt>
                <c:pt idx="1048">
                  <c:v>21.898839950999999</c:v>
                </c:pt>
                <c:pt idx="1049">
                  <c:v>22.262693405</c:v>
                </c:pt>
                <c:pt idx="1050">
                  <c:v>21.827589034999999</c:v>
                </c:pt>
                <c:pt idx="1051">
                  <c:v>22.025114059</c:v>
                </c:pt>
                <c:pt idx="1052">
                  <c:v>21.766931534000001</c:v>
                </c:pt>
                <c:pt idx="1053">
                  <c:v>21.882204055999999</c:v>
                </c:pt>
                <c:pt idx="1054">
                  <c:v>21.591569901</c:v>
                </c:pt>
                <c:pt idx="1055">
                  <c:v>21.823564528999999</c:v>
                </c:pt>
                <c:pt idx="1056">
                  <c:v>21.525722504000001</c:v>
                </c:pt>
                <c:pt idx="1057">
                  <c:v>21.712049484000001</c:v>
                </c:pt>
                <c:pt idx="1058">
                  <c:v>21.756893158</c:v>
                </c:pt>
                <c:pt idx="1059">
                  <c:v>21.540802002</c:v>
                </c:pt>
                <c:pt idx="1060">
                  <c:v>21.57352066</c:v>
                </c:pt>
                <c:pt idx="1061">
                  <c:v>21.423229217999999</c:v>
                </c:pt>
                <c:pt idx="1062">
                  <c:v>21.200778961000001</c:v>
                </c:pt>
                <c:pt idx="1063">
                  <c:v>21.236204146999999</c:v>
                </c:pt>
                <c:pt idx="1064">
                  <c:v>21.186918258999999</c:v>
                </c:pt>
                <c:pt idx="1065">
                  <c:v>21.088861465000001</c:v>
                </c:pt>
                <c:pt idx="1066">
                  <c:v>21.128345490000001</c:v>
                </c:pt>
                <c:pt idx="1067">
                  <c:v>20.803224564000001</c:v>
                </c:pt>
                <c:pt idx="1068">
                  <c:v>20.710626602000001</c:v>
                </c:pt>
                <c:pt idx="1069">
                  <c:v>21.206775664999999</c:v>
                </c:pt>
                <c:pt idx="1070">
                  <c:v>20.826330185</c:v>
                </c:pt>
                <c:pt idx="1071">
                  <c:v>20.578733444000001</c:v>
                </c:pt>
                <c:pt idx="1072">
                  <c:v>20.522586823000001</c:v>
                </c:pt>
                <c:pt idx="1073">
                  <c:v>20.383426665999998</c:v>
                </c:pt>
                <c:pt idx="1074">
                  <c:v>20.332912445000002</c:v>
                </c:pt>
                <c:pt idx="1075">
                  <c:v>20.248052597000001</c:v>
                </c:pt>
                <c:pt idx="1076">
                  <c:v>20.324394225999999</c:v>
                </c:pt>
                <c:pt idx="1077">
                  <c:v>20.047693252999998</c:v>
                </c:pt>
                <c:pt idx="1078">
                  <c:v>19.965253830000002</c:v>
                </c:pt>
                <c:pt idx="1079">
                  <c:v>19.827924727999999</c:v>
                </c:pt>
                <c:pt idx="1080">
                  <c:v>19.920433043999999</c:v>
                </c:pt>
                <c:pt idx="1081">
                  <c:v>19.776687622000001</c:v>
                </c:pt>
                <c:pt idx="1082">
                  <c:v>19.438680648999998</c:v>
                </c:pt>
                <c:pt idx="1083">
                  <c:v>19.669984818</c:v>
                </c:pt>
                <c:pt idx="1084">
                  <c:v>19.477872849000001</c:v>
                </c:pt>
                <c:pt idx="1085">
                  <c:v>19.497102736999999</c:v>
                </c:pt>
                <c:pt idx="1086">
                  <c:v>19.073223114000001</c:v>
                </c:pt>
                <c:pt idx="1087">
                  <c:v>19.160335540999998</c:v>
                </c:pt>
                <c:pt idx="1088">
                  <c:v>19.177515029999999</c:v>
                </c:pt>
                <c:pt idx="1089">
                  <c:v>18.874616623000001</c:v>
                </c:pt>
                <c:pt idx="1090">
                  <c:v>18.899478911999999</c:v>
                </c:pt>
                <c:pt idx="1091">
                  <c:v>18.916563033999999</c:v>
                </c:pt>
                <c:pt idx="1092">
                  <c:v>18.728630066000001</c:v>
                </c:pt>
                <c:pt idx="1093">
                  <c:v>18.737529755000001</c:v>
                </c:pt>
                <c:pt idx="1094">
                  <c:v>18.562782288000001</c:v>
                </c:pt>
                <c:pt idx="1095">
                  <c:v>18.639417647999998</c:v>
                </c:pt>
                <c:pt idx="1096">
                  <c:v>18.328155517999999</c:v>
                </c:pt>
                <c:pt idx="1097">
                  <c:v>18.564329146999999</c:v>
                </c:pt>
                <c:pt idx="1098">
                  <c:v>18.388357161999998</c:v>
                </c:pt>
                <c:pt idx="1099">
                  <c:v>18.505270004</c:v>
                </c:pt>
                <c:pt idx="1100">
                  <c:v>18.321018218999999</c:v>
                </c:pt>
                <c:pt idx="1101">
                  <c:v>18.346555710000001</c:v>
                </c:pt>
                <c:pt idx="1102">
                  <c:v>18.471382140999999</c:v>
                </c:pt>
                <c:pt idx="1103">
                  <c:v>18.503591536999998</c:v>
                </c:pt>
                <c:pt idx="1104">
                  <c:v>18.824666977</c:v>
                </c:pt>
                <c:pt idx="1105">
                  <c:v>19.371068953999998</c:v>
                </c:pt>
                <c:pt idx="1106">
                  <c:v>19.974220276</c:v>
                </c:pt>
                <c:pt idx="1107">
                  <c:v>20.551540374999998</c:v>
                </c:pt>
                <c:pt idx="1108">
                  <c:v>20.903894424000001</c:v>
                </c:pt>
                <c:pt idx="1109">
                  <c:v>21.381549835000001</c:v>
                </c:pt>
                <c:pt idx="1110">
                  <c:v>21.670570374</c:v>
                </c:pt>
                <c:pt idx="1111">
                  <c:v>21.795377730999999</c:v>
                </c:pt>
                <c:pt idx="1112">
                  <c:v>21.789466858000001</c:v>
                </c:pt>
                <c:pt idx="1113">
                  <c:v>21.923418044999998</c:v>
                </c:pt>
                <c:pt idx="1114">
                  <c:v>22.294752120999998</c:v>
                </c:pt>
                <c:pt idx="1115">
                  <c:v>22.356784821000002</c:v>
                </c:pt>
                <c:pt idx="1116">
                  <c:v>22.278818130000001</c:v>
                </c:pt>
                <c:pt idx="1117">
                  <c:v>22.222286224000001</c:v>
                </c:pt>
                <c:pt idx="1118">
                  <c:v>22.262735367000001</c:v>
                </c:pt>
                <c:pt idx="1119">
                  <c:v>22.207456589</c:v>
                </c:pt>
                <c:pt idx="1120">
                  <c:v>22.235065460000001</c:v>
                </c:pt>
                <c:pt idx="1121">
                  <c:v>22.548021317</c:v>
                </c:pt>
                <c:pt idx="1122">
                  <c:v>22.254602431999999</c:v>
                </c:pt>
                <c:pt idx="1123">
                  <c:v>22.238948822000001</c:v>
                </c:pt>
                <c:pt idx="1124">
                  <c:v>22.144893646</c:v>
                </c:pt>
                <c:pt idx="1125">
                  <c:v>22.270675658999998</c:v>
                </c:pt>
                <c:pt idx="1126">
                  <c:v>22.182180405</c:v>
                </c:pt>
                <c:pt idx="1127">
                  <c:v>21.935438156</c:v>
                </c:pt>
                <c:pt idx="1128">
                  <c:v>21.960676193000001</c:v>
                </c:pt>
                <c:pt idx="1129">
                  <c:v>22.042036057000001</c:v>
                </c:pt>
                <c:pt idx="1130">
                  <c:v>22.026666640999998</c:v>
                </c:pt>
                <c:pt idx="1131">
                  <c:v>21.882003783999998</c:v>
                </c:pt>
                <c:pt idx="1132">
                  <c:v>21.764520645000001</c:v>
                </c:pt>
                <c:pt idx="1133">
                  <c:v>21.820699692000002</c:v>
                </c:pt>
                <c:pt idx="1134">
                  <c:v>22.024074553999998</c:v>
                </c:pt>
                <c:pt idx="1135">
                  <c:v>21.943910598999999</c:v>
                </c:pt>
                <c:pt idx="1136">
                  <c:v>21.804655074999999</c:v>
                </c:pt>
                <c:pt idx="1137">
                  <c:v>21.624811172000001</c:v>
                </c:pt>
                <c:pt idx="1138">
                  <c:v>21.567752838000001</c:v>
                </c:pt>
                <c:pt idx="1139">
                  <c:v>21.627222061000001</c:v>
                </c:pt>
                <c:pt idx="1140">
                  <c:v>21.540523529000001</c:v>
                </c:pt>
                <c:pt idx="1141">
                  <c:v>21.598526001</c:v>
                </c:pt>
                <c:pt idx="1142">
                  <c:v>21.542896271</c:v>
                </c:pt>
                <c:pt idx="1143">
                  <c:v>21.353910446</c:v>
                </c:pt>
                <c:pt idx="1144">
                  <c:v>21.462533951000001</c:v>
                </c:pt>
                <c:pt idx="1145">
                  <c:v>21.260982512999998</c:v>
                </c:pt>
                <c:pt idx="1146">
                  <c:v>21.566646576</c:v>
                </c:pt>
                <c:pt idx="1147">
                  <c:v>21.422372817999999</c:v>
                </c:pt>
                <c:pt idx="1148">
                  <c:v>21.545618056999999</c:v>
                </c:pt>
                <c:pt idx="1149">
                  <c:v>21.337320328000001</c:v>
                </c:pt>
                <c:pt idx="1150">
                  <c:v>21.077249526999999</c:v>
                </c:pt>
                <c:pt idx="1151">
                  <c:v>21.339038849000001</c:v>
                </c:pt>
                <c:pt idx="1152">
                  <c:v>21.22672081</c:v>
                </c:pt>
                <c:pt idx="1153">
                  <c:v>21.161127090000001</c:v>
                </c:pt>
                <c:pt idx="1154">
                  <c:v>21.388353347999999</c:v>
                </c:pt>
                <c:pt idx="1155">
                  <c:v>21.048801422</c:v>
                </c:pt>
                <c:pt idx="1156">
                  <c:v>21.161855698</c:v>
                </c:pt>
                <c:pt idx="1157">
                  <c:v>21.204309464000001</c:v>
                </c:pt>
                <c:pt idx="1158">
                  <c:v>21.053855896000002</c:v>
                </c:pt>
                <c:pt idx="1159">
                  <c:v>21.058187485000001</c:v>
                </c:pt>
                <c:pt idx="1160">
                  <c:v>20.895271301000001</c:v>
                </c:pt>
                <c:pt idx="1161">
                  <c:v>21.016838073999999</c:v>
                </c:pt>
                <c:pt idx="1162">
                  <c:v>21.083038330000001</c:v>
                </c:pt>
                <c:pt idx="1163">
                  <c:v>21.064121245999999</c:v>
                </c:pt>
                <c:pt idx="1164">
                  <c:v>20.817676544000001</c:v>
                </c:pt>
                <c:pt idx="1165">
                  <c:v>20.811578750999999</c:v>
                </c:pt>
                <c:pt idx="1166">
                  <c:v>20.936883926</c:v>
                </c:pt>
                <c:pt idx="1167">
                  <c:v>20.929309844999999</c:v>
                </c:pt>
                <c:pt idx="1168">
                  <c:v>20.855129242</c:v>
                </c:pt>
                <c:pt idx="1169">
                  <c:v>21.054359435999999</c:v>
                </c:pt>
                <c:pt idx="1170">
                  <c:v>20.917924881000001</c:v>
                </c:pt>
                <c:pt idx="1171">
                  <c:v>20.815471648999999</c:v>
                </c:pt>
                <c:pt idx="1172">
                  <c:v>20.848823546999999</c:v>
                </c:pt>
                <c:pt idx="1173">
                  <c:v>20.663499831999999</c:v>
                </c:pt>
                <c:pt idx="1174">
                  <c:v>20.817005157000001</c:v>
                </c:pt>
                <c:pt idx="1175">
                  <c:v>20.604156494000001</c:v>
                </c:pt>
                <c:pt idx="1176">
                  <c:v>20.736970900999999</c:v>
                </c:pt>
                <c:pt idx="1177">
                  <c:v>20.915819167999999</c:v>
                </c:pt>
                <c:pt idx="1178">
                  <c:v>20.704963683999999</c:v>
                </c:pt>
                <c:pt idx="1179">
                  <c:v>20.742368698</c:v>
                </c:pt>
                <c:pt idx="1180">
                  <c:v>20.667240143000001</c:v>
                </c:pt>
                <c:pt idx="1181">
                  <c:v>20.69581604</c:v>
                </c:pt>
                <c:pt idx="1182">
                  <c:v>20.663810730000002</c:v>
                </c:pt>
                <c:pt idx="1183">
                  <c:v>20.454446792999999</c:v>
                </c:pt>
                <c:pt idx="1184">
                  <c:v>20.354244231999999</c:v>
                </c:pt>
                <c:pt idx="1185">
                  <c:v>20.554883957000001</c:v>
                </c:pt>
                <c:pt idx="1186">
                  <c:v>20.034168243</c:v>
                </c:pt>
                <c:pt idx="1187">
                  <c:v>20.344552994000001</c:v>
                </c:pt>
                <c:pt idx="1188">
                  <c:v>20.291395186999999</c:v>
                </c:pt>
                <c:pt idx="1189">
                  <c:v>20.165643692</c:v>
                </c:pt>
                <c:pt idx="1190">
                  <c:v>20.176027298000001</c:v>
                </c:pt>
                <c:pt idx="1191">
                  <c:v>20.172103881999998</c:v>
                </c:pt>
                <c:pt idx="1192">
                  <c:v>20.056304932</c:v>
                </c:pt>
                <c:pt idx="1193">
                  <c:v>20.322385787999998</c:v>
                </c:pt>
                <c:pt idx="1194">
                  <c:v>20.383230209000001</c:v>
                </c:pt>
                <c:pt idx="1195">
                  <c:v>20.222431183000001</c:v>
                </c:pt>
                <c:pt idx="1196">
                  <c:v>20.211719512999998</c:v>
                </c:pt>
                <c:pt idx="1197">
                  <c:v>20.040922165000001</c:v>
                </c:pt>
                <c:pt idx="1198">
                  <c:v>20.114089966000002</c:v>
                </c:pt>
                <c:pt idx="1199">
                  <c:v>20.271356582999999</c:v>
                </c:pt>
                <c:pt idx="1200">
                  <c:v>20.186580658</c:v>
                </c:pt>
                <c:pt idx="1201">
                  <c:v>19.962181091000001</c:v>
                </c:pt>
                <c:pt idx="1202">
                  <c:v>20.053396225</c:v>
                </c:pt>
                <c:pt idx="1203">
                  <c:v>20.071548461999999</c:v>
                </c:pt>
                <c:pt idx="1204">
                  <c:v>19.769084929999998</c:v>
                </c:pt>
                <c:pt idx="1205">
                  <c:v>19.94272995</c:v>
                </c:pt>
                <c:pt idx="1206">
                  <c:v>20.075691223</c:v>
                </c:pt>
                <c:pt idx="1207">
                  <c:v>19.953229904000001</c:v>
                </c:pt>
                <c:pt idx="1208">
                  <c:v>19.928041457999999</c:v>
                </c:pt>
                <c:pt idx="1209">
                  <c:v>19.950855255</c:v>
                </c:pt>
                <c:pt idx="1210">
                  <c:v>19.998563766</c:v>
                </c:pt>
                <c:pt idx="1211">
                  <c:v>19.956560135</c:v>
                </c:pt>
                <c:pt idx="1212">
                  <c:v>19.950731276999999</c:v>
                </c:pt>
                <c:pt idx="1213">
                  <c:v>20.080608368</c:v>
                </c:pt>
                <c:pt idx="1214">
                  <c:v>20.112178801999999</c:v>
                </c:pt>
                <c:pt idx="1215">
                  <c:v>19.970148086999998</c:v>
                </c:pt>
                <c:pt idx="1216">
                  <c:v>19.831224442</c:v>
                </c:pt>
                <c:pt idx="1217">
                  <c:v>19.847593307</c:v>
                </c:pt>
                <c:pt idx="1218">
                  <c:v>19.832370758</c:v>
                </c:pt>
                <c:pt idx="1219">
                  <c:v>19.936323166000001</c:v>
                </c:pt>
                <c:pt idx="1220">
                  <c:v>19.909345627</c:v>
                </c:pt>
                <c:pt idx="1221">
                  <c:v>19.888559341000001</c:v>
                </c:pt>
                <c:pt idx="1222">
                  <c:v>19.481540679999998</c:v>
                </c:pt>
                <c:pt idx="1223">
                  <c:v>19.471084595000001</c:v>
                </c:pt>
                <c:pt idx="1224">
                  <c:v>19.592201233000001</c:v>
                </c:pt>
                <c:pt idx="1225">
                  <c:v>19.446075439000001</c:v>
                </c:pt>
                <c:pt idx="1226">
                  <c:v>19.417266846</c:v>
                </c:pt>
                <c:pt idx="1227">
                  <c:v>19.343421935999999</c:v>
                </c:pt>
                <c:pt idx="1228">
                  <c:v>19.423551559</c:v>
                </c:pt>
                <c:pt idx="1229">
                  <c:v>19.549015045000001</c:v>
                </c:pt>
                <c:pt idx="1230">
                  <c:v>19.339904785000002</c:v>
                </c:pt>
                <c:pt idx="1231">
                  <c:v>19.381654738999998</c:v>
                </c:pt>
                <c:pt idx="1232">
                  <c:v>19.722908019999998</c:v>
                </c:pt>
                <c:pt idx="1233">
                  <c:v>19.430442809999999</c:v>
                </c:pt>
                <c:pt idx="1234">
                  <c:v>19.386768341</c:v>
                </c:pt>
                <c:pt idx="1235">
                  <c:v>19.308343886999999</c:v>
                </c:pt>
                <c:pt idx="1236">
                  <c:v>19.289434433</c:v>
                </c:pt>
                <c:pt idx="1237">
                  <c:v>19.339502334999999</c:v>
                </c:pt>
                <c:pt idx="1238">
                  <c:v>19.183416367</c:v>
                </c:pt>
                <c:pt idx="1239">
                  <c:v>19.062501907000001</c:v>
                </c:pt>
                <c:pt idx="1240">
                  <c:v>19.135744095</c:v>
                </c:pt>
                <c:pt idx="1241">
                  <c:v>18.958786011000001</c:v>
                </c:pt>
                <c:pt idx="1242">
                  <c:v>19.304885863999999</c:v>
                </c:pt>
                <c:pt idx="1243">
                  <c:v>19.041744231999999</c:v>
                </c:pt>
                <c:pt idx="1244">
                  <c:v>19.057325363</c:v>
                </c:pt>
                <c:pt idx="1245">
                  <c:v>19.060840606999999</c:v>
                </c:pt>
                <c:pt idx="1246">
                  <c:v>18.986278534</c:v>
                </c:pt>
                <c:pt idx="1247">
                  <c:v>18.921783446999999</c:v>
                </c:pt>
                <c:pt idx="1248">
                  <c:v>18.995038986000001</c:v>
                </c:pt>
                <c:pt idx="1249">
                  <c:v>18.948463440000001</c:v>
                </c:pt>
                <c:pt idx="1250">
                  <c:v>18.873455048</c:v>
                </c:pt>
                <c:pt idx="1251">
                  <c:v>18.888759613000001</c:v>
                </c:pt>
                <c:pt idx="1252">
                  <c:v>18.763864516999998</c:v>
                </c:pt>
                <c:pt idx="1253">
                  <c:v>18.710817337000002</c:v>
                </c:pt>
                <c:pt idx="1254">
                  <c:v>18.699165344000001</c:v>
                </c:pt>
                <c:pt idx="1255">
                  <c:v>18.626676559</c:v>
                </c:pt>
                <c:pt idx="1256">
                  <c:v>18.618526459000002</c:v>
                </c:pt>
                <c:pt idx="1257">
                  <c:v>18.617458343999999</c:v>
                </c:pt>
                <c:pt idx="1258">
                  <c:v>18.479804992999998</c:v>
                </c:pt>
                <c:pt idx="1259">
                  <c:v>18.519359589</c:v>
                </c:pt>
                <c:pt idx="1260">
                  <c:v>18.279422759999999</c:v>
                </c:pt>
                <c:pt idx="1261">
                  <c:v>18.119867325000001</c:v>
                </c:pt>
                <c:pt idx="1262">
                  <c:v>18.092708588000001</c:v>
                </c:pt>
                <c:pt idx="1263">
                  <c:v>18.349945068</c:v>
                </c:pt>
                <c:pt idx="1264">
                  <c:v>18.147460937999998</c:v>
                </c:pt>
                <c:pt idx="1265">
                  <c:v>17.923683167</c:v>
                </c:pt>
                <c:pt idx="1266">
                  <c:v>17.970975876000001</c:v>
                </c:pt>
                <c:pt idx="1267">
                  <c:v>18.024662018000001</c:v>
                </c:pt>
                <c:pt idx="1268">
                  <c:v>17.589014053</c:v>
                </c:pt>
                <c:pt idx="1269">
                  <c:v>17.918495178000001</c:v>
                </c:pt>
                <c:pt idx="1270">
                  <c:v>17.790761948</c:v>
                </c:pt>
                <c:pt idx="1271">
                  <c:v>17.784507751</c:v>
                </c:pt>
                <c:pt idx="1272">
                  <c:v>17.646398544</c:v>
                </c:pt>
                <c:pt idx="1273">
                  <c:v>17.487459182999999</c:v>
                </c:pt>
                <c:pt idx="1274">
                  <c:v>17.503217697</c:v>
                </c:pt>
                <c:pt idx="1275">
                  <c:v>17.523744582999999</c:v>
                </c:pt>
                <c:pt idx="1276">
                  <c:v>17.270069121999999</c:v>
                </c:pt>
                <c:pt idx="1277">
                  <c:v>17.253095627</c:v>
                </c:pt>
                <c:pt idx="1278">
                  <c:v>17.090312957999998</c:v>
                </c:pt>
                <c:pt idx="1279">
                  <c:v>17.108884810999999</c:v>
                </c:pt>
                <c:pt idx="1280">
                  <c:v>16.873897551999999</c:v>
                </c:pt>
                <c:pt idx="1281">
                  <c:v>16.784421921</c:v>
                </c:pt>
                <c:pt idx="1282">
                  <c:v>16.747274398999998</c:v>
                </c:pt>
                <c:pt idx="1283">
                  <c:v>16.502489090000001</c:v>
                </c:pt>
                <c:pt idx="1284">
                  <c:v>16.574157714999998</c:v>
                </c:pt>
                <c:pt idx="1285">
                  <c:v>16.157085419000001</c:v>
                </c:pt>
                <c:pt idx="1286">
                  <c:v>16.234540938999999</c:v>
                </c:pt>
                <c:pt idx="1287">
                  <c:v>15.903121948000001</c:v>
                </c:pt>
                <c:pt idx="1288">
                  <c:v>15.947972298</c:v>
                </c:pt>
                <c:pt idx="1289">
                  <c:v>15.903468132</c:v>
                </c:pt>
                <c:pt idx="1290">
                  <c:v>15.798197746</c:v>
                </c:pt>
                <c:pt idx="1291">
                  <c:v>15.733506202999999</c:v>
                </c:pt>
                <c:pt idx="1292">
                  <c:v>15.442219734</c:v>
                </c:pt>
                <c:pt idx="1293">
                  <c:v>15.427688599</c:v>
                </c:pt>
                <c:pt idx="1294">
                  <c:v>15.337832451000001</c:v>
                </c:pt>
                <c:pt idx="1295">
                  <c:v>15.288776398</c:v>
                </c:pt>
                <c:pt idx="1296">
                  <c:v>15.256577492</c:v>
                </c:pt>
                <c:pt idx="1297">
                  <c:v>14.815632819999999</c:v>
                </c:pt>
                <c:pt idx="1298">
                  <c:v>14.849664688000001</c:v>
                </c:pt>
                <c:pt idx="1299">
                  <c:v>14.737809180999999</c:v>
                </c:pt>
                <c:pt idx="1300">
                  <c:v>14.59860611</c:v>
                </c:pt>
                <c:pt idx="1301">
                  <c:v>14.293811798</c:v>
                </c:pt>
                <c:pt idx="1302">
                  <c:v>14.247371674</c:v>
                </c:pt>
                <c:pt idx="1303">
                  <c:v>14.064518929</c:v>
                </c:pt>
                <c:pt idx="1304">
                  <c:v>14.020434379999999</c:v>
                </c:pt>
                <c:pt idx="1305">
                  <c:v>13.708860397</c:v>
                </c:pt>
                <c:pt idx="1306">
                  <c:v>13.562175751</c:v>
                </c:pt>
                <c:pt idx="1307">
                  <c:v>13.403453827</c:v>
                </c:pt>
                <c:pt idx="1308">
                  <c:v>13.275185584999999</c:v>
                </c:pt>
                <c:pt idx="1309">
                  <c:v>13.151352881999999</c:v>
                </c:pt>
                <c:pt idx="1310">
                  <c:v>12.999936104</c:v>
                </c:pt>
                <c:pt idx="1311">
                  <c:v>12.650209427</c:v>
                </c:pt>
                <c:pt idx="1312">
                  <c:v>12.386627196999999</c:v>
                </c:pt>
                <c:pt idx="1313">
                  <c:v>11.973571777</c:v>
                </c:pt>
                <c:pt idx="1314">
                  <c:v>11.694205284000001</c:v>
                </c:pt>
                <c:pt idx="1315">
                  <c:v>11.379342079000001</c:v>
                </c:pt>
                <c:pt idx="1316">
                  <c:v>11.030193328999999</c:v>
                </c:pt>
                <c:pt idx="1317">
                  <c:v>10.702809333999999</c:v>
                </c:pt>
                <c:pt idx="1318">
                  <c:v>10.281799316000001</c:v>
                </c:pt>
                <c:pt idx="1319">
                  <c:v>10.111251831000001</c:v>
                </c:pt>
                <c:pt idx="1320">
                  <c:v>9.5443344119999995</c:v>
                </c:pt>
                <c:pt idx="1321">
                  <c:v>9.0227022170000009</c:v>
                </c:pt>
                <c:pt idx="1322">
                  <c:v>8.5995635989999997</c:v>
                </c:pt>
                <c:pt idx="1323">
                  <c:v>8.1620378490000007</c:v>
                </c:pt>
                <c:pt idx="1324">
                  <c:v>7.806134224</c:v>
                </c:pt>
                <c:pt idx="1325">
                  <c:v>7.2595582009999999</c:v>
                </c:pt>
                <c:pt idx="1326">
                  <c:v>6.8894467349999999</c:v>
                </c:pt>
                <c:pt idx="1327">
                  <c:v>6.3462224010000003</c:v>
                </c:pt>
                <c:pt idx="1328">
                  <c:v>5.9447050089999998</c:v>
                </c:pt>
                <c:pt idx="1329">
                  <c:v>5.4928998949999999</c:v>
                </c:pt>
                <c:pt idx="1330">
                  <c:v>5.1308579439999997</c:v>
                </c:pt>
                <c:pt idx="1331">
                  <c:v>4.6997737879999999</c:v>
                </c:pt>
                <c:pt idx="1332">
                  <c:v>4.3038396839999997</c:v>
                </c:pt>
                <c:pt idx="1333">
                  <c:v>3.896555185</c:v>
                </c:pt>
                <c:pt idx="1334">
                  <c:v>3.558391571</c:v>
                </c:pt>
                <c:pt idx="1335">
                  <c:v>3.19520092</c:v>
                </c:pt>
                <c:pt idx="1336">
                  <c:v>2.7496254439999999</c:v>
                </c:pt>
                <c:pt idx="1337">
                  <c:v>2.4589745999999999</c:v>
                </c:pt>
                <c:pt idx="1338">
                  <c:v>2.143497467</c:v>
                </c:pt>
                <c:pt idx="1339">
                  <c:v>1.85719192</c:v>
                </c:pt>
                <c:pt idx="1340">
                  <c:v>1.5155178309999999</c:v>
                </c:pt>
                <c:pt idx="1341">
                  <c:v>1.24317944</c:v>
                </c:pt>
                <c:pt idx="1342">
                  <c:v>1.075809121</c:v>
                </c:pt>
                <c:pt idx="1343">
                  <c:v>0.83474188999999999</c:v>
                </c:pt>
                <c:pt idx="1344">
                  <c:v>0.66802406299999995</c:v>
                </c:pt>
                <c:pt idx="1345">
                  <c:v>0.51745146500000005</c:v>
                </c:pt>
                <c:pt idx="1346">
                  <c:v>0.38890174</c:v>
                </c:pt>
                <c:pt idx="1347">
                  <c:v>0.28888979599999998</c:v>
                </c:pt>
                <c:pt idx="1348">
                  <c:v>0.20890597999999999</c:v>
                </c:pt>
                <c:pt idx="1349">
                  <c:v>0.137746111</c:v>
                </c:pt>
                <c:pt idx="1350">
                  <c:v>8.9494645999999997E-2</c:v>
                </c:pt>
                <c:pt idx="1351">
                  <c:v>6.5403356999999995E-2</c:v>
                </c:pt>
                <c:pt idx="1352">
                  <c:v>5.4533265999999997E-2</c:v>
                </c:pt>
                <c:pt idx="1353">
                  <c:v>5.1454953999999997E-2</c:v>
                </c:pt>
                <c:pt idx="1354">
                  <c:v>3.9959803000000002E-2</c:v>
                </c:pt>
                <c:pt idx="1355">
                  <c:v>3.6695365000000001E-2</c:v>
                </c:pt>
                <c:pt idx="1356">
                  <c:v>3.2511699999999998E-2</c:v>
                </c:pt>
                <c:pt idx="1357">
                  <c:v>3.2881878000000003E-2</c:v>
                </c:pt>
                <c:pt idx="1358">
                  <c:v>3.1511992000000003E-2</c:v>
                </c:pt>
                <c:pt idx="1359">
                  <c:v>3.1528946000000002E-2</c:v>
                </c:pt>
                <c:pt idx="1360">
                  <c:v>3.4858219000000003E-2</c:v>
                </c:pt>
                <c:pt idx="1361">
                  <c:v>2.6512804000000001E-2</c:v>
                </c:pt>
                <c:pt idx="1362">
                  <c:v>2.6290419999999998E-2</c:v>
                </c:pt>
                <c:pt idx="1363">
                  <c:v>2.7166385000000001E-2</c:v>
                </c:pt>
                <c:pt idx="1364">
                  <c:v>2.8482143000000001E-2</c:v>
                </c:pt>
                <c:pt idx="1365">
                  <c:v>2.4161812000000001E-2</c:v>
                </c:pt>
                <c:pt idx="1366">
                  <c:v>3.0100528000000001E-2</c:v>
                </c:pt>
                <c:pt idx="1367">
                  <c:v>3.1001919999999999E-2</c:v>
                </c:pt>
                <c:pt idx="1368">
                  <c:v>2.5056213000000001E-2</c:v>
                </c:pt>
                <c:pt idx="1369">
                  <c:v>2.2627049999999999E-2</c:v>
                </c:pt>
                <c:pt idx="1370">
                  <c:v>3.1216075999999999E-2</c:v>
                </c:pt>
                <c:pt idx="1371">
                  <c:v>2.6655879E-2</c:v>
                </c:pt>
                <c:pt idx="1372">
                  <c:v>2.9201338E-2</c:v>
                </c:pt>
                <c:pt idx="1373">
                  <c:v>2.6238754E-2</c:v>
                </c:pt>
                <c:pt idx="1374">
                  <c:v>3.0280877000000001E-2</c:v>
                </c:pt>
                <c:pt idx="1375">
                  <c:v>2.6582016E-2</c:v>
                </c:pt>
                <c:pt idx="1376">
                  <c:v>3.1039027E-2</c:v>
                </c:pt>
                <c:pt idx="1377">
                  <c:v>2.6613766000000001E-2</c:v>
                </c:pt>
                <c:pt idx="1378">
                  <c:v>2.6301114E-2</c:v>
                </c:pt>
                <c:pt idx="1379">
                  <c:v>2.9084571E-2</c:v>
                </c:pt>
                <c:pt idx="1380">
                  <c:v>2.7042098000000001E-2</c:v>
                </c:pt>
                <c:pt idx="1381">
                  <c:v>2.7949791000000002E-2</c:v>
                </c:pt>
                <c:pt idx="1382">
                  <c:v>2.9465109E-2</c:v>
                </c:pt>
                <c:pt idx="1383">
                  <c:v>1.9402504000000001E-2</c:v>
                </c:pt>
                <c:pt idx="1384">
                  <c:v>2.5081671999999999E-2</c:v>
                </c:pt>
                <c:pt idx="1385">
                  <c:v>2.9299487999999999E-2</c:v>
                </c:pt>
                <c:pt idx="1386">
                  <c:v>2.4274429E-2</c:v>
                </c:pt>
                <c:pt idx="1387">
                  <c:v>2.4060491E-2</c:v>
                </c:pt>
                <c:pt idx="1388">
                  <c:v>2.5798125000000002E-2</c:v>
                </c:pt>
                <c:pt idx="1389">
                  <c:v>2.8982706E-2</c:v>
                </c:pt>
                <c:pt idx="1390">
                  <c:v>3.0448006E-2</c:v>
                </c:pt>
                <c:pt idx="1391">
                  <c:v>2.2155695E-2</c:v>
                </c:pt>
                <c:pt idx="1392">
                  <c:v>2.8458631000000002E-2</c:v>
                </c:pt>
                <c:pt idx="1393">
                  <c:v>2.2951790999999999E-2</c:v>
                </c:pt>
                <c:pt idx="1394">
                  <c:v>2.9464773999999999E-2</c:v>
                </c:pt>
                <c:pt idx="1395">
                  <c:v>2.2269005000000001E-2</c:v>
                </c:pt>
                <c:pt idx="1396">
                  <c:v>2.7213041E-2</c:v>
                </c:pt>
                <c:pt idx="1397">
                  <c:v>2.7432093000000001E-2</c:v>
                </c:pt>
                <c:pt idx="1398">
                  <c:v>1.905217E-2</c:v>
                </c:pt>
                <c:pt idx="1399">
                  <c:v>2.2718120000000001E-2</c:v>
                </c:pt>
                <c:pt idx="1400">
                  <c:v>2.3541164E-2</c:v>
                </c:pt>
                <c:pt idx="1401">
                  <c:v>2.5583499999999999E-2</c:v>
                </c:pt>
                <c:pt idx="1402">
                  <c:v>2.6316487999999999E-2</c:v>
                </c:pt>
                <c:pt idx="1403">
                  <c:v>2.7071759000000001E-2</c:v>
                </c:pt>
                <c:pt idx="1404">
                  <c:v>2.5706383999999999E-2</c:v>
                </c:pt>
                <c:pt idx="1405">
                  <c:v>2.4597748999999999E-2</c:v>
                </c:pt>
                <c:pt idx="1406">
                  <c:v>2.3413476999999999E-2</c:v>
                </c:pt>
                <c:pt idx="1407">
                  <c:v>2.6688835000000001E-2</c:v>
                </c:pt>
                <c:pt idx="1408">
                  <c:v>2.3455881000000001E-2</c:v>
                </c:pt>
                <c:pt idx="1409">
                  <c:v>2.3440082000000001E-2</c:v>
                </c:pt>
                <c:pt idx="1410">
                  <c:v>2.5875788E-2</c:v>
                </c:pt>
                <c:pt idx="1411">
                  <c:v>2.2504572E-2</c:v>
                </c:pt>
                <c:pt idx="1412">
                  <c:v>2.8327707000000001E-2</c:v>
                </c:pt>
                <c:pt idx="1413">
                  <c:v>2.1797061E-2</c:v>
                </c:pt>
                <c:pt idx="1414">
                  <c:v>2.3428359999999999E-2</c:v>
                </c:pt>
                <c:pt idx="1415">
                  <c:v>2.3968079999999999E-2</c:v>
                </c:pt>
                <c:pt idx="1416">
                  <c:v>2.6140231999999999E-2</c:v>
                </c:pt>
                <c:pt idx="1417">
                  <c:v>2.4967486000000001E-2</c:v>
                </c:pt>
                <c:pt idx="1418">
                  <c:v>2.6283639000000001E-2</c:v>
                </c:pt>
                <c:pt idx="1419">
                  <c:v>2.7387288999999999E-2</c:v>
                </c:pt>
                <c:pt idx="1420">
                  <c:v>2.5693133E-2</c:v>
                </c:pt>
                <c:pt idx="1421">
                  <c:v>2.3865508000000001E-2</c:v>
                </c:pt>
                <c:pt idx="1422">
                  <c:v>2.6940608000000001E-2</c:v>
                </c:pt>
                <c:pt idx="1423">
                  <c:v>2.4172976999999998E-2</c:v>
                </c:pt>
                <c:pt idx="1424">
                  <c:v>2.7840775000000002E-2</c:v>
                </c:pt>
                <c:pt idx="1425">
                  <c:v>2.6730638000000001E-2</c:v>
                </c:pt>
                <c:pt idx="1426">
                  <c:v>2.9618654000000001E-2</c:v>
                </c:pt>
                <c:pt idx="1427">
                  <c:v>2.1235898E-2</c:v>
                </c:pt>
                <c:pt idx="1428">
                  <c:v>2.5101503000000001E-2</c:v>
                </c:pt>
                <c:pt idx="1429">
                  <c:v>2.0957254000000002E-2</c:v>
                </c:pt>
                <c:pt idx="1430">
                  <c:v>2.5642963000000001E-2</c:v>
                </c:pt>
                <c:pt idx="1431">
                  <c:v>2.3247410999999999E-2</c:v>
                </c:pt>
                <c:pt idx="1432">
                  <c:v>2.5658278E-2</c:v>
                </c:pt>
                <c:pt idx="1433">
                  <c:v>2.3464127000000001E-2</c:v>
                </c:pt>
                <c:pt idx="1434">
                  <c:v>2.7115562999999999E-2</c:v>
                </c:pt>
                <c:pt idx="1435">
                  <c:v>2.6918418999999999E-2</c:v>
                </c:pt>
                <c:pt idx="1436">
                  <c:v>2.7755584999999999E-2</c:v>
                </c:pt>
                <c:pt idx="1437">
                  <c:v>2.3338029E-2</c:v>
                </c:pt>
                <c:pt idx="1438">
                  <c:v>2.7282595999999999E-2</c:v>
                </c:pt>
                <c:pt idx="1439">
                  <c:v>2.5875249999999999E-2</c:v>
                </c:pt>
                <c:pt idx="1440">
                  <c:v>2.4670661999999999E-2</c:v>
                </c:pt>
                <c:pt idx="1441">
                  <c:v>2.6834640999999999E-2</c:v>
                </c:pt>
                <c:pt idx="1442">
                  <c:v>2.7077799999999999E-2</c:v>
                </c:pt>
                <c:pt idx="1443">
                  <c:v>2.2931035999999998E-2</c:v>
                </c:pt>
                <c:pt idx="1444">
                  <c:v>2.2670007999999998E-2</c:v>
                </c:pt>
                <c:pt idx="1445">
                  <c:v>2.3499556000000001E-2</c:v>
                </c:pt>
                <c:pt idx="1446">
                  <c:v>2.2733664000000001E-2</c:v>
                </c:pt>
                <c:pt idx="1447">
                  <c:v>2.7211037E-2</c:v>
                </c:pt>
                <c:pt idx="1448">
                  <c:v>2.2498772E-2</c:v>
                </c:pt>
                <c:pt idx="1449">
                  <c:v>2.3909036000000002E-2</c:v>
                </c:pt>
                <c:pt idx="1450">
                  <c:v>2.285647E-2</c:v>
                </c:pt>
                <c:pt idx="1451">
                  <c:v>2.7323691000000001E-2</c:v>
                </c:pt>
                <c:pt idx="1452">
                  <c:v>2.2078987000000001E-2</c:v>
                </c:pt>
                <c:pt idx="1453">
                  <c:v>2.3349119000000002E-2</c:v>
                </c:pt>
                <c:pt idx="1454">
                  <c:v>2.8417990000000001E-2</c:v>
                </c:pt>
                <c:pt idx="1455">
                  <c:v>2.2434394999999999E-2</c:v>
                </c:pt>
                <c:pt idx="1456">
                  <c:v>2.6341546E-2</c:v>
                </c:pt>
                <c:pt idx="1457">
                  <c:v>2.210968E-2</c:v>
                </c:pt>
                <c:pt idx="1458">
                  <c:v>2.7400007000000001E-2</c:v>
                </c:pt>
                <c:pt idx="1459">
                  <c:v>2.0191496E-2</c:v>
                </c:pt>
                <c:pt idx="1460">
                  <c:v>2.1568266999999999E-2</c:v>
                </c:pt>
                <c:pt idx="1461">
                  <c:v>2.3437831999999999E-2</c:v>
                </c:pt>
                <c:pt idx="1462">
                  <c:v>2.4265031999999999E-2</c:v>
                </c:pt>
                <c:pt idx="1463">
                  <c:v>2.3161693000000001E-2</c:v>
                </c:pt>
                <c:pt idx="1464">
                  <c:v>2.1654126999999999E-2</c:v>
                </c:pt>
                <c:pt idx="1465">
                  <c:v>3.0185323E-2</c:v>
                </c:pt>
                <c:pt idx="1466">
                  <c:v>2.3131477000000001E-2</c:v>
                </c:pt>
                <c:pt idx="1467">
                  <c:v>2.3088843000000001E-2</c:v>
                </c:pt>
                <c:pt idx="1468">
                  <c:v>2.6307537999999998E-2</c:v>
                </c:pt>
                <c:pt idx="1469">
                  <c:v>2.7156090000000001E-2</c:v>
                </c:pt>
                <c:pt idx="1470">
                  <c:v>2.8890652999999999E-2</c:v>
                </c:pt>
                <c:pt idx="1471">
                  <c:v>2.2004256E-2</c:v>
                </c:pt>
                <c:pt idx="1472">
                  <c:v>2.5146577999999999E-2</c:v>
                </c:pt>
                <c:pt idx="1473">
                  <c:v>2.7584791000000001E-2</c:v>
                </c:pt>
                <c:pt idx="1474">
                  <c:v>2.6860220000000001E-2</c:v>
                </c:pt>
                <c:pt idx="1475">
                  <c:v>1.9194540999999999E-2</c:v>
                </c:pt>
                <c:pt idx="1476">
                  <c:v>2.4709980999999999E-2</c:v>
                </c:pt>
                <c:pt idx="1477">
                  <c:v>2.5298839E-2</c:v>
                </c:pt>
                <c:pt idx="1478">
                  <c:v>2.6199672E-2</c:v>
                </c:pt>
                <c:pt idx="1479">
                  <c:v>2.588151E-2</c:v>
                </c:pt>
                <c:pt idx="1480">
                  <c:v>3.1142785999999999E-2</c:v>
                </c:pt>
                <c:pt idx="1481">
                  <c:v>2.6153541999999998E-2</c:v>
                </c:pt>
                <c:pt idx="1482">
                  <c:v>2.4762658E-2</c:v>
                </c:pt>
                <c:pt idx="1483">
                  <c:v>2.6867274E-2</c:v>
                </c:pt>
                <c:pt idx="1484">
                  <c:v>3.2064743E-2</c:v>
                </c:pt>
              </c:numCache>
            </c:numRef>
          </c:yVal>
          <c:smooth val="0"/>
          <c:extLst>
            <c:ext xmlns:c16="http://schemas.microsoft.com/office/drawing/2014/chart" uri="{C3380CC4-5D6E-409C-BE32-E72D297353CC}">
              <c16:uniqueId val="{00000000-BBAE-C548-BAAF-465BA332E444}"/>
            </c:ext>
          </c:extLst>
        </c:ser>
        <c:ser>
          <c:idx val="1"/>
          <c:order val="1"/>
          <c:tx>
            <c:strRef>
              <c:f>Sheet1!$M$1</c:f>
              <c:strCache>
                <c:ptCount val="1"/>
                <c:pt idx="0">
                  <c:v>SNAP, Run #0, T0 dephased, OB + 1.5 inch Al block, BDW=1.7 to 4.85 Angs, centered @3.275 Angs</c:v>
                </c:pt>
              </c:strCache>
            </c:strRef>
          </c:tx>
          <c:spPr>
            <a:ln w="28575">
              <a:noFill/>
            </a:ln>
          </c:spPr>
          <c:marker>
            <c:symbol val="diamond"/>
            <c:size val="5"/>
          </c:marker>
          <c:xVal>
            <c:numRef>
              <c:f>'[SNAP_results(1).xlsx]Sheet1'!$J:$J</c:f>
              <c:numCache>
                <c:formatCode>0.00E+00</c:formatCode>
                <c:ptCount val="1048576"/>
                <c:pt idx="0">
                  <c:v>1.1066375239279056</c:v>
                </c:pt>
                <c:pt idx="1">
                  <c:v>1.1091552019888129</c:v>
                </c:pt>
                <c:pt idx="2">
                  <c:v>1.1116728800497202</c:v>
                </c:pt>
                <c:pt idx="3">
                  <c:v>1.1141905581106279</c:v>
                </c:pt>
                <c:pt idx="4">
                  <c:v>1.1167082361715353</c:v>
                </c:pt>
                <c:pt idx="5">
                  <c:v>1.1192259142324426</c:v>
                </c:pt>
                <c:pt idx="6">
                  <c:v>1.1217435922933499</c:v>
                </c:pt>
                <c:pt idx="7">
                  <c:v>1.1242612703542574</c:v>
                </c:pt>
                <c:pt idx="8">
                  <c:v>1.1267789484151649</c:v>
                </c:pt>
                <c:pt idx="9">
                  <c:v>1.1292966264760722</c:v>
                </c:pt>
                <c:pt idx="10">
                  <c:v>1.1318143045369793</c:v>
                </c:pt>
                <c:pt idx="11">
                  <c:v>1.134331982597887</c:v>
                </c:pt>
                <c:pt idx="12">
                  <c:v>1.1368496606587943</c:v>
                </c:pt>
                <c:pt idx="13">
                  <c:v>1.1393673387197016</c:v>
                </c:pt>
                <c:pt idx="14">
                  <c:v>1.1418850167806089</c:v>
                </c:pt>
                <c:pt idx="15">
                  <c:v>1.1444026948415167</c:v>
                </c:pt>
                <c:pt idx="16">
                  <c:v>1.146920372902424</c:v>
                </c:pt>
                <c:pt idx="17">
                  <c:v>1.1494380509633313</c:v>
                </c:pt>
                <c:pt idx="18">
                  <c:v>1.1519557290242386</c:v>
                </c:pt>
                <c:pt idx="19">
                  <c:v>1.1544734070851461</c:v>
                </c:pt>
                <c:pt idx="20">
                  <c:v>1.1569910851460534</c:v>
                </c:pt>
                <c:pt idx="21">
                  <c:v>1.1595087632069607</c:v>
                </c:pt>
                <c:pt idx="22">
                  <c:v>1.1620264412678682</c:v>
                </c:pt>
                <c:pt idx="23">
                  <c:v>1.1645441193287756</c:v>
                </c:pt>
                <c:pt idx="24">
                  <c:v>1.1670617973896831</c:v>
                </c:pt>
                <c:pt idx="25">
                  <c:v>1.1695794754505904</c:v>
                </c:pt>
                <c:pt idx="26">
                  <c:v>1.1720971535114977</c:v>
                </c:pt>
                <c:pt idx="27">
                  <c:v>1.1746148315724052</c:v>
                </c:pt>
                <c:pt idx="28">
                  <c:v>1.1771325096333127</c:v>
                </c:pt>
                <c:pt idx="29">
                  <c:v>1.17965018769422</c:v>
                </c:pt>
                <c:pt idx="30">
                  <c:v>1.1821678657551273</c:v>
                </c:pt>
                <c:pt idx="31">
                  <c:v>1.1846855438160346</c:v>
                </c:pt>
                <c:pt idx="32">
                  <c:v>1.1872032218769422</c:v>
                </c:pt>
                <c:pt idx="33">
                  <c:v>1.1897208999378497</c:v>
                </c:pt>
                <c:pt idx="34">
                  <c:v>1.192238577998757</c:v>
                </c:pt>
                <c:pt idx="35">
                  <c:v>1.1947562560596643</c:v>
                </c:pt>
                <c:pt idx="36">
                  <c:v>1.1972739341205718</c:v>
                </c:pt>
                <c:pt idx="37">
                  <c:v>1.1997916121814791</c:v>
                </c:pt>
                <c:pt idx="38">
                  <c:v>1.2023092902423866</c:v>
                </c:pt>
                <c:pt idx="39">
                  <c:v>1.2048269683032939</c:v>
                </c:pt>
                <c:pt idx="40">
                  <c:v>1.2073446463642015</c:v>
                </c:pt>
                <c:pt idx="41">
                  <c:v>1.2098623244251088</c:v>
                </c:pt>
                <c:pt idx="42">
                  <c:v>1.2123800024860163</c:v>
                </c:pt>
                <c:pt idx="43">
                  <c:v>1.2148976805469236</c:v>
                </c:pt>
                <c:pt idx="44">
                  <c:v>1.2174153586078311</c:v>
                </c:pt>
                <c:pt idx="45">
                  <c:v>1.2199330366687384</c:v>
                </c:pt>
                <c:pt idx="46">
                  <c:v>1.2224507147296457</c:v>
                </c:pt>
                <c:pt idx="47">
                  <c:v>1.2249683927905533</c:v>
                </c:pt>
                <c:pt idx="48">
                  <c:v>1.2274860708514606</c:v>
                </c:pt>
                <c:pt idx="49">
                  <c:v>1.2300037489123681</c:v>
                </c:pt>
                <c:pt idx="50">
                  <c:v>1.2325214269732754</c:v>
                </c:pt>
                <c:pt idx="51">
                  <c:v>1.2350391050341827</c:v>
                </c:pt>
                <c:pt idx="52">
                  <c:v>1.2375567830950902</c:v>
                </c:pt>
                <c:pt idx="53">
                  <c:v>1.2400744611559977</c:v>
                </c:pt>
                <c:pt idx="54">
                  <c:v>1.242592139216905</c:v>
                </c:pt>
                <c:pt idx="55">
                  <c:v>1.2451098172778123</c:v>
                </c:pt>
                <c:pt idx="56">
                  <c:v>1.2476274953387196</c:v>
                </c:pt>
                <c:pt idx="57">
                  <c:v>1.2501451733996272</c:v>
                </c:pt>
                <c:pt idx="58">
                  <c:v>1.2526628514605347</c:v>
                </c:pt>
                <c:pt idx="59">
                  <c:v>1.2551805295214418</c:v>
                </c:pt>
                <c:pt idx="60">
                  <c:v>1.2576982075823491</c:v>
                </c:pt>
                <c:pt idx="61">
                  <c:v>1.2602158856432568</c:v>
                </c:pt>
                <c:pt idx="62">
                  <c:v>1.2627335637041641</c:v>
                </c:pt>
                <c:pt idx="63">
                  <c:v>1.2652512417650714</c:v>
                </c:pt>
                <c:pt idx="64">
                  <c:v>1.2677689198259787</c:v>
                </c:pt>
                <c:pt idx="65">
                  <c:v>1.270286597886886</c:v>
                </c:pt>
                <c:pt idx="66">
                  <c:v>1.2728042759477938</c:v>
                </c:pt>
                <c:pt idx="67">
                  <c:v>1.2753219540087011</c:v>
                </c:pt>
                <c:pt idx="68">
                  <c:v>1.2778396320696084</c:v>
                </c:pt>
                <c:pt idx="69">
                  <c:v>1.2803573101305159</c:v>
                </c:pt>
                <c:pt idx="70">
                  <c:v>1.2828749881914232</c:v>
                </c:pt>
                <c:pt idx="71">
                  <c:v>1.2853926662523307</c:v>
                </c:pt>
                <c:pt idx="72">
                  <c:v>1.2879103443132378</c:v>
                </c:pt>
                <c:pt idx="73">
                  <c:v>1.2904280223741453</c:v>
                </c:pt>
                <c:pt idx="74">
                  <c:v>1.2929457004350529</c:v>
                </c:pt>
                <c:pt idx="75">
                  <c:v>1.2954633784959602</c:v>
                </c:pt>
                <c:pt idx="76">
                  <c:v>1.2979810565568677</c:v>
                </c:pt>
                <c:pt idx="77">
                  <c:v>1.3004987346177748</c:v>
                </c:pt>
                <c:pt idx="78">
                  <c:v>1.3030164126786825</c:v>
                </c:pt>
                <c:pt idx="79">
                  <c:v>1.30553409073959</c:v>
                </c:pt>
                <c:pt idx="80">
                  <c:v>1.3080517688004971</c:v>
                </c:pt>
                <c:pt idx="81">
                  <c:v>1.3105694468614046</c:v>
                </c:pt>
                <c:pt idx="82">
                  <c:v>1.3130871249223119</c:v>
                </c:pt>
                <c:pt idx="83">
                  <c:v>1.3156048029832195</c:v>
                </c:pt>
                <c:pt idx="84">
                  <c:v>1.318122481044127</c:v>
                </c:pt>
                <c:pt idx="85">
                  <c:v>1.3206401591050341</c:v>
                </c:pt>
                <c:pt idx="86">
                  <c:v>1.3231578371659418</c:v>
                </c:pt>
                <c:pt idx="87">
                  <c:v>1.3256755152268489</c:v>
                </c:pt>
                <c:pt idx="88">
                  <c:v>1.3281931932877564</c:v>
                </c:pt>
                <c:pt idx="89">
                  <c:v>1.3307108713486637</c:v>
                </c:pt>
                <c:pt idx="90">
                  <c:v>1.3332285494095713</c:v>
                </c:pt>
                <c:pt idx="91">
                  <c:v>1.3357462274704788</c:v>
                </c:pt>
                <c:pt idx="92">
                  <c:v>1.3382639055313859</c:v>
                </c:pt>
                <c:pt idx="93">
                  <c:v>1.3407815835922934</c:v>
                </c:pt>
                <c:pt idx="94">
                  <c:v>1.3432992616532007</c:v>
                </c:pt>
                <c:pt idx="95">
                  <c:v>1.3458169397141082</c:v>
                </c:pt>
                <c:pt idx="96">
                  <c:v>1.3483346177750157</c:v>
                </c:pt>
                <c:pt idx="97">
                  <c:v>1.3508522958359228</c:v>
                </c:pt>
                <c:pt idx="98">
                  <c:v>1.3533699738968306</c:v>
                </c:pt>
                <c:pt idx="99">
                  <c:v>1.3558876519577376</c:v>
                </c:pt>
                <c:pt idx="100">
                  <c:v>1.3584053300186452</c:v>
                </c:pt>
                <c:pt idx="101">
                  <c:v>1.3609230080795525</c:v>
                </c:pt>
                <c:pt idx="102">
                  <c:v>1.3634406861404598</c:v>
                </c:pt>
                <c:pt idx="103">
                  <c:v>1.3659583642013675</c:v>
                </c:pt>
                <c:pt idx="104">
                  <c:v>1.3684760422622748</c:v>
                </c:pt>
                <c:pt idx="105">
                  <c:v>1.3709937203231821</c:v>
                </c:pt>
                <c:pt idx="106">
                  <c:v>1.3735113983840894</c:v>
                </c:pt>
                <c:pt idx="107">
                  <c:v>1.3760290764449969</c:v>
                </c:pt>
                <c:pt idx="108">
                  <c:v>1.3785467545059042</c:v>
                </c:pt>
                <c:pt idx="109">
                  <c:v>1.3810644325668118</c:v>
                </c:pt>
                <c:pt idx="110">
                  <c:v>1.3835821106277189</c:v>
                </c:pt>
                <c:pt idx="111">
                  <c:v>1.3860997886886266</c:v>
                </c:pt>
                <c:pt idx="112">
                  <c:v>1.3886174667495339</c:v>
                </c:pt>
                <c:pt idx="113">
                  <c:v>1.3911351448104412</c:v>
                </c:pt>
                <c:pt idx="114">
                  <c:v>1.3936528228713487</c:v>
                </c:pt>
                <c:pt idx="115">
                  <c:v>1.3961705009322558</c:v>
                </c:pt>
                <c:pt idx="116">
                  <c:v>1.3986881789931636</c:v>
                </c:pt>
                <c:pt idx="117">
                  <c:v>1.4012058570540709</c:v>
                </c:pt>
                <c:pt idx="118">
                  <c:v>1.4037235351149782</c:v>
                </c:pt>
                <c:pt idx="119">
                  <c:v>1.4062412131758857</c:v>
                </c:pt>
                <c:pt idx="120">
                  <c:v>1.408758891236793</c:v>
                </c:pt>
                <c:pt idx="121">
                  <c:v>1.4112765692977005</c:v>
                </c:pt>
                <c:pt idx="122">
                  <c:v>1.4137942473586076</c:v>
                </c:pt>
                <c:pt idx="123">
                  <c:v>1.4163119254195151</c:v>
                </c:pt>
                <c:pt idx="124">
                  <c:v>1.4188296034804229</c:v>
                </c:pt>
                <c:pt idx="125">
                  <c:v>1.4213472815413299</c:v>
                </c:pt>
                <c:pt idx="126">
                  <c:v>1.4238649596022375</c:v>
                </c:pt>
                <c:pt idx="127">
                  <c:v>1.426382637663145</c:v>
                </c:pt>
                <c:pt idx="128">
                  <c:v>1.4289003157240523</c:v>
                </c:pt>
                <c:pt idx="129">
                  <c:v>1.4314179937849598</c:v>
                </c:pt>
                <c:pt idx="130">
                  <c:v>1.4339356718458669</c:v>
                </c:pt>
                <c:pt idx="131">
                  <c:v>1.4364533499067744</c:v>
                </c:pt>
                <c:pt idx="132">
                  <c:v>1.4389710279676817</c:v>
                </c:pt>
                <c:pt idx="133">
                  <c:v>1.4414887060285893</c:v>
                </c:pt>
                <c:pt idx="134">
                  <c:v>1.4440063840894968</c:v>
                </c:pt>
                <c:pt idx="135">
                  <c:v>1.4465240621504039</c:v>
                </c:pt>
                <c:pt idx="136">
                  <c:v>1.4490417402113116</c:v>
                </c:pt>
                <c:pt idx="137">
                  <c:v>1.4515594182722187</c:v>
                </c:pt>
                <c:pt idx="138">
                  <c:v>1.4540770963331262</c:v>
                </c:pt>
                <c:pt idx="139">
                  <c:v>1.4565947743940335</c:v>
                </c:pt>
                <c:pt idx="140">
                  <c:v>1.459112452454941</c:v>
                </c:pt>
                <c:pt idx="141">
                  <c:v>1.4616301305158486</c:v>
                </c:pt>
                <c:pt idx="142">
                  <c:v>1.4641478085767556</c:v>
                </c:pt>
                <c:pt idx="143">
                  <c:v>1.4666654866376632</c:v>
                </c:pt>
                <c:pt idx="144">
                  <c:v>1.4691831646985709</c:v>
                </c:pt>
                <c:pt idx="145">
                  <c:v>1.471700842759478</c:v>
                </c:pt>
                <c:pt idx="146">
                  <c:v>1.4742185208203855</c:v>
                </c:pt>
                <c:pt idx="147">
                  <c:v>1.4767361988812926</c:v>
                </c:pt>
                <c:pt idx="148">
                  <c:v>1.4792538769422001</c:v>
                </c:pt>
                <c:pt idx="149">
                  <c:v>1.4817715550031076</c:v>
                </c:pt>
                <c:pt idx="150">
                  <c:v>1.4842892330640149</c:v>
                </c:pt>
                <c:pt idx="151">
                  <c:v>1.4868069111249222</c:v>
                </c:pt>
                <c:pt idx="152">
                  <c:v>1.4893245891858298</c:v>
                </c:pt>
                <c:pt idx="153">
                  <c:v>1.4918422672467373</c:v>
                </c:pt>
                <c:pt idx="154">
                  <c:v>1.4943599453076446</c:v>
                </c:pt>
                <c:pt idx="155">
                  <c:v>1.4968776233685519</c:v>
                </c:pt>
                <c:pt idx="156">
                  <c:v>1.4993953014294592</c:v>
                </c:pt>
                <c:pt idx="157">
                  <c:v>1.5019129794903667</c:v>
                </c:pt>
                <c:pt idx="158">
                  <c:v>1.504430657551274</c:v>
                </c:pt>
                <c:pt idx="159">
                  <c:v>1.5069483356121816</c:v>
                </c:pt>
                <c:pt idx="160">
                  <c:v>1.5094660136730891</c:v>
                </c:pt>
                <c:pt idx="161">
                  <c:v>1.5119836917339964</c:v>
                </c:pt>
                <c:pt idx="162">
                  <c:v>1.5145013697949037</c:v>
                </c:pt>
                <c:pt idx="163">
                  <c:v>1.517019047855811</c:v>
                </c:pt>
                <c:pt idx="164">
                  <c:v>1.5195367259167185</c:v>
                </c:pt>
                <c:pt idx="165">
                  <c:v>1.5220544039776256</c:v>
                </c:pt>
                <c:pt idx="166">
                  <c:v>1.5245720820385333</c:v>
                </c:pt>
                <c:pt idx="167">
                  <c:v>1.5270897600994406</c:v>
                </c:pt>
                <c:pt idx="168">
                  <c:v>1.5296074381603479</c:v>
                </c:pt>
                <c:pt idx="169">
                  <c:v>1.5321251162212557</c:v>
                </c:pt>
                <c:pt idx="170">
                  <c:v>1.5346427942821628</c:v>
                </c:pt>
                <c:pt idx="171">
                  <c:v>1.5371604723430703</c:v>
                </c:pt>
                <c:pt idx="172">
                  <c:v>1.5396781504039774</c:v>
                </c:pt>
                <c:pt idx="173">
                  <c:v>1.5421958284648849</c:v>
                </c:pt>
                <c:pt idx="174">
                  <c:v>1.5447135065257926</c:v>
                </c:pt>
                <c:pt idx="175">
                  <c:v>1.5472311845866997</c:v>
                </c:pt>
                <c:pt idx="176">
                  <c:v>1.5497488626476073</c:v>
                </c:pt>
                <c:pt idx="177">
                  <c:v>1.5522665407085148</c:v>
                </c:pt>
                <c:pt idx="178">
                  <c:v>1.5547842187694221</c:v>
                </c:pt>
                <c:pt idx="179">
                  <c:v>1.5573018968303296</c:v>
                </c:pt>
                <c:pt idx="180">
                  <c:v>1.5598195748912367</c:v>
                </c:pt>
                <c:pt idx="181">
                  <c:v>1.5623372529521442</c:v>
                </c:pt>
                <c:pt idx="182">
                  <c:v>1.5648549310130515</c:v>
                </c:pt>
                <c:pt idx="183">
                  <c:v>1.567372609073959</c:v>
                </c:pt>
                <c:pt idx="184">
                  <c:v>1.5698902871348666</c:v>
                </c:pt>
                <c:pt idx="185">
                  <c:v>1.5724079651957736</c:v>
                </c:pt>
                <c:pt idx="186">
                  <c:v>1.5749256432566814</c:v>
                </c:pt>
                <c:pt idx="187">
                  <c:v>1.5774433213175885</c:v>
                </c:pt>
                <c:pt idx="188">
                  <c:v>1.579960999378496</c:v>
                </c:pt>
                <c:pt idx="189">
                  <c:v>1.5824786774394033</c:v>
                </c:pt>
                <c:pt idx="190">
                  <c:v>1.5849963555003106</c:v>
                </c:pt>
                <c:pt idx="191">
                  <c:v>1.5875140335612183</c:v>
                </c:pt>
                <c:pt idx="192">
                  <c:v>1.5900317116221254</c:v>
                </c:pt>
                <c:pt idx="193">
                  <c:v>1.5925493896830332</c:v>
                </c:pt>
                <c:pt idx="194">
                  <c:v>1.5950670677439407</c:v>
                </c:pt>
                <c:pt idx="195">
                  <c:v>1.5975847458048478</c:v>
                </c:pt>
                <c:pt idx="196">
                  <c:v>1.6001024238657553</c:v>
                </c:pt>
                <c:pt idx="197">
                  <c:v>1.6026201019266626</c:v>
                </c:pt>
                <c:pt idx="198">
                  <c:v>1.6051377799875699</c:v>
                </c:pt>
                <c:pt idx="199">
                  <c:v>1.6076554580484774</c:v>
                </c:pt>
                <c:pt idx="200">
                  <c:v>1.6101731361093847</c:v>
                </c:pt>
                <c:pt idx="201">
                  <c:v>1.6126908141702925</c:v>
                </c:pt>
                <c:pt idx="202">
                  <c:v>1.6152084922311996</c:v>
                </c:pt>
                <c:pt idx="203">
                  <c:v>1.6177261702921071</c:v>
                </c:pt>
                <c:pt idx="204">
                  <c:v>1.6202438483530144</c:v>
                </c:pt>
                <c:pt idx="205">
                  <c:v>1.6227615264139217</c:v>
                </c:pt>
                <c:pt idx="206">
                  <c:v>1.625279204474829</c:v>
                </c:pt>
                <c:pt idx="207">
                  <c:v>1.6277968825357365</c:v>
                </c:pt>
                <c:pt idx="208">
                  <c:v>1.6303145605966438</c:v>
                </c:pt>
                <c:pt idx="209">
                  <c:v>1.6328322386575513</c:v>
                </c:pt>
                <c:pt idx="210">
                  <c:v>1.6353499167184589</c:v>
                </c:pt>
                <c:pt idx="211">
                  <c:v>1.6378675947793662</c:v>
                </c:pt>
                <c:pt idx="212">
                  <c:v>1.6403852728402735</c:v>
                </c:pt>
                <c:pt idx="213">
                  <c:v>1.6429029509011808</c:v>
                </c:pt>
                <c:pt idx="214">
                  <c:v>1.6454206289620883</c:v>
                </c:pt>
                <c:pt idx="215">
                  <c:v>1.6479383070229954</c:v>
                </c:pt>
                <c:pt idx="216">
                  <c:v>1.6504559850839031</c:v>
                </c:pt>
                <c:pt idx="217">
                  <c:v>1.6529736631448106</c:v>
                </c:pt>
                <c:pt idx="218">
                  <c:v>1.6554913412057177</c:v>
                </c:pt>
                <c:pt idx="219">
                  <c:v>1.6580090192666255</c:v>
                </c:pt>
                <c:pt idx="220">
                  <c:v>1.6605266973275326</c:v>
                </c:pt>
                <c:pt idx="221">
                  <c:v>1.6630443753884401</c:v>
                </c:pt>
                <c:pt idx="222">
                  <c:v>1.6655620534493476</c:v>
                </c:pt>
                <c:pt idx="223">
                  <c:v>1.6680797315102547</c:v>
                </c:pt>
                <c:pt idx="224">
                  <c:v>1.6705974095711624</c:v>
                </c:pt>
                <c:pt idx="225">
                  <c:v>1.6731150876320695</c:v>
                </c:pt>
                <c:pt idx="226">
                  <c:v>1.675632765692977</c:v>
                </c:pt>
                <c:pt idx="227">
                  <c:v>1.6781504437538843</c:v>
                </c:pt>
                <c:pt idx="228">
                  <c:v>1.6806681218147919</c:v>
                </c:pt>
                <c:pt idx="229">
                  <c:v>1.6831857998756994</c:v>
                </c:pt>
                <c:pt idx="230">
                  <c:v>1.6857034779366065</c:v>
                </c:pt>
                <c:pt idx="231">
                  <c:v>1.688221155997514</c:v>
                </c:pt>
                <c:pt idx="232">
                  <c:v>1.6907388340584213</c:v>
                </c:pt>
                <c:pt idx="233">
                  <c:v>1.6932565121193288</c:v>
                </c:pt>
                <c:pt idx="234">
                  <c:v>1.6957741901802363</c:v>
                </c:pt>
                <c:pt idx="235">
                  <c:v>1.6982918682411434</c:v>
                </c:pt>
                <c:pt idx="236">
                  <c:v>1.7008095463020512</c:v>
                </c:pt>
                <c:pt idx="237">
                  <c:v>1.7033272243629582</c:v>
                </c:pt>
                <c:pt idx="238">
                  <c:v>1.7058449024238658</c:v>
                </c:pt>
                <c:pt idx="239">
                  <c:v>1.7083625804847731</c:v>
                </c:pt>
                <c:pt idx="240">
                  <c:v>1.7108802585456804</c:v>
                </c:pt>
                <c:pt idx="241">
                  <c:v>1.7133979366065881</c:v>
                </c:pt>
                <c:pt idx="242">
                  <c:v>1.7159156146674954</c:v>
                </c:pt>
                <c:pt idx="243">
                  <c:v>1.7184332927284027</c:v>
                </c:pt>
                <c:pt idx="244">
                  <c:v>1.7209509707893105</c:v>
                </c:pt>
                <c:pt idx="245">
                  <c:v>1.7234686488502176</c:v>
                </c:pt>
                <c:pt idx="246">
                  <c:v>1.7259863269111251</c:v>
                </c:pt>
                <c:pt idx="247">
                  <c:v>1.7285040049720324</c:v>
                </c:pt>
                <c:pt idx="248">
                  <c:v>1.7310216830329395</c:v>
                </c:pt>
                <c:pt idx="249">
                  <c:v>1.733539361093847</c:v>
                </c:pt>
                <c:pt idx="250">
                  <c:v>1.7360570391547545</c:v>
                </c:pt>
                <c:pt idx="251">
                  <c:v>1.7385747172156623</c:v>
                </c:pt>
                <c:pt idx="252">
                  <c:v>1.7410923952765693</c:v>
                </c:pt>
                <c:pt idx="253">
                  <c:v>1.7436100733374769</c:v>
                </c:pt>
                <c:pt idx="254">
                  <c:v>1.7461277513983842</c:v>
                </c:pt>
                <c:pt idx="255">
                  <c:v>1.7486454294592915</c:v>
                </c:pt>
                <c:pt idx="256">
                  <c:v>1.7511631075201988</c:v>
                </c:pt>
                <c:pt idx="257">
                  <c:v>1.7536807855811063</c:v>
                </c:pt>
                <c:pt idx="258">
                  <c:v>1.7561984636420134</c:v>
                </c:pt>
                <c:pt idx="259">
                  <c:v>1.7587161417029213</c:v>
                </c:pt>
                <c:pt idx="260">
                  <c:v>1.7612338197638286</c:v>
                </c:pt>
                <c:pt idx="261">
                  <c:v>1.7637514978247359</c:v>
                </c:pt>
                <c:pt idx="262">
                  <c:v>1.7662691758856435</c:v>
                </c:pt>
                <c:pt idx="263">
                  <c:v>1.7687868539465506</c:v>
                </c:pt>
                <c:pt idx="264">
                  <c:v>1.7713045320074581</c:v>
                </c:pt>
                <c:pt idx="265">
                  <c:v>1.7738222100683652</c:v>
                </c:pt>
                <c:pt idx="266">
                  <c:v>1.7763398881292727</c:v>
                </c:pt>
                <c:pt idx="267">
                  <c:v>1.7788575661901804</c:v>
                </c:pt>
                <c:pt idx="268">
                  <c:v>1.7813752442510877</c:v>
                </c:pt>
                <c:pt idx="269">
                  <c:v>1.7838929223119953</c:v>
                </c:pt>
                <c:pt idx="270">
                  <c:v>1.7864106003729023</c:v>
                </c:pt>
                <c:pt idx="271">
                  <c:v>1.7889282784338099</c:v>
                </c:pt>
                <c:pt idx="272">
                  <c:v>1.7914459564947174</c:v>
                </c:pt>
                <c:pt idx="273">
                  <c:v>1.7939636345556245</c:v>
                </c:pt>
                <c:pt idx="274">
                  <c:v>1.796481312616532</c:v>
                </c:pt>
                <c:pt idx="275">
                  <c:v>1.7989989906774393</c:v>
                </c:pt>
                <c:pt idx="276">
                  <c:v>1.801516668738347</c:v>
                </c:pt>
                <c:pt idx="277">
                  <c:v>1.8040343467992541</c:v>
                </c:pt>
                <c:pt idx="278">
                  <c:v>1.8065520248601616</c:v>
                </c:pt>
                <c:pt idx="279">
                  <c:v>1.8090697029210692</c:v>
                </c:pt>
                <c:pt idx="280">
                  <c:v>1.8115873809819762</c:v>
                </c:pt>
                <c:pt idx="281">
                  <c:v>1.8141050590428838</c:v>
                </c:pt>
                <c:pt idx="282">
                  <c:v>1.8166227371037911</c:v>
                </c:pt>
                <c:pt idx="283">
                  <c:v>1.8191404151646986</c:v>
                </c:pt>
                <c:pt idx="284">
                  <c:v>1.8216580932256061</c:v>
                </c:pt>
                <c:pt idx="285">
                  <c:v>1.8241757712865134</c:v>
                </c:pt>
                <c:pt idx="286">
                  <c:v>1.8266934493474209</c:v>
                </c:pt>
                <c:pt idx="287">
                  <c:v>1.8292111274083283</c:v>
                </c:pt>
                <c:pt idx="288">
                  <c:v>1.8317288054692356</c:v>
                </c:pt>
                <c:pt idx="289">
                  <c:v>1.8342464835301429</c:v>
                </c:pt>
                <c:pt idx="290">
                  <c:v>1.8367641615910504</c:v>
                </c:pt>
                <c:pt idx="291">
                  <c:v>1.8392818396519579</c:v>
                </c:pt>
                <c:pt idx="292">
                  <c:v>1.8417995177128652</c:v>
                </c:pt>
                <c:pt idx="293">
                  <c:v>1.8443171957737725</c:v>
                </c:pt>
                <c:pt idx="294">
                  <c:v>1.8468348738346803</c:v>
                </c:pt>
                <c:pt idx="295">
                  <c:v>1.8493525518955873</c:v>
                </c:pt>
                <c:pt idx="296">
                  <c:v>1.8518702299564949</c:v>
                </c:pt>
                <c:pt idx="297">
                  <c:v>1.8543879080174022</c:v>
                </c:pt>
                <c:pt idx="298">
                  <c:v>1.8569055860783092</c:v>
                </c:pt>
                <c:pt idx="299">
                  <c:v>1.859423264139217</c:v>
                </c:pt>
                <c:pt idx="300">
                  <c:v>1.8619409422001243</c:v>
                </c:pt>
                <c:pt idx="301">
                  <c:v>1.8644586202610316</c:v>
                </c:pt>
                <c:pt idx="302">
                  <c:v>1.8669762983219391</c:v>
                </c:pt>
                <c:pt idx="303">
                  <c:v>1.9521839651957738</c:v>
                </c:pt>
                <c:pt idx="304">
                  <c:v>1.9547016432566811</c:v>
                </c:pt>
                <c:pt idx="305">
                  <c:v>1.9572193213175886</c:v>
                </c:pt>
                <c:pt idx="306">
                  <c:v>1.9597369993784961</c:v>
                </c:pt>
                <c:pt idx="307">
                  <c:v>1.9622546774394034</c:v>
                </c:pt>
                <c:pt idx="308">
                  <c:v>1.9647723555003109</c:v>
                </c:pt>
                <c:pt idx="309">
                  <c:v>1.9672900335612182</c:v>
                </c:pt>
                <c:pt idx="310">
                  <c:v>1.9698077116221258</c:v>
                </c:pt>
                <c:pt idx="311">
                  <c:v>1.9723253896830328</c:v>
                </c:pt>
                <c:pt idx="312">
                  <c:v>1.9748430677439404</c:v>
                </c:pt>
                <c:pt idx="313">
                  <c:v>1.9773607458048479</c:v>
                </c:pt>
                <c:pt idx="314">
                  <c:v>1.9798784238657552</c:v>
                </c:pt>
                <c:pt idx="315">
                  <c:v>1.9823961019266627</c:v>
                </c:pt>
                <c:pt idx="316">
                  <c:v>1.9849137799875698</c:v>
                </c:pt>
                <c:pt idx="317">
                  <c:v>1.9874314580484773</c:v>
                </c:pt>
                <c:pt idx="318">
                  <c:v>1.9899491361093846</c:v>
                </c:pt>
                <c:pt idx="319">
                  <c:v>1.9924668141702921</c:v>
                </c:pt>
                <c:pt idx="320">
                  <c:v>1.9949844922311997</c:v>
                </c:pt>
                <c:pt idx="321">
                  <c:v>1.9975021702921067</c:v>
                </c:pt>
                <c:pt idx="322">
                  <c:v>2.0000198483530141</c:v>
                </c:pt>
                <c:pt idx="323">
                  <c:v>2.0025375264139216</c:v>
                </c:pt>
                <c:pt idx="324">
                  <c:v>2.0050552044748291</c:v>
                </c:pt>
                <c:pt idx="325">
                  <c:v>2.0075728825357366</c:v>
                </c:pt>
                <c:pt idx="326">
                  <c:v>2.0100905605966441</c:v>
                </c:pt>
                <c:pt idx="327">
                  <c:v>2.0126082386575512</c:v>
                </c:pt>
                <c:pt idx="328">
                  <c:v>2.0151259167184588</c:v>
                </c:pt>
                <c:pt idx="329">
                  <c:v>2.0176435947793658</c:v>
                </c:pt>
                <c:pt idx="330">
                  <c:v>2.0201612728402734</c:v>
                </c:pt>
                <c:pt idx="331">
                  <c:v>2.0226789509011813</c:v>
                </c:pt>
                <c:pt idx="332">
                  <c:v>2.025196628962088</c:v>
                </c:pt>
                <c:pt idx="333">
                  <c:v>2.0277143070229959</c:v>
                </c:pt>
                <c:pt idx="334">
                  <c:v>2.030231985083903</c:v>
                </c:pt>
                <c:pt idx="335">
                  <c:v>2.0327496631448105</c:v>
                </c:pt>
                <c:pt idx="336">
                  <c:v>2.0352673412057176</c:v>
                </c:pt>
                <c:pt idx="337">
                  <c:v>2.0377850192666251</c:v>
                </c:pt>
                <c:pt idx="338">
                  <c:v>2.0403026973275327</c:v>
                </c:pt>
                <c:pt idx="339">
                  <c:v>2.0428203753884397</c:v>
                </c:pt>
                <c:pt idx="340">
                  <c:v>2.0453380534493477</c:v>
                </c:pt>
                <c:pt idx="341">
                  <c:v>2.0478557315102548</c:v>
                </c:pt>
                <c:pt idx="342">
                  <c:v>2.0503734095711623</c:v>
                </c:pt>
                <c:pt idx="343">
                  <c:v>2.0528910876320694</c:v>
                </c:pt>
                <c:pt idx="344">
                  <c:v>2.0554087656929769</c:v>
                </c:pt>
                <c:pt idx="345">
                  <c:v>2.0579264437538844</c:v>
                </c:pt>
                <c:pt idx="346">
                  <c:v>2.0604441218147915</c:v>
                </c:pt>
                <c:pt idx="347">
                  <c:v>2.0629617998756991</c:v>
                </c:pt>
                <c:pt idx="348">
                  <c:v>2.0654794779366066</c:v>
                </c:pt>
                <c:pt idx="349">
                  <c:v>2.0679971559975141</c:v>
                </c:pt>
                <c:pt idx="350">
                  <c:v>2.0705148340584216</c:v>
                </c:pt>
                <c:pt idx="351">
                  <c:v>2.0730325121193287</c:v>
                </c:pt>
                <c:pt idx="352">
                  <c:v>2.0755501901802362</c:v>
                </c:pt>
                <c:pt idx="353">
                  <c:v>2.0780678682411438</c:v>
                </c:pt>
                <c:pt idx="354">
                  <c:v>2.0805855463020508</c:v>
                </c:pt>
                <c:pt idx="355">
                  <c:v>2.0831032243629584</c:v>
                </c:pt>
                <c:pt idx="356">
                  <c:v>2.0856209024238659</c:v>
                </c:pt>
                <c:pt idx="357">
                  <c:v>2.088138580484773</c:v>
                </c:pt>
                <c:pt idx="358">
                  <c:v>2.0906562585456805</c:v>
                </c:pt>
                <c:pt idx="359">
                  <c:v>2.093173936606588</c:v>
                </c:pt>
                <c:pt idx="360">
                  <c:v>2.0956916146674955</c:v>
                </c:pt>
                <c:pt idx="361">
                  <c:v>2.0982092927284026</c:v>
                </c:pt>
                <c:pt idx="362">
                  <c:v>2.1007269707893101</c:v>
                </c:pt>
                <c:pt idx="363">
                  <c:v>2.1032446488502177</c:v>
                </c:pt>
                <c:pt idx="364">
                  <c:v>2.1057623269111247</c:v>
                </c:pt>
                <c:pt idx="365">
                  <c:v>2.1082800049720323</c:v>
                </c:pt>
                <c:pt idx="366">
                  <c:v>2.1107976830329398</c:v>
                </c:pt>
                <c:pt idx="367">
                  <c:v>2.1133153610938473</c:v>
                </c:pt>
                <c:pt idx="368">
                  <c:v>2.1158330391547544</c:v>
                </c:pt>
                <c:pt idx="369">
                  <c:v>2.1183507172156619</c:v>
                </c:pt>
                <c:pt idx="370">
                  <c:v>2.1208683952765695</c:v>
                </c:pt>
                <c:pt idx="371">
                  <c:v>2.1233860733374765</c:v>
                </c:pt>
                <c:pt idx="372">
                  <c:v>2.1259037513983841</c:v>
                </c:pt>
                <c:pt idx="373">
                  <c:v>2.1284214294592916</c:v>
                </c:pt>
                <c:pt idx="374">
                  <c:v>2.1309391075201991</c:v>
                </c:pt>
                <c:pt idx="375">
                  <c:v>2.1334567855811066</c:v>
                </c:pt>
                <c:pt idx="376">
                  <c:v>2.1359744636420137</c:v>
                </c:pt>
                <c:pt idx="377">
                  <c:v>2.1384921417029212</c:v>
                </c:pt>
                <c:pt idx="378">
                  <c:v>2.1410098197638288</c:v>
                </c:pt>
                <c:pt idx="379">
                  <c:v>2.1435274978247358</c:v>
                </c:pt>
                <c:pt idx="380">
                  <c:v>2.1460451758856434</c:v>
                </c:pt>
                <c:pt idx="381">
                  <c:v>2.1485628539465509</c:v>
                </c:pt>
                <c:pt idx="382">
                  <c:v>2.151080532007458</c:v>
                </c:pt>
                <c:pt idx="383">
                  <c:v>2.1535982100683655</c:v>
                </c:pt>
                <c:pt idx="384">
                  <c:v>2.156115888129273</c:v>
                </c:pt>
                <c:pt idx="385">
                  <c:v>2.1586335661901805</c:v>
                </c:pt>
                <c:pt idx="386">
                  <c:v>2.1611512442510876</c:v>
                </c:pt>
                <c:pt idx="387">
                  <c:v>2.1636689223119951</c:v>
                </c:pt>
                <c:pt idx="388">
                  <c:v>2.1661866003729027</c:v>
                </c:pt>
                <c:pt idx="389">
                  <c:v>2.1687042784338098</c:v>
                </c:pt>
                <c:pt idx="390">
                  <c:v>2.1712219564947173</c:v>
                </c:pt>
                <c:pt idx="391">
                  <c:v>2.1737396345556248</c:v>
                </c:pt>
                <c:pt idx="392">
                  <c:v>2.1762573126165323</c:v>
                </c:pt>
                <c:pt idx="393">
                  <c:v>2.1787749906774394</c:v>
                </c:pt>
                <c:pt idx="394">
                  <c:v>2.1812926687383469</c:v>
                </c:pt>
                <c:pt idx="395">
                  <c:v>2.1838103467992545</c:v>
                </c:pt>
                <c:pt idx="396">
                  <c:v>2.1863280248601615</c:v>
                </c:pt>
                <c:pt idx="397">
                  <c:v>2.1888457029210691</c:v>
                </c:pt>
                <c:pt idx="398">
                  <c:v>2.1913633809819761</c:v>
                </c:pt>
                <c:pt idx="399">
                  <c:v>2.1938810590428841</c:v>
                </c:pt>
                <c:pt idx="400">
                  <c:v>2.1963987371037916</c:v>
                </c:pt>
                <c:pt idx="401">
                  <c:v>2.1989164151646987</c:v>
                </c:pt>
                <c:pt idx="402">
                  <c:v>2.2014340932256062</c:v>
                </c:pt>
                <c:pt idx="403">
                  <c:v>2.2039517712865133</c:v>
                </c:pt>
                <c:pt idx="404">
                  <c:v>2.2064694493474208</c:v>
                </c:pt>
                <c:pt idx="405">
                  <c:v>2.2089871274083279</c:v>
                </c:pt>
                <c:pt idx="406">
                  <c:v>2.2115048054692354</c:v>
                </c:pt>
                <c:pt idx="407">
                  <c:v>2.2140224835301425</c:v>
                </c:pt>
                <c:pt idx="408">
                  <c:v>2.2165401615910505</c:v>
                </c:pt>
                <c:pt idx="409">
                  <c:v>2.219057839651958</c:v>
                </c:pt>
                <c:pt idx="410">
                  <c:v>2.2215755177128655</c:v>
                </c:pt>
                <c:pt idx="411">
                  <c:v>2.2240931957737726</c:v>
                </c:pt>
                <c:pt idx="412">
                  <c:v>2.2266108738346797</c:v>
                </c:pt>
                <c:pt idx="413">
                  <c:v>2.2291285518955872</c:v>
                </c:pt>
                <c:pt idx="414">
                  <c:v>2.2316462299564943</c:v>
                </c:pt>
                <c:pt idx="415">
                  <c:v>2.2341639080174027</c:v>
                </c:pt>
                <c:pt idx="416">
                  <c:v>2.2366815860783094</c:v>
                </c:pt>
                <c:pt idx="417">
                  <c:v>2.2391992641392173</c:v>
                </c:pt>
                <c:pt idx="418">
                  <c:v>2.2417169422001244</c:v>
                </c:pt>
                <c:pt idx="419">
                  <c:v>2.2442346202610319</c:v>
                </c:pt>
                <c:pt idx="420">
                  <c:v>2.246752298321939</c:v>
                </c:pt>
                <c:pt idx="421">
                  <c:v>2.2492699763828465</c:v>
                </c:pt>
                <c:pt idx="422">
                  <c:v>2.2517876544437545</c:v>
                </c:pt>
                <c:pt idx="423">
                  <c:v>2.2543053325046611</c:v>
                </c:pt>
                <c:pt idx="424">
                  <c:v>2.2568230105655691</c:v>
                </c:pt>
                <c:pt idx="425">
                  <c:v>2.2593406886264757</c:v>
                </c:pt>
                <c:pt idx="426">
                  <c:v>2.2618583666873837</c:v>
                </c:pt>
                <c:pt idx="427">
                  <c:v>2.2643760447482908</c:v>
                </c:pt>
                <c:pt idx="428">
                  <c:v>2.2668937228091983</c:v>
                </c:pt>
                <c:pt idx="429">
                  <c:v>2.2694114008701054</c:v>
                </c:pt>
                <c:pt idx="430">
                  <c:v>2.2719290789310129</c:v>
                </c:pt>
                <c:pt idx="431">
                  <c:v>2.2744467569919209</c:v>
                </c:pt>
                <c:pt idx="432">
                  <c:v>2.2769644350528275</c:v>
                </c:pt>
                <c:pt idx="433">
                  <c:v>2.2794821131137355</c:v>
                </c:pt>
                <c:pt idx="434">
                  <c:v>2.2819997911746426</c:v>
                </c:pt>
                <c:pt idx="435">
                  <c:v>2.2845174692355501</c:v>
                </c:pt>
                <c:pt idx="436">
                  <c:v>2.2870351472964572</c:v>
                </c:pt>
                <c:pt idx="437">
                  <c:v>2.2895528253573647</c:v>
                </c:pt>
                <c:pt idx="438">
                  <c:v>2.2920705034182727</c:v>
                </c:pt>
                <c:pt idx="439">
                  <c:v>2.2945881814791793</c:v>
                </c:pt>
                <c:pt idx="440">
                  <c:v>2.2971058595400873</c:v>
                </c:pt>
                <c:pt idx="441">
                  <c:v>2.2996235376009944</c:v>
                </c:pt>
                <c:pt idx="442">
                  <c:v>2.3021412156619019</c:v>
                </c:pt>
                <c:pt idx="443">
                  <c:v>2.304658893722809</c:v>
                </c:pt>
                <c:pt idx="444">
                  <c:v>2.3071765717837165</c:v>
                </c:pt>
                <c:pt idx="445">
                  <c:v>2.309694249844624</c:v>
                </c:pt>
                <c:pt idx="446">
                  <c:v>2.3122119279055311</c:v>
                </c:pt>
                <c:pt idx="447">
                  <c:v>2.3147296059664391</c:v>
                </c:pt>
                <c:pt idx="448">
                  <c:v>2.3172472840273461</c:v>
                </c:pt>
                <c:pt idx="449">
                  <c:v>2.3197649620882537</c:v>
                </c:pt>
                <c:pt idx="450">
                  <c:v>2.3222826401491607</c:v>
                </c:pt>
                <c:pt idx="451">
                  <c:v>2.3248003182100683</c:v>
                </c:pt>
                <c:pt idx="452">
                  <c:v>2.3273179962709754</c:v>
                </c:pt>
                <c:pt idx="453">
                  <c:v>2.3298356743318833</c:v>
                </c:pt>
                <c:pt idx="454">
                  <c:v>2.3323533523927908</c:v>
                </c:pt>
                <c:pt idx="455">
                  <c:v>2.3348710304536979</c:v>
                </c:pt>
                <c:pt idx="456">
                  <c:v>2.3373887085146055</c:v>
                </c:pt>
                <c:pt idx="457">
                  <c:v>2.3399063865755125</c:v>
                </c:pt>
                <c:pt idx="458">
                  <c:v>2.3424240646364201</c:v>
                </c:pt>
                <c:pt idx="459">
                  <c:v>2.3449417426973276</c:v>
                </c:pt>
                <c:pt idx="460">
                  <c:v>2.3474594207582351</c:v>
                </c:pt>
                <c:pt idx="461">
                  <c:v>2.3499770988191422</c:v>
                </c:pt>
                <c:pt idx="462">
                  <c:v>2.3524947768800497</c:v>
                </c:pt>
                <c:pt idx="463">
                  <c:v>2.3550124549409572</c:v>
                </c:pt>
                <c:pt idx="464">
                  <c:v>2.3575301330018643</c:v>
                </c:pt>
                <c:pt idx="465">
                  <c:v>2.3600478110627723</c:v>
                </c:pt>
                <c:pt idx="466">
                  <c:v>2.3625654891236794</c:v>
                </c:pt>
                <c:pt idx="467">
                  <c:v>2.3650831671845869</c:v>
                </c:pt>
                <c:pt idx="468">
                  <c:v>2.367600845245494</c:v>
                </c:pt>
                <c:pt idx="469">
                  <c:v>2.3701185233064015</c:v>
                </c:pt>
                <c:pt idx="470">
                  <c:v>2.372636201367309</c:v>
                </c:pt>
                <c:pt idx="471">
                  <c:v>2.3751538794282165</c:v>
                </c:pt>
                <c:pt idx="472">
                  <c:v>2.3776715574891241</c:v>
                </c:pt>
                <c:pt idx="473">
                  <c:v>2.3801892355500311</c:v>
                </c:pt>
                <c:pt idx="474">
                  <c:v>2.3827069136109387</c:v>
                </c:pt>
                <c:pt idx="475">
                  <c:v>2.3852245916718458</c:v>
                </c:pt>
                <c:pt idx="476">
                  <c:v>2.3877422697327533</c:v>
                </c:pt>
                <c:pt idx="477">
                  <c:v>2.3902599477936608</c:v>
                </c:pt>
                <c:pt idx="478">
                  <c:v>2.3927776258545683</c:v>
                </c:pt>
                <c:pt idx="479">
                  <c:v>2.3952953039154754</c:v>
                </c:pt>
                <c:pt idx="480">
                  <c:v>2.3978129819763829</c:v>
                </c:pt>
                <c:pt idx="481">
                  <c:v>2.4003306600372905</c:v>
                </c:pt>
                <c:pt idx="482">
                  <c:v>2.4028483380981975</c:v>
                </c:pt>
                <c:pt idx="483">
                  <c:v>2.4053660161591055</c:v>
                </c:pt>
                <c:pt idx="484">
                  <c:v>2.4078836942200121</c:v>
                </c:pt>
                <c:pt idx="485">
                  <c:v>2.4104013722809201</c:v>
                </c:pt>
                <c:pt idx="486">
                  <c:v>2.4129190503418272</c:v>
                </c:pt>
                <c:pt idx="487">
                  <c:v>2.4154367284027347</c:v>
                </c:pt>
                <c:pt idx="488">
                  <c:v>2.4179544064636422</c:v>
                </c:pt>
                <c:pt idx="489">
                  <c:v>2.4204720845245493</c:v>
                </c:pt>
                <c:pt idx="490">
                  <c:v>2.4229897625854573</c:v>
                </c:pt>
                <c:pt idx="491">
                  <c:v>2.4255074406463639</c:v>
                </c:pt>
                <c:pt idx="492">
                  <c:v>2.4280251187072719</c:v>
                </c:pt>
                <c:pt idx="493">
                  <c:v>2.4305427967681794</c:v>
                </c:pt>
                <c:pt idx="494">
                  <c:v>2.4330604748290865</c:v>
                </c:pt>
                <c:pt idx="495">
                  <c:v>2.435578152889994</c:v>
                </c:pt>
                <c:pt idx="496">
                  <c:v>2.4380958309509011</c:v>
                </c:pt>
                <c:pt idx="497">
                  <c:v>2.4406135090118091</c:v>
                </c:pt>
                <c:pt idx="498">
                  <c:v>2.4431311870727157</c:v>
                </c:pt>
                <c:pt idx="499">
                  <c:v>2.4456488651336237</c:v>
                </c:pt>
                <c:pt idx="500">
                  <c:v>2.4481665431945303</c:v>
                </c:pt>
                <c:pt idx="501">
                  <c:v>2.4506842212554383</c:v>
                </c:pt>
                <c:pt idx="502">
                  <c:v>2.4532018993163458</c:v>
                </c:pt>
                <c:pt idx="503">
                  <c:v>2.4557195773772529</c:v>
                </c:pt>
                <c:pt idx="504">
                  <c:v>2.4582372554381604</c:v>
                </c:pt>
                <c:pt idx="505">
                  <c:v>2.4607549334990675</c:v>
                </c:pt>
                <c:pt idx="506">
                  <c:v>2.4632726115599755</c:v>
                </c:pt>
                <c:pt idx="507">
                  <c:v>2.4657902896208821</c:v>
                </c:pt>
                <c:pt idx="508">
                  <c:v>2.4683079676817905</c:v>
                </c:pt>
                <c:pt idx="509">
                  <c:v>2.4708256457426976</c:v>
                </c:pt>
                <c:pt idx="510">
                  <c:v>2.4733433238036047</c:v>
                </c:pt>
                <c:pt idx="511">
                  <c:v>2.4758610018645122</c:v>
                </c:pt>
                <c:pt idx="512">
                  <c:v>2.4783786799254193</c:v>
                </c:pt>
                <c:pt idx="513">
                  <c:v>2.4808963579863268</c:v>
                </c:pt>
                <c:pt idx="514">
                  <c:v>2.4834140360472339</c:v>
                </c:pt>
                <c:pt idx="515">
                  <c:v>2.4859317141081423</c:v>
                </c:pt>
                <c:pt idx="516">
                  <c:v>2.4884493921690489</c:v>
                </c:pt>
                <c:pt idx="517">
                  <c:v>2.4909670702299569</c:v>
                </c:pt>
                <c:pt idx="518">
                  <c:v>2.493484748290864</c:v>
                </c:pt>
                <c:pt idx="519">
                  <c:v>2.4960024263517715</c:v>
                </c:pt>
                <c:pt idx="520">
                  <c:v>2.4985201044126786</c:v>
                </c:pt>
                <c:pt idx="521">
                  <c:v>2.5010377824735861</c:v>
                </c:pt>
                <c:pt idx="522">
                  <c:v>2.5035554605344932</c:v>
                </c:pt>
                <c:pt idx="523">
                  <c:v>2.5060731385954007</c:v>
                </c:pt>
                <c:pt idx="524">
                  <c:v>2.5085908166563087</c:v>
                </c:pt>
                <c:pt idx="525">
                  <c:v>2.5111084947172158</c:v>
                </c:pt>
                <c:pt idx="526">
                  <c:v>2.5136261727781233</c:v>
                </c:pt>
                <c:pt idx="527">
                  <c:v>2.5161438508390304</c:v>
                </c:pt>
                <c:pt idx="528">
                  <c:v>2.5186615288999379</c:v>
                </c:pt>
                <c:pt idx="529">
                  <c:v>2.521179206960845</c:v>
                </c:pt>
                <c:pt idx="530">
                  <c:v>2.5236968850217525</c:v>
                </c:pt>
                <c:pt idx="531">
                  <c:v>2.52621456308266</c:v>
                </c:pt>
                <c:pt idx="532">
                  <c:v>2.5287322411435671</c:v>
                </c:pt>
                <c:pt idx="533">
                  <c:v>2.5312499192044751</c:v>
                </c:pt>
                <c:pt idx="534">
                  <c:v>2.5337675972653821</c:v>
                </c:pt>
                <c:pt idx="535">
                  <c:v>2.5362852753262897</c:v>
                </c:pt>
                <c:pt idx="536">
                  <c:v>2.5388029533871972</c:v>
                </c:pt>
                <c:pt idx="537">
                  <c:v>2.5413206314481043</c:v>
                </c:pt>
                <c:pt idx="538">
                  <c:v>2.5438383095090118</c:v>
                </c:pt>
                <c:pt idx="539">
                  <c:v>2.5463559875699193</c:v>
                </c:pt>
                <c:pt idx="540">
                  <c:v>2.5488736656308268</c:v>
                </c:pt>
                <c:pt idx="541">
                  <c:v>2.5513913436917335</c:v>
                </c:pt>
                <c:pt idx="542">
                  <c:v>2.5539090217526419</c:v>
                </c:pt>
                <c:pt idx="543">
                  <c:v>2.556426699813549</c:v>
                </c:pt>
                <c:pt idx="544">
                  <c:v>2.5589443778744561</c:v>
                </c:pt>
                <c:pt idx="545">
                  <c:v>2.5614620559353631</c:v>
                </c:pt>
                <c:pt idx="546">
                  <c:v>2.5639797339962711</c:v>
                </c:pt>
                <c:pt idx="547">
                  <c:v>2.5664974120571782</c:v>
                </c:pt>
                <c:pt idx="548">
                  <c:v>2.5690150901180853</c:v>
                </c:pt>
                <c:pt idx="549">
                  <c:v>2.5715327681789937</c:v>
                </c:pt>
                <c:pt idx="550">
                  <c:v>2.5740504462399008</c:v>
                </c:pt>
                <c:pt idx="551">
                  <c:v>2.5765681243008078</c:v>
                </c:pt>
                <c:pt idx="552">
                  <c:v>2.5790858023617158</c:v>
                </c:pt>
                <c:pt idx="553">
                  <c:v>2.5816034804226229</c:v>
                </c:pt>
                <c:pt idx="554">
                  <c:v>2.58412115848353</c:v>
                </c:pt>
                <c:pt idx="555">
                  <c:v>2.5866388365444379</c:v>
                </c:pt>
                <c:pt idx="556">
                  <c:v>2.5891565146053455</c:v>
                </c:pt>
                <c:pt idx="557">
                  <c:v>2.5916741926662521</c:v>
                </c:pt>
                <c:pt idx="558">
                  <c:v>2.5941918707271596</c:v>
                </c:pt>
                <c:pt idx="559">
                  <c:v>2.5967095487880676</c:v>
                </c:pt>
                <c:pt idx="560">
                  <c:v>2.5992272268489747</c:v>
                </c:pt>
                <c:pt idx="561">
                  <c:v>2.6017449049098818</c:v>
                </c:pt>
                <c:pt idx="562">
                  <c:v>2.6042625829707897</c:v>
                </c:pt>
                <c:pt idx="563">
                  <c:v>2.6067802610316968</c:v>
                </c:pt>
                <c:pt idx="564">
                  <c:v>2.6092979390926039</c:v>
                </c:pt>
                <c:pt idx="565">
                  <c:v>2.6118156171535114</c:v>
                </c:pt>
                <c:pt idx="566">
                  <c:v>2.6143332952144189</c:v>
                </c:pt>
                <c:pt idx="567">
                  <c:v>2.6168509732753265</c:v>
                </c:pt>
                <c:pt idx="568">
                  <c:v>2.6193686513362335</c:v>
                </c:pt>
                <c:pt idx="569">
                  <c:v>2.6218863293971415</c:v>
                </c:pt>
                <c:pt idx="570">
                  <c:v>2.6244040074580486</c:v>
                </c:pt>
                <c:pt idx="571">
                  <c:v>2.6269216855189557</c:v>
                </c:pt>
                <c:pt idx="572">
                  <c:v>2.6294393635798632</c:v>
                </c:pt>
                <c:pt idx="573">
                  <c:v>2.6319570416407707</c:v>
                </c:pt>
                <c:pt idx="574">
                  <c:v>2.6344747197016782</c:v>
                </c:pt>
                <c:pt idx="575">
                  <c:v>2.6369923977625853</c:v>
                </c:pt>
                <c:pt idx="576">
                  <c:v>2.6395100758234933</c:v>
                </c:pt>
                <c:pt idx="577">
                  <c:v>2.6420277538844004</c:v>
                </c:pt>
                <c:pt idx="578">
                  <c:v>2.6445454319453074</c:v>
                </c:pt>
                <c:pt idx="579">
                  <c:v>2.647063110006215</c:v>
                </c:pt>
                <c:pt idx="580">
                  <c:v>2.6495807880671225</c:v>
                </c:pt>
                <c:pt idx="581">
                  <c:v>2.65209846612803</c:v>
                </c:pt>
                <c:pt idx="582">
                  <c:v>2.6546161441889371</c:v>
                </c:pt>
                <c:pt idx="583">
                  <c:v>2.6571338222498451</c:v>
                </c:pt>
                <c:pt idx="584">
                  <c:v>2.6596515003107517</c:v>
                </c:pt>
                <c:pt idx="585">
                  <c:v>2.6621691783716592</c:v>
                </c:pt>
                <c:pt idx="586">
                  <c:v>2.6646868564325672</c:v>
                </c:pt>
                <c:pt idx="587">
                  <c:v>2.6672045344934743</c:v>
                </c:pt>
                <c:pt idx="588">
                  <c:v>2.6697222125543818</c:v>
                </c:pt>
                <c:pt idx="589">
                  <c:v>2.6722398906152889</c:v>
                </c:pt>
                <c:pt idx="590">
                  <c:v>2.6747575686761969</c:v>
                </c:pt>
                <c:pt idx="591">
                  <c:v>2.6772752467371035</c:v>
                </c:pt>
                <c:pt idx="592">
                  <c:v>2.6797929247980115</c:v>
                </c:pt>
                <c:pt idx="593">
                  <c:v>2.6823106028589181</c:v>
                </c:pt>
                <c:pt idx="594">
                  <c:v>2.6848282809198261</c:v>
                </c:pt>
                <c:pt idx="595">
                  <c:v>2.6873459589807336</c:v>
                </c:pt>
                <c:pt idx="596">
                  <c:v>2.6898636370416407</c:v>
                </c:pt>
                <c:pt idx="597">
                  <c:v>2.6923813151025486</c:v>
                </c:pt>
                <c:pt idx="598">
                  <c:v>2.6948989931634553</c:v>
                </c:pt>
                <c:pt idx="599">
                  <c:v>2.6974166712243632</c:v>
                </c:pt>
                <c:pt idx="600">
                  <c:v>2.6999343492852699</c:v>
                </c:pt>
                <c:pt idx="601">
                  <c:v>2.7024520273461778</c:v>
                </c:pt>
                <c:pt idx="602">
                  <c:v>2.7049697054070849</c:v>
                </c:pt>
                <c:pt idx="603">
                  <c:v>2.7074873834679924</c:v>
                </c:pt>
                <c:pt idx="604">
                  <c:v>2.7100050615289004</c:v>
                </c:pt>
                <c:pt idx="605">
                  <c:v>2.7125227395898075</c:v>
                </c:pt>
                <c:pt idx="606">
                  <c:v>2.7150404176507155</c:v>
                </c:pt>
                <c:pt idx="607">
                  <c:v>2.7175580957116217</c:v>
                </c:pt>
                <c:pt idx="608">
                  <c:v>2.7200757737725296</c:v>
                </c:pt>
                <c:pt idx="609">
                  <c:v>2.7225934518334367</c:v>
                </c:pt>
                <c:pt idx="610">
                  <c:v>2.7251111298943442</c:v>
                </c:pt>
                <c:pt idx="611">
                  <c:v>2.7276288079552518</c:v>
                </c:pt>
                <c:pt idx="612">
                  <c:v>2.7301464860161593</c:v>
                </c:pt>
                <c:pt idx="613">
                  <c:v>2.7326641640770672</c:v>
                </c:pt>
                <c:pt idx="614">
                  <c:v>2.7351818421379734</c:v>
                </c:pt>
                <c:pt idx="615">
                  <c:v>2.7376995201988814</c:v>
                </c:pt>
                <c:pt idx="616">
                  <c:v>2.7402171982597885</c:v>
                </c:pt>
                <c:pt idx="617">
                  <c:v>2.7427348763206965</c:v>
                </c:pt>
                <c:pt idx="618">
                  <c:v>2.7452525543816035</c:v>
                </c:pt>
                <c:pt idx="619">
                  <c:v>2.7477702324425111</c:v>
                </c:pt>
                <c:pt idx="620">
                  <c:v>2.7502879105034181</c:v>
                </c:pt>
                <c:pt idx="621">
                  <c:v>2.7528055885643252</c:v>
                </c:pt>
                <c:pt idx="622">
                  <c:v>2.7553232666252332</c:v>
                </c:pt>
                <c:pt idx="623">
                  <c:v>2.7578409446861403</c:v>
                </c:pt>
                <c:pt idx="624">
                  <c:v>2.7603586227470482</c:v>
                </c:pt>
                <c:pt idx="625">
                  <c:v>2.7628763008079553</c:v>
                </c:pt>
                <c:pt idx="626">
                  <c:v>2.7653939788688628</c:v>
                </c:pt>
                <c:pt idx="627">
                  <c:v>2.7679116569297699</c:v>
                </c:pt>
                <c:pt idx="628">
                  <c:v>2.7704293349906775</c:v>
                </c:pt>
                <c:pt idx="629">
                  <c:v>2.772947013051585</c:v>
                </c:pt>
                <c:pt idx="630">
                  <c:v>2.7754646911124921</c:v>
                </c:pt>
                <c:pt idx="631">
                  <c:v>2.7779823691734</c:v>
                </c:pt>
                <c:pt idx="632">
                  <c:v>2.7805000472343071</c:v>
                </c:pt>
                <c:pt idx="633">
                  <c:v>2.7830177252952146</c:v>
                </c:pt>
                <c:pt idx="634">
                  <c:v>2.7855354033561213</c:v>
                </c:pt>
                <c:pt idx="635">
                  <c:v>2.7880530814170297</c:v>
                </c:pt>
                <c:pt idx="636">
                  <c:v>2.7905707594779368</c:v>
                </c:pt>
                <c:pt idx="637">
                  <c:v>2.7930884375388438</c:v>
                </c:pt>
                <c:pt idx="638">
                  <c:v>2.7956061155997509</c:v>
                </c:pt>
                <c:pt idx="639">
                  <c:v>2.7981237936606589</c:v>
                </c:pt>
                <c:pt idx="640">
                  <c:v>2.8006414717215664</c:v>
                </c:pt>
                <c:pt idx="641">
                  <c:v>2.803159149782473</c:v>
                </c:pt>
                <c:pt idx="642">
                  <c:v>2.8056768278433815</c:v>
                </c:pt>
                <c:pt idx="643">
                  <c:v>2.8081945059042885</c:v>
                </c:pt>
                <c:pt idx="644">
                  <c:v>2.8107121839651956</c:v>
                </c:pt>
                <c:pt idx="645">
                  <c:v>2.8132298620261036</c:v>
                </c:pt>
                <c:pt idx="646">
                  <c:v>2.8157475400870107</c:v>
                </c:pt>
                <c:pt idx="647">
                  <c:v>2.8182652181479178</c:v>
                </c:pt>
                <c:pt idx="648">
                  <c:v>2.8207828962088257</c:v>
                </c:pt>
                <c:pt idx="649">
                  <c:v>2.8233005742697332</c:v>
                </c:pt>
                <c:pt idx="650">
                  <c:v>2.8258182523306399</c:v>
                </c:pt>
                <c:pt idx="651">
                  <c:v>2.8283359303915474</c:v>
                </c:pt>
                <c:pt idx="652">
                  <c:v>2.8308536084524554</c:v>
                </c:pt>
                <c:pt idx="653">
                  <c:v>2.8333712865133625</c:v>
                </c:pt>
                <c:pt idx="654">
                  <c:v>2.8358889645742695</c:v>
                </c:pt>
                <c:pt idx="655">
                  <c:v>2.8384066426351775</c:v>
                </c:pt>
                <c:pt idx="656">
                  <c:v>2.8409243206960846</c:v>
                </c:pt>
                <c:pt idx="657">
                  <c:v>2.8434419987569917</c:v>
                </c:pt>
                <c:pt idx="658">
                  <c:v>2.8459596768178992</c:v>
                </c:pt>
                <c:pt idx="659">
                  <c:v>2.8484773548788072</c:v>
                </c:pt>
                <c:pt idx="660">
                  <c:v>2.8509950329397142</c:v>
                </c:pt>
                <c:pt idx="661">
                  <c:v>2.8535127110006213</c:v>
                </c:pt>
                <c:pt idx="662">
                  <c:v>2.8560303890615293</c:v>
                </c:pt>
                <c:pt idx="663">
                  <c:v>2.8585480671224364</c:v>
                </c:pt>
                <c:pt idx="664">
                  <c:v>2.8610657451833434</c:v>
                </c:pt>
                <c:pt idx="665">
                  <c:v>2.863583423244251</c:v>
                </c:pt>
                <c:pt idx="666">
                  <c:v>2.8661011013051585</c:v>
                </c:pt>
                <c:pt idx="667">
                  <c:v>2.868618779366066</c:v>
                </c:pt>
                <c:pt idx="668">
                  <c:v>2.8711364574269731</c:v>
                </c:pt>
                <c:pt idx="669">
                  <c:v>2.8736541354878811</c:v>
                </c:pt>
                <c:pt idx="670">
                  <c:v>2.8761718135487881</c:v>
                </c:pt>
                <c:pt idx="671">
                  <c:v>2.8786894916096952</c:v>
                </c:pt>
                <c:pt idx="672">
                  <c:v>2.8812071696706028</c:v>
                </c:pt>
                <c:pt idx="673">
                  <c:v>2.8837248477315103</c:v>
                </c:pt>
                <c:pt idx="674">
                  <c:v>2.8862425257924178</c:v>
                </c:pt>
                <c:pt idx="675">
                  <c:v>2.8887602038533249</c:v>
                </c:pt>
                <c:pt idx="676">
                  <c:v>2.8912778819142329</c:v>
                </c:pt>
                <c:pt idx="677">
                  <c:v>2.8937955599751399</c:v>
                </c:pt>
                <c:pt idx="678">
                  <c:v>2.896313238036047</c:v>
                </c:pt>
                <c:pt idx="679">
                  <c:v>2.8988309160969545</c:v>
                </c:pt>
                <c:pt idx="680">
                  <c:v>2.9013485941578621</c:v>
                </c:pt>
                <c:pt idx="681">
                  <c:v>2.9038662722187691</c:v>
                </c:pt>
                <c:pt idx="682">
                  <c:v>2.9063839502796767</c:v>
                </c:pt>
                <c:pt idx="683">
                  <c:v>2.9089016283405846</c:v>
                </c:pt>
                <c:pt idx="684">
                  <c:v>2.9114193064014917</c:v>
                </c:pt>
                <c:pt idx="685">
                  <c:v>2.9139369844623992</c:v>
                </c:pt>
                <c:pt idx="686">
                  <c:v>2.9164546625233068</c:v>
                </c:pt>
                <c:pt idx="687">
                  <c:v>2.9189723405842138</c:v>
                </c:pt>
                <c:pt idx="688">
                  <c:v>2.9214900186451214</c:v>
                </c:pt>
                <c:pt idx="689">
                  <c:v>2.9240076967060284</c:v>
                </c:pt>
                <c:pt idx="690">
                  <c:v>2.9265253747669364</c:v>
                </c:pt>
                <c:pt idx="691">
                  <c:v>2.9290430528278431</c:v>
                </c:pt>
                <c:pt idx="692">
                  <c:v>2.931560730888751</c:v>
                </c:pt>
                <c:pt idx="693">
                  <c:v>2.9340784089496585</c:v>
                </c:pt>
                <c:pt idx="694">
                  <c:v>2.9365960870105656</c:v>
                </c:pt>
                <c:pt idx="695">
                  <c:v>2.9391137650714731</c:v>
                </c:pt>
                <c:pt idx="696">
                  <c:v>2.9416314431323802</c:v>
                </c:pt>
                <c:pt idx="697">
                  <c:v>2.9441491211932878</c:v>
                </c:pt>
                <c:pt idx="698">
                  <c:v>2.9466667992541953</c:v>
                </c:pt>
                <c:pt idx="699">
                  <c:v>2.9491844773151028</c:v>
                </c:pt>
                <c:pt idx="700">
                  <c:v>2.9517021553760094</c:v>
                </c:pt>
                <c:pt idx="701">
                  <c:v>2.9542198334369174</c:v>
                </c:pt>
                <c:pt idx="702">
                  <c:v>2.9567375114978249</c:v>
                </c:pt>
                <c:pt idx="703">
                  <c:v>2.959255189558732</c:v>
                </c:pt>
                <c:pt idx="704">
                  <c:v>2.9617728676196395</c:v>
                </c:pt>
                <c:pt idx="705">
                  <c:v>2.9642905456805471</c:v>
                </c:pt>
                <c:pt idx="706">
                  <c:v>2.9668082237414546</c:v>
                </c:pt>
                <c:pt idx="707">
                  <c:v>2.9693259018023612</c:v>
                </c:pt>
                <c:pt idx="708">
                  <c:v>2.9718435798632692</c:v>
                </c:pt>
                <c:pt idx="709">
                  <c:v>2.9743612579241763</c:v>
                </c:pt>
                <c:pt idx="710">
                  <c:v>2.9768789359850838</c:v>
                </c:pt>
                <c:pt idx="711">
                  <c:v>2.9793966140459913</c:v>
                </c:pt>
                <c:pt idx="712">
                  <c:v>2.9819142921068988</c:v>
                </c:pt>
                <c:pt idx="713">
                  <c:v>2.9844319701678059</c:v>
                </c:pt>
                <c:pt idx="714">
                  <c:v>2.986949648228713</c:v>
                </c:pt>
                <c:pt idx="715">
                  <c:v>2.989467326289621</c:v>
                </c:pt>
                <c:pt idx="716">
                  <c:v>2.9919850043505281</c:v>
                </c:pt>
                <c:pt idx="717">
                  <c:v>2.994502682411436</c:v>
                </c:pt>
                <c:pt idx="718">
                  <c:v>2.9970203604723431</c:v>
                </c:pt>
                <c:pt idx="719">
                  <c:v>2.9995380385332506</c:v>
                </c:pt>
                <c:pt idx="720">
                  <c:v>3.0020557165941577</c:v>
                </c:pt>
                <c:pt idx="721">
                  <c:v>3.0045733946550648</c:v>
                </c:pt>
                <c:pt idx="722">
                  <c:v>3.0070910727159732</c:v>
                </c:pt>
                <c:pt idx="723">
                  <c:v>3.0096087507768798</c:v>
                </c:pt>
                <c:pt idx="724">
                  <c:v>3.0121264288377878</c:v>
                </c:pt>
                <c:pt idx="725">
                  <c:v>3.0146441068986949</c:v>
                </c:pt>
                <c:pt idx="726">
                  <c:v>3.0171617849596024</c:v>
                </c:pt>
                <c:pt idx="727">
                  <c:v>3.0196794630205095</c:v>
                </c:pt>
                <c:pt idx="728">
                  <c:v>3.022197141081417</c:v>
                </c:pt>
                <c:pt idx="729">
                  <c:v>3.0247148191423245</c:v>
                </c:pt>
                <c:pt idx="730">
                  <c:v>3.0272324972032316</c:v>
                </c:pt>
                <c:pt idx="731">
                  <c:v>3.0297501752641396</c:v>
                </c:pt>
                <c:pt idx="732">
                  <c:v>3.0322678533250467</c:v>
                </c:pt>
                <c:pt idx="733">
                  <c:v>3.0347855313859542</c:v>
                </c:pt>
                <c:pt idx="734">
                  <c:v>3.0373032094468608</c:v>
                </c:pt>
                <c:pt idx="735">
                  <c:v>3.0398208875077692</c:v>
                </c:pt>
                <c:pt idx="736">
                  <c:v>3.0423385655686759</c:v>
                </c:pt>
                <c:pt idx="737">
                  <c:v>3.0448562436295834</c:v>
                </c:pt>
                <c:pt idx="738">
                  <c:v>3.0473739216904914</c:v>
                </c:pt>
                <c:pt idx="739">
                  <c:v>3.0498915997513985</c:v>
                </c:pt>
                <c:pt idx="740">
                  <c:v>3.0524092778123055</c:v>
                </c:pt>
                <c:pt idx="741">
                  <c:v>3.0549269558732131</c:v>
                </c:pt>
                <c:pt idx="742">
                  <c:v>3.057444633934121</c:v>
                </c:pt>
                <c:pt idx="743">
                  <c:v>3.0599623119950281</c:v>
                </c:pt>
                <c:pt idx="744">
                  <c:v>3.0624799900559352</c:v>
                </c:pt>
                <c:pt idx="745">
                  <c:v>3.0649976681168432</c:v>
                </c:pt>
                <c:pt idx="746">
                  <c:v>3.0675153461777502</c:v>
                </c:pt>
                <c:pt idx="747">
                  <c:v>3.0700330242386578</c:v>
                </c:pt>
                <c:pt idx="748">
                  <c:v>3.1569322560596644</c:v>
                </c:pt>
                <c:pt idx="749">
                  <c:v>3.159449934120572</c:v>
                </c:pt>
                <c:pt idx="750">
                  <c:v>3.161967612181479</c:v>
                </c:pt>
                <c:pt idx="751">
                  <c:v>3.1644852902423866</c:v>
                </c:pt>
                <c:pt idx="752">
                  <c:v>3.1670029683032941</c:v>
                </c:pt>
                <c:pt idx="753">
                  <c:v>3.1695206463642012</c:v>
                </c:pt>
                <c:pt idx="754">
                  <c:v>3.1720383244251091</c:v>
                </c:pt>
                <c:pt idx="755">
                  <c:v>3.1745560024860162</c:v>
                </c:pt>
                <c:pt idx="756">
                  <c:v>3.1770736805469237</c:v>
                </c:pt>
                <c:pt idx="757">
                  <c:v>3.1795913586078308</c:v>
                </c:pt>
                <c:pt idx="758">
                  <c:v>3.1821090366687383</c:v>
                </c:pt>
                <c:pt idx="759">
                  <c:v>3.1846267147296459</c:v>
                </c:pt>
                <c:pt idx="760">
                  <c:v>3.1871443927905538</c:v>
                </c:pt>
                <c:pt idx="761">
                  <c:v>3.1896620708514609</c:v>
                </c:pt>
                <c:pt idx="762">
                  <c:v>3.192179748912368</c:v>
                </c:pt>
                <c:pt idx="763">
                  <c:v>3.1946974269732755</c:v>
                </c:pt>
                <c:pt idx="764">
                  <c:v>3.1972151050341826</c:v>
                </c:pt>
                <c:pt idx="765">
                  <c:v>3.1997327830950901</c:v>
                </c:pt>
                <c:pt idx="766">
                  <c:v>3.2022504611559977</c:v>
                </c:pt>
                <c:pt idx="767">
                  <c:v>3.2047681392169047</c:v>
                </c:pt>
                <c:pt idx="768">
                  <c:v>3.2072858172778118</c:v>
                </c:pt>
                <c:pt idx="769">
                  <c:v>3.2098034953387198</c:v>
                </c:pt>
                <c:pt idx="770">
                  <c:v>3.2123211733996273</c:v>
                </c:pt>
                <c:pt idx="771">
                  <c:v>3.2148388514605348</c:v>
                </c:pt>
                <c:pt idx="772">
                  <c:v>3.2173565295214419</c:v>
                </c:pt>
                <c:pt idx="773">
                  <c:v>3.2198742075823494</c:v>
                </c:pt>
                <c:pt idx="774">
                  <c:v>3.2223918856432565</c:v>
                </c:pt>
                <c:pt idx="775">
                  <c:v>3.224909563704164</c:v>
                </c:pt>
                <c:pt idx="776">
                  <c:v>3.2274272417650716</c:v>
                </c:pt>
                <c:pt idx="777">
                  <c:v>3.2299449198259791</c:v>
                </c:pt>
                <c:pt idx="778">
                  <c:v>3.2324625978868866</c:v>
                </c:pt>
                <c:pt idx="779">
                  <c:v>3.2349802759477937</c:v>
                </c:pt>
                <c:pt idx="780">
                  <c:v>3.2374979540087012</c:v>
                </c:pt>
                <c:pt idx="781">
                  <c:v>3.2400156320696083</c:v>
                </c:pt>
                <c:pt idx="782">
                  <c:v>3.2425333101305158</c:v>
                </c:pt>
                <c:pt idx="783">
                  <c:v>3.2450509881914233</c:v>
                </c:pt>
                <c:pt idx="784">
                  <c:v>3.2475686662523304</c:v>
                </c:pt>
                <c:pt idx="785">
                  <c:v>3.2500863443132375</c:v>
                </c:pt>
                <c:pt idx="786">
                  <c:v>3.2526040223741459</c:v>
                </c:pt>
                <c:pt idx="787">
                  <c:v>3.255121700435053</c:v>
                </c:pt>
                <c:pt idx="788">
                  <c:v>3.2576393784959601</c:v>
                </c:pt>
                <c:pt idx="789">
                  <c:v>3.260157056556868</c:v>
                </c:pt>
                <c:pt idx="790">
                  <c:v>3.2626747346177751</c:v>
                </c:pt>
                <c:pt idx="791">
                  <c:v>3.2651924126786822</c:v>
                </c:pt>
                <c:pt idx="792">
                  <c:v>3.2677100907395893</c:v>
                </c:pt>
                <c:pt idx="793">
                  <c:v>3.2702277688004973</c:v>
                </c:pt>
                <c:pt idx="794">
                  <c:v>3.2727454468614043</c:v>
                </c:pt>
                <c:pt idx="795">
                  <c:v>3.2752631249223119</c:v>
                </c:pt>
                <c:pt idx="796">
                  <c:v>3.2777808029832198</c:v>
                </c:pt>
                <c:pt idx="797">
                  <c:v>3.2802984810441269</c:v>
                </c:pt>
                <c:pt idx="798">
                  <c:v>3.282816159105034</c:v>
                </c:pt>
                <c:pt idx="799">
                  <c:v>3.285333837165942</c:v>
                </c:pt>
                <c:pt idx="800">
                  <c:v>3.287851515226849</c:v>
                </c:pt>
                <c:pt idx="801">
                  <c:v>3.2903691932877561</c:v>
                </c:pt>
                <c:pt idx="802">
                  <c:v>3.2928868713486641</c:v>
                </c:pt>
                <c:pt idx="803">
                  <c:v>3.2954045494095716</c:v>
                </c:pt>
                <c:pt idx="804">
                  <c:v>3.2979222274704787</c:v>
                </c:pt>
                <c:pt idx="805">
                  <c:v>3.3004399055313858</c:v>
                </c:pt>
                <c:pt idx="806">
                  <c:v>3.3029575835922937</c:v>
                </c:pt>
                <c:pt idx="807">
                  <c:v>3.3054752616532008</c:v>
                </c:pt>
                <c:pt idx="808">
                  <c:v>3.3079929397141079</c:v>
                </c:pt>
                <c:pt idx="809">
                  <c:v>3.3105106177750159</c:v>
                </c:pt>
                <c:pt idx="810">
                  <c:v>3.313028295835923</c:v>
                </c:pt>
                <c:pt idx="811">
                  <c:v>3.31554597389683</c:v>
                </c:pt>
                <c:pt idx="812">
                  <c:v>3.3180636519577376</c:v>
                </c:pt>
                <c:pt idx="813">
                  <c:v>3.3205813300186455</c:v>
                </c:pt>
                <c:pt idx="814">
                  <c:v>3.3230990080795526</c:v>
                </c:pt>
                <c:pt idx="815">
                  <c:v>3.3256166861404597</c:v>
                </c:pt>
                <c:pt idx="816">
                  <c:v>3.3281343642013677</c:v>
                </c:pt>
                <c:pt idx="817">
                  <c:v>3.3306520422622747</c:v>
                </c:pt>
                <c:pt idx="818">
                  <c:v>3.3331697203231823</c:v>
                </c:pt>
                <c:pt idx="819">
                  <c:v>3.3356873983840893</c:v>
                </c:pt>
                <c:pt idx="820">
                  <c:v>3.3382050764449973</c:v>
                </c:pt>
                <c:pt idx="821">
                  <c:v>3.3407227545059044</c:v>
                </c:pt>
                <c:pt idx="822">
                  <c:v>3.3432404325668115</c:v>
                </c:pt>
                <c:pt idx="823">
                  <c:v>3.3457581106277194</c:v>
                </c:pt>
                <c:pt idx="824">
                  <c:v>3.3482757886886265</c:v>
                </c:pt>
                <c:pt idx="825">
                  <c:v>3.3507934667495336</c:v>
                </c:pt>
                <c:pt idx="826">
                  <c:v>3.3533111448104411</c:v>
                </c:pt>
                <c:pt idx="827">
                  <c:v>3.3558288228713486</c:v>
                </c:pt>
                <c:pt idx="828">
                  <c:v>3.3583465009322557</c:v>
                </c:pt>
                <c:pt idx="829">
                  <c:v>3.3608641789931633</c:v>
                </c:pt>
                <c:pt idx="830">
                  <c:v>3.3633818570540712</c:v>
                </c:pt>
                <c:pt idx="831">
                  <c:v>3.3658995351149783</c:v>
                </c:pt>
                <c:pt idx="832">
                  <c:v>3.3684172131758854</c:v>
                </c:pt>
                <c:pt idx="833">
                  <c:v>3.3709348912367929</c:v>
                </c:pt>
                <c:pt idx="834">
                  <c:v>3.3734525692977009</c:v>
                </c:pt>
                <c:pt idx="835">
                  <c:v>3.375970247358608</c:v>
                </c:pt>
                <c:pt idx="836">
                  <c:v>3.3784879254195159</c:v>
                </c:pt>
                <c:pt idx="837">
                  <c:v>3.381005603480423</c:v>
                </c:pt>
                <c:pt idx="838">
                  <c:v>3.3835232815413301</c:v>
                </c:pt>
                <c:pt idx="839">
                  <c:v>3.3860409596022376</c:v>
                </c:pt>
                <c:pt idx="840">
                  <c:v>3.3885586376631451</c:v>
                </c:pt>
                <c:pt idx="841">
                  <c:v>3.3910763157240522</c:v>
                </c:pt>
                <c:pt idx="842">
                  <c:v>3.3935939937849597</c:v>
                </c:pt>
                <c:pt idx="843">
                  <c:v>3.3961116718458668</c:v>
                </c:pt>
                <c:pt idx="844">
                  <c:v>3.3986293499067743</c:v>
                </c:pt>
                <c:pt idx="845">
                  <c:v>3.4011470279676814</c:v>
                </c:pt>
                <c:pt idx="846">
                  <c:v>3.4036647060285889</c:v>
                </c:pt>
                <c:pt idx="847">
                  <c:v>3.406182384089496</c:v>
                </c:pt>
                <c:pt idx="848">
                  <c:v>3.408700062150404</c:v>
                </c:pt>
                <c:pt idx="849">
                  <c:v>3.4112177402113115</c:v>
                </c:pt>
                <c:pt idx="850">
                  <c:v>3.4137354182722195</c:v>
                </c:pt>
                <c:pt idx="851">
                  <c:v>3.4162530963331266</c:v>
                </c:pt>
                <c:pt idx="852">
                  <c:v>3.4187707743940337</c:v>
                </c:pt>
                <c:pt idx="853">
                  <c:v>3.4212884524549412</c:v>
                </c:pt>
                <c:pt idx="854">
                  <c:v>3.4238061305158487</c:v>
                </c:pt>
                <c:pt idx="855">
                  <c:v>3.4263238085767558</c:v>
                </c:pt>
                <c:pt idx="856">
                  <c:v>3.4288414866376633</c:v>
                </c:pt>
                <c:pt idx="857">
                  <c:v>3.4313591646985704</c:v>
                </c:pt>
                <c:pt idx="858">
                  <c:v>3.4338768427594779</c:v>
                </c:pt>
                <c:pt idx="859">
                  <c:v>3.4363945208203854</c:v>
                </c:pt>
                <c:pt idx="860">
                  <c:v>3.4389121988812925</c:v>
                </c:pt>
                <c:pt idx="861">
                  <c:v>3.4414298769421996</c:v>
                </c:pt>
                <c:pt idx="862">
                  <c:v>3.4439475550031076</c:v>
                </c:pt>
                <c:pt idx="863">
                  <c:v>3.4464652330640146</c:v>
                </c:pt>
                <c:pt idx="864">
                  <c:v>3.4489829111249217</c:v>
                </c:pt>
                <c:pt idx="865">
                  <c:v>3.4515005891858301</c:v>
                </c:pt>
                <c:pt idx="866">
                  <c:v>3.4540182672467377</c:v>
                </c:pt>
                <c:pt idx="867">
                  <c:v>3.4565359453076452</c:v>
                </c:pt>
                <c:pt idx="868">
                  <c:v>3.4590536233685523</c:v>
                </c:pt>
                <c:pt idx="869">
                  <c:v>3.4615713014294593</c:v>
                </c:pt>
                <c:pt idx="870">
                  <c:v>3.4640889794903669</c:v>
                </c:pt>
                <c:pt idx="871">
                  <c:v>3.4666066575512744</c:v>
                </c:pt>
                <c:pt idx="872">
                  <c:v>3.4691243356121815</c:v>
                </c:pt>
                <c:pt idx="873">
                  <c:v>3.471642013673089</c:v>
                </c:pt>
                <c:pt idx="874">
                  <c:v>3.4741596917339961</c:v>
                </c:pt>
                <c:pt idx="875">
                  <c:v>3.4766773697949032</c:v>
                </c:pt>
                <c:pt idx="876">
                  <c:v>3.4791950478558111</c:v>
                </c:pt>
                <c:pt idx="877">
                  <c:v>3.4817127259167182</c:v>
                </c:pt>
                <c:pt idx="878">
                  <c:v>3.4842304039776253</c:v>
                </c:pt>
                <c:pt idx="879">
                  <c:v>3.4867480820385333</c:v>
                </c:pt>
                <c:pt idx="880">
                  <c:v>3.4892657600994408</c:v>
                </c:pt>
                <c:pt idx="881">
                  <c:v>3.4917834381603479</c:v>
                </c:pt>
                <c:pt idx="882">
                  <c:v>3.4943011162212558</c:v>
                </c:pt>
                <c:pt idx="883">
                  <c:v>3.4968187942821634</c:v>
                </c:pt>
                <c:pt idx="884">
                  <c:v>3.4993364723430704</c:v>
                </c:pt>
                <c:pt idx="885">
                  <c:v>3.501854150403978</c:v>
                </c:pt>
                <c:pt idx="886">
                  <c:v>3.5043718284648855</c:v>
                </c:pt>
                <c:pt idx="887">
                  <c:v>3.5068895065257926</c:v>
                </c:pt>
                <c:pt idx="888">
                  <c:v>3.5094071845866996</c:v>
                </c:pt>
                <c:pt idx="889">
                  <c:v>3.5119248626476076</c:v>
                </c:pt>
                <c:pt idx="890">
                  <c:v>3.5144425407085147</c:v>
                </c:pt>
                <c:pt idx="891">
                  <c:v>3.5169602187694218</c:v>
                </c:pt>
                <c:pt idx="892">
                  <c:v>3.5194778968303297</c:v>
                </c:pt>
                <c:pt idx="893">
                  <c:v>3.5219955748912368</c:v>
                </c:pt>
                <c:pt idx="894">
                  <c:v>3.5245132529521439</c:v>
                </c:pt>
                <c:pt idx="895">
                  <c:v>3.5270309310130514</c:v>
                </c:pt>
                <c:pt idx="896">
                  <c:v>3.5295486090739594</c:v>
                </c:pt>
                <c:pt idx="897">
                  <c:v>3.5320662871348665</c:v>
                </c:pt>
                <c:pt idx="898">
                  <c:v>3.5345839651957736</c:v>
                </c:pt>
                <c:pt idx="899">
                  <c:v>3.5371016432566815</c:v>
                </c:pt>
                <c:pt idx="900">
                  <c:v>3.5396193213175886</c:v>
                </c:pt>
                <c:pt idx="901">
                  <c:v>3.5421369993784961</c:v>
                </c:pt>
                <c:pt idx="902">
                  <c:v>3.5446546774394032</c:v>
                </c:pt>
                <c:pt idx="903">
                  <c:v>3.5471723555003112</c:v>
                </c:pt>
                <c:pt idx="904">
                  <c:v>3.5496900335612183</c:v>
                </c:pt>
                <c:pt idx="905">
                  <c:v>3.5522077116221253</c:v>
                </c:pt>
                <c:pt idx="906">
                  <c:v>3.5547253896830333</c:v>
                </c:pt>
                <c:pt idx="907">
                  <c:v>3.5572430677439404</c:v>
                </c:pt>
                <c:pt idx="908">
                  <c:v>3.5597607458048475</c:v>
                </c:pt>
                <c:pt idx="909">
                  <c:v>3.5622784238657554</c:v>
                </c:pt>
                <c:pt idx="910">
                  <c:v>3.5647961019266625</c:v>
                </c:pt>
                <c:pt idx="911">
                  <c:v>3.5673088626476073</c:v>
                </c:pt>
                <c:pt idx="912">
                  <c:v>3.5698412927284027</c:v>
                </c:pt>
                <c:pt idx="913">
                  <c:v>3.5723491361093851</c:v>
                </c:pt>
                <c:pt idx="914">
                  <c:v>3.5748569794903666</c:v>
                </c:pt>
                <c:pt idx="915">
                  <c:v>3.577389409571162</c:v>
                </c:pt>
                <c:pt idx="916">
                  <c:v>3.5798972529521444</c:v>
                </c:pt>
                <c:pt idx="917">
                  <c:v>3.5824296830329398</c:v>
                </c:pt>
                <c:pt idx="918">
                  <c:v>3.5849375264139214</c:v>
                </c:pt>
                <c:pt idx="919">
                  <c:v>3.5874453697949038</c:v>
                </c:pt>
                <c:pt idx="920">
                  <c:v>3.5899777998756996</c:v>
                </c:pt>
                <c:pt idx="921">
                  <c:v>3.5924856432566812</c:v>
                </c:pt>
                <c:pt idx="922">
                  <c:v>3.595018073337477</c:v>
                </c:pt>
                <c:pt idx="923">
                  <c:v>3.597525916718459</c:v>
                </c:pt>
                <c:pt idx="924">
                  <c:v>3.600033760099441</c:v>
                </c:pt>
                <c:pt idx="925">
                  <c:v>3.6025661901802364</c:v>
                </c:pt>
                <c:pt idx="926">
                  <c:v>3.6050740335612184</c:v>
                </c:pt>
                <c:pt idx="927">
                  <c:v>3.6076064636420133</c:v>
                </c:pt>
                <c:pt idx="928">
                  <c:v>3.6101143070229957</c:v>
                </c:pt>
                <c:pt idx="929">
                  <c:v>3.6126221504039773</c:v>
                </c:pt>
                <c:pt idx="930">
                  <c:v>3.6151545804847727</c:v>
                </c:pt>
                <c:pt idx="931">
                  <c:v>3.6176624238657551</c:v>
                </c:pt>
                <c:pt idx="932">
                  <c:v>3.6201948539465505</c:v>
                </c:pt>
                <c:pt idx="933">
                  <c:v>3.6227026973275325</c:v>
                </c:pt>
                <c:pt idx="934">
                  <c:v>3.6252105407085149</c:v>
                </c:pt>
                <c:pt idx="935">
                  <c:v>3.6277429707893103</c:v>
                </c:pt>
                <c:pt idx="936">
                  <c:v>3.6302508141702918</c:v>
                </c:pt>
                <c:pt idx="937">
                  <c:v>3.6327832442510872</c:v>
                </c:pt>
                <c:pt idx="938">
                  <c:v>3.6352910876320697</c:v>
                </c:pt>
                <c:pt idx="939">
                  <c:v>3.6377989310130521</c:v>
                </c:pt>
                <c:pt idx="940">
                  <c:v>3.640331361093847</c:v>
                </c:pt>
                <c:pt idx="941">
                  <c:v>3.6428392044748295</c:v>
                </c:pt>
                <c:pt idx="942">
                  <c:v>3.6453716345556249</c:v>
                </c:pt>
                <c:pt idx="943">
                  <c:v>3.6478794779366064</c:v>
                </c:pt>
                <c:pt idx="944">
                  <c:v>3.6503873213175888</c:v>
                </c:pt>
                <c:pt idx="945">
                  <c:v>3.6529197513983842</c:v>
                </c:pt>
                <c:pt idx="946">
                  <c:v>3.6554275947793662</c:v>
                </c:pt>
                <c:pt idx="947">
                  <c:v>3.6579600248601616</c:v>
                </c:pt>
                <c:pt idx="948">
                  <c:v>3.6604678682411436</c:v>
                </c:pt>
                <c:pt idx="949">
                  <c:v>3.6629757116221251</c:v>
                </c:pt>
                <c:pt idx="950">
                  <c:v>3.6655081417029209</c:v>
                </c:pt>
                <c:pt idx="951">
                  <c:v>3.6680159850839029</c:v>
                </c:pt>
                <c:pt idx="952">
                  <c:v>3.6705484151646988</c:v>
                </c:pt>
                <c:pt idx="953">
                  <c:v>3.6730562585456803</c:v>
                </c:pt>
                <c:pt idx="954">
                  <c:v>3.6755641019266627</c:v>
                </c:pt>
                <c:pt idx="955">
                  <c:v>3.6780965320074586</c:v>
                </c:pt>
                <c:pt idx="956">
                  <c:v>3.6806043753884401</c:v>
                </c:pt>
                <c:pt idx="957">
                  <c:v>3.6831368054692355</c:v>
                </c:pt>
                <c:pt idx="958">
                  <c:v>3.6856446488502175</c:v>
                </c:pt>
                <c:pt idx="959">
                  <c:v>3.6881524922311995</c:v>
                </c:pt>
                <c:pt idx="960">
                  <c:v>3.6906849223119949</c:v>
                </c:pt>
                <c:pt idx="961">
                  <c:v>3.6931927656929773</c:v>
                </c:pt>
                <c:pt idx="962">
                  <c:v>3.6957251957737727</c:v>
                </c:pt>
                <c:pt idx="963">
                  <c:v>3.6982330391547547</c:v>
                </c:pt>
                <c:pt idx="964">
                  <c:v>3.7007408825357366</c:v>
                </c:pt>
                <c:pt idx="965">
                  <c:v>3.7032733126165325</c:v>
                </c:pt>
                <c:pt idx="966">
                  <c:v>3.705781155997514</c:v>
                </c:pt>
                <c:pt idx="967">
                  <c:v>3.7083135860783094</c:v>
                </c:pt>
                <c:pt idx="968">
                  <c:v>3.7108214294592909</c:v>
                </c:pt>
                <c:pt idx="969">
                  <c:v>3.7133292728402734</c:v>
                </c:pt>
                <c:pt idx="970">
                  <c:v>3.7158617029210692</c:v>
                </c:pt>
                <c:pt idx="971">
                  <c:v>3.7183695463020512</c:v>
                </c:pt>
                <c:pt idx="972">
                  <c:v>3.720901976382847</c:v>
                </c:pt>
                <c:pt idx="973">
                  <c:v>3.7234098197638286</c:v>
                </c:pt>
                <c:pt idx="974">
                  <c:v>3.725917663144811</c:v>
                </c:pt>
                <c:pt idx="975">
                  <c:v>3.7284500932256064</c:v>
                </c:pt>
                <c:pt idx="976">
                  <c:v>3.7309579366065879</c:v>
                </c:pt>
                <c:pt idx="977">
                  <c:v>3.7334903666873833</c:v>
                </c:pt>
                <c:pt idx="978">
                  <c:v>3.7359982100683657</c:v>
                </c:pt>
                <c:pt idx="979">
                  <c:v>3.7385060534493473</c:v>
                </c:pt>
                <c:pt idx="980">
                  <c:v>3.7410384835301431</c:v>
                </c:pt>
                <c:pt idx="981">
                  <c:v>3.7435463269111247</c:v>
                </c:pt>
                <c:pt idx="982">
                  <c:v>3.7460787569919201</c:v>
                </c:pt>
                <c:pt idx="983">
                  <c:v>3.7485866003729025</c:v>
                </c:pt>
                <c:pt idx="984">
                  <c:v>3.7510944437538849</c:v>
                </c:pt>
                <c:pt idx="985">
                  <c:v>3.7536268738346799</c:v>
                </c:pt>
                <c:pt idx="986">
                  <c:v>3.7561347172156623</c:v>
                </c:pt>
                <c:pt idx="987">
                  <c:v>3.7586671472964577</c:v>
                </c:pt>
                <c:pt idx="988">
                  <c:v>3.7611749906774392</c:v>
                </c:pt>
                <c:pt idx="989">
                  <c:v>3.7636828340584212</c:v>
                </c:pt>
                <c:pt idx="990">
                  <c:v>3.766215264139217</c:v>
                </c:pt>
                <c:pt idx="991">
                  <c:v>3.7687231075201995</c:v>
                </c:pt>
                <c:pt idx="992">
                  <c:v>3.7712555376009944</c:v>
                </c:pt>
                <c:pt idx="993">
                  <c:v>3.7737633809819768</c:v>
                </c:pt>
                <c:pt idx="994">
                  <c:v>3.7762712243629584</c:v>
                </c:pt>
                <c:pt idx="995">
                  <c:v>3.7788036544437538</c:v>
                </c:pt>
                <c:pt idx="996">
                  <c:v>3.7813114978247362</c:v>
                </c:pt>
                <c:pt idx="997">
                  <c:v>3.7838439279055316</c:v>
                </c:pt>
                <c:pt idx="998">
                  <c:v>3.7863517712865131</c:v>
                </c:pt>
                <c:pt idx="999">
                  <c:v>3.7888596146674955</c:v>
                </c:pt>
                <c:pt idx="1000">
                  <c:v>3.7913920447482909</c:v>
                </c:pt>
                <c:pt idx="1001">
                  <c:v>3.7938998881292725</c:v>
                </c:pt>
                <c:pt idx="1002">
                  <c:v>3.7964323182100683</c:v>
                </c:pt>
                <c:pt idx="1003">
                  <c:v>3.7989401615910503</c:v>
                </c:pt>
                <c:pt idx="1004">
                  <c:v>3.8014480049720323</c:v>
                </c:pt>
                <c:pt idx="1005">
                  <c:v>3.8039804350528277</c:v>
                </c:pt>
                <c:pt idx="1006">
                  <c:v>3.8064882784338101</c:v>
                </c:pt>
                <c:pt idx="1007">
                  <c:v>3.8090207085146055</c:v>
                </c:pt>
                <c:pt idx="1008">
                  <c:v>3.8115285518955875</c:v>
                </c:pt>
                <c:pt idx="1009">
                  <c:v>3.8140363952765695</c:v>
                </c:pt>
                <c:pt idx="1010">
                  <c:v>3.8165688253573649</c:v>
                </c:pt>
                <c:pt idx="1011">
                  <c:v>3.8190766687383468</c:v>
                </c:pt>
                <c:pt idx="1012">
                  <c:v>3.8216090988191422</c:v>
                </c:pt>
                <c:pt idx="1013">
                  <c:v>3.8241169422001247</c:v>
                </c:pt>
                <c:pt idx="1014">
                  <c:v>3.8266247855811066</c:v>
                </c:pt>
                <c:pt idx="1015">
                  <c:v>3.829157215661902</c:v>
                </c:pt>
                <c:pt idx="1016">
                  <c:v>3.831665059042884</c:v>
                </c:pt>
                <c:pt idx="1017">
                  <c:v>3.8341974891236794</c:v>
                </c:pt>
                <c:pt idx="1018">
                  <c:v>3.8367053325046609</c:v>
                </c:pt>
                <c:pt idx="1019">
                  <c:v>3.8392131758856434</c:v>
                </c:pt>
                <c:pt idx="1020">
                  <c:v>3.8417456059664383</c:v>
                </c:pt>
                <c:pt idx="1021">
                  <c:v>3.8442534493474207</c:v>
                </c:pt>
                <c:pt idx="1022">
                  <c:v>3.8467858794282166</c:v>
                </c:pt>
                <c:pt idx="1023">
                  <c:v>3.8492937228091986</c:v>
                </c:pt>
                <c:pt idx="1024">
                  <c:v>3.8518015661901801</c:v>
                </c:pt>
                <c:pt idx="1025">
                  <c:v>3.8543339962709759</c:v>
                </c:pt>
                <c:pt idx="1026">
                  <c:v>3.8568418396519579</c:v>
                </c:pt>
                <c:pt idx="1027">
                  <c:v>3.8593742697327529</c:v>
                </c:pt>
                <c:pt idx="1028">
                  <c:v>3.8618821131137353</c:v>
                </c:pt>
                <c:pt idx="1029">
                  <c:v>3.8643899564947177</c:v>
                </c:pt>
                <c:pt idx="1030">
                  <c:v>3.8669223865755131</c:v>
                </c:pt>
                <c:pt idx="1031">
                  <c:v>3.8694302299564947</c:v>
                </c:pt>
                <c:pt idx="1032">
                  <c:v>3.8719626600372905</c:v>
                </c:pt>
                <c:pt idx="1033">
                  <c:v>3.874470503418272</c:v>
                </c:pt>
                <c:pt idx="1034">
                  <c:v>3.8769783467992545</c:v>
                </c:pt>
                <c:pt idx="1035">
                  <c:v>3.8795107768800499</c:v>
                </c:pt>
                <c:pt idx="1036">
                  <c:v>3.8820186202610323</c:v>
                </c:pt>
                <c:pt idx="1037">
                  <c:v>3.8845510503418277</c:v>
                </c:pt>
                <c:pt idx="1038">
                  <c:v>3.8870588937228092</c:v>
                </c:pt>
                <c:pt idx="1039">
                  <c:v>3.8895667371037908</c:v>
                </c:pt>
                <c:pt idx="1040">
                  <c:v>3.8920991671845862</c:v>
                </c:pt>
                <c:pt idx="1041">
                  <c:v>3.8946070105655686</c:v>
                </c:pt>
                <c:pt idx="1042">
                  <c:v>3.8971394406463644</c:v>
                </c:pt>
                <c:pt idx="1043">
                  <c:v>3.8996472840273468</c:v>
                </c:pt>
                <c:pt idx="1044">
                  <c:v>3.9021551274083284</c:v>
                </c:pt>
                <c:pt idx="1045">
                  <c:v>3.9046875574891242</c:v>
                </c:pt>
                <c:pt idx="1046">
                  <c:v>3.9071954008701058</c:v>
                </c:pt>
                <c:pt idx="1047">
                  <c:v>3.9097278309509012</c:v>
                </c:pt>
                <c:pt idx="1048">
                  <c:v>3.9122356743318831</c:v>
                </c:pt>
                <c:pt idx="1049">
                  <c:v>3.9147435177128651</c:v>
                </c:pt>
                <c:pt idx="1050">
                  <c:v>3.9172759477936605</c:v>
                </c:pt>
                <c:pt idx="1051">
                  <c:v>3.9197837911746429</c:v>
                </c:pt>
                <c:pt idx="1052">
                  <c:v>3.9223162212554383</c:v>
                </c:pt>
                <c:pt idx="1053">
                  <c:v>3.9248240646364199</c:v>
                </c:pt>
                <c:pt idx="1054">
                  <c:v>3.9273319080174023</c:v>
                </c:pt>
                <c:pt idx="1055">
                  <c:v>3.9298643380981977</c:v>
                </c:pt>
                <c:pt idx="1056">
                  <c:v>3.9323721814791797</c:v>
                </c:pt>
                <c:pt idx="1057">
                  <c:v>3.9349046115599751</c:v>
                </c:pt>
                <c:pt idx="1058">
                  <c:v>3.937412454940957</c:v>
                </c:pt>
                <c:pt idx="1059">
                  <c:v>3.9399202983219386</c:v>
                </c:pt>
                <c:pt idx="1060">
                  <c:v>3.9424527284027349</c:v>
                </c:pt>
                <c:pt idx="1061">
                  <c:v>3.9449605717837168</c:v>
                </c:pt>
                <c:pt idx="1062">
                  <c:v>3.9474930018645122</c:v>
                </c:pt>
                <c:pt idx="1063">
                  <c:v>3.9500008452454942</c:v>
                </c:pt>
                <c:pt idx="1064">
                  <c:v>3.9525086886264766</c:v>
                </c:pt>
                <c:pt idx="1065">
                  <c:v>3.955041118707272</c:v>
                </c:pt>
                <c:pt idx="1066">
                  <c:v>3.9575489620882536</c:v>
                </c:pt>
                <c:pt idx="1067">
                  <c:v>3.960081392169049</c:v>
                </c:pt>
                <c:pt idx="1068">
                  <c:v>3.9625892355500305</c:v>
                </c:pt>
                <c:pt idx="1069">
                  <c:v>3.9650970789310129</c:v>
                </c:pt>
                <c:pt idx="1070">
                  <c:v>3.9676295090118083</c:v>
                </c:pt>
                <c:pt idx="1071">
                  <c:v>3.9701373523927908</c:v>
                </c:pt>
                <c:pt idx="1072">
                  <c:v>3.9726697824735857</c:v>
                </c:pt>
                <c:pt idx="1073">
                  <c:v>3.9751776258545681</c:v>
                </c:pt>
                <c:pt idx="1074">
                  <c:v>3.9776854692355497</c:v>
                </c:pt>
                <c:pt idx="1075">
                  <c:v>3.980217899316346</c:v>
                </c:pt>
                <c:pt idx="1076">
                  <c:v>3.9827257426973275</c:v>
                </c:pt>
                <c:pt idx="1077">
                  <c:v>3.9852581727781233</c:v>
                </c:pt>
                <c:pt idx="1078">
                  <c:v>3.9877660161591053</c:v>
                </c:pt>
                <c:pt idx="1079">
                  <c:v>3.9902738595400868</c:v>
                </c:pt>
                <c:pt idx="1080">
                  <c:v>3.9928062896208827</c:v>
                </c:pt>
                <c:pt idx="1081">
                  <c:v>3.9953141330018651</c:v>
                </c:pt>
                <c:pt idx="1082">
                  <c:v>3.9978465630826605</c:v>
                </c:pt>
                <c:pt idx="1083">
                  <c:v>4.000354406463642</c:v>
                </c:pt>
                <c:pt idx="1084">
                  <c:v>4.0028622498446245</c:v>
                </c:pt>
                <c:pt idx="1085">
                  <c:v>4.0053946799254199</c:v>
                </c:pt>
                <c:pt idx="1086">
                  <c:v>4.0079025233064023</c:v>
                </c:pt>
                <c:pt idx="1087">
                  <c:v>4.0104349533871977</c:v>
                </c:pt>
                <c:pt idx="1088">
                  <c:v>4.0129427967681792</c:v>
                </c:pt>
                <c:pt idx="1089">
                  <c:v>4.0154506401491608</c:v>
                </c:pt>
                <c:pt idx="1090">
                  <c:v>4.0179830702299562</c:v>
                </c:pt>
                <c:pt idx="1091">
                  <c:v>4.0204909136109386</c:v>
                </c:pt>
                <c:pt idx="1092">
                  <c:v>4.023023343691734</c:v>
                </c:pt>
                <c:pt idx="1093">
                  <c:v>4.0255311870727155</c:v>
                </c:pt>
                <c:pt idx="1094">
                  <c:v>4.0280390304536979</c:v>
                </c:pt>
                <c:pt idx="1095">
                  <c:v>4.0305714605344942</c:v>
                </c:pt>
                <c:pt idx="1096">
                  <c:v>4.0330793039154758</c:v>
                </c:pt>
                <c:pt idx="1097">
                  <c:v>4.035611733996272</c:v>
                </c:pt>
                <c:pt idx="1098">
                  <c:v>4.0381195773772527</c:v>
                </c:pt>
                <c:pt idx="1099">
                  <c:v>4.0406274207582351</c:v>
                </c:pt>
                <c:pt idx="1100">
                  <c:v>4.0431598508390305</c:v>
                </c:pt>
                <c:pt idx="1101">
                  <c:v>4.0456676942200129</c:v>
                </c:pt>
                <c:pt idx="1102">
                  <c:v>4.0482001243008083</c:v>
                </c:pt>
                <c:pt idx="1103">
                  <c:v>4.0507079676817899</c:v>
                </c:pt>
                <c:pt idx="1104">
                  <c:v>4.0532158110627723</c:v>
                </c:pt>
                <c:pt idx="1105">
                  <c:v>4.0557482411435668</c:v>
                </c:pt>
                <c:pt idx="1106">
                  <c:v>4.0582560845245492</c:v>
                </c:pt>
                <c:pt idx="1107">
                  <c:v>4.0607885146053446</c:v>
                </c:pt>
                <c:pt idx="1108">
                  <c:v>4.063296357986327</c:v>
                </c:pt>
                <c:pt idx="1109">
                  <c:v>4.0658042013673086</c:v>
                </c:pt>
                <c:pt idx="1110">
                  <c:v>4.0683366314481049</c:v>
                </c:pt>
                <c:pt idx="1111">
                  <c:v>4.0708444748290855</c:v>
                </c:pt>
                <c:pt idx="1112">
                  <c:v>4.0733769049098827</c:v>
                </c:pt>
                <c:pt idx="1113">
                  <c:v>4.0758847482908633</c:v>
                </c:pt>
                <c:pt idx="1114">
                  <c:v>4.0783925916718458</c:v>
                </c:pt>
                <c:pt idx="1115">
                  <c:v>4.0809250217526412</c:v>
                </c:pt>
                <c:pt idx="1116">
                  <c:v>4.0834328651336236</c:v>
                </c:pt>
                <c:pt idx="1117">
                  <c:v>4.085965295214419</c:v>
                </c:pt>
                <c:pt idx="1118">
                  <c:v>4.0884731385954014</c:v>
                </c:pt>
                <c:pt idx="1119">
                  <c:v>4.0909809819763829</c:v>
                </c:pt>
                <c:pt idx="1120">
                  <c:v>4.0935134120571783</c:v>
                </c:pt>
                <c:pt idx="1121">
                  <c:v>4.0960212554381608</c:v>
                </c:pt>
                <c:pt idx="1122">
                  <c:v>4.0985536855189553</c:v>
                </c:pt>
                <c:pt idx="1123">
                  <c:v>4.1010615288999377</c:v>
                </c:pt>
                <c:pt idx="1124">
                  <c:v>4.1035693722809201</c:v>
                </c:pt>
                <c:pt idx="1125">
                  <c:v>4.1061018023617155</c:v>
                </c:pt>
                <c:pt idx="1126">
                  <c:v>4.108609645742697</c:v>
                </c:pt>
                <c:pt idx="1127">
                  <c:v>4.1111420758234933</c:v>
                </c:pt>
                <c:pt idx="1128">
                  <c:v>4.113649919204474</c:v>
                </c:pt>
                <c:pt idx="1129">
                  <c:v>4.1161577625854573</c:v>
                </c:pt>
                <c:pt idx="1130">
                  <c:v>4.1186901926662527</c:v>
                </c:pt>
                <c:pt idx="1131">
                  <c:v>4.1211980360472351</c:v>
                </c:pt>
                <c:pt idx="1132">
                  <c:v>4.1237304661280305</c:v>
                </c:pt>
                <c:pt idx="1133">
                  <c:v>4.126238309509012</c:v>
                </c:pt>
                <c:pt idx="1134">
                  <c:v>4.1287461528899936</c:v>
                </c:pt>
                <c:pt idx="1135">
                  <c:v>4.1312785829707899</c:v>
                </c:pt>
                <c:pt idx="1136">
                  <c:v>4.1337864263517714</c:v>
                </c:pt>
                <c:pt idx="1137">
                  <c:v>4.1363188564325668</c:v>
                </c:pt>
                <c:pt idx="1138">
                  <c:v>4.1388266998135483</c:v>
                </c:pt>
                <c:pt idx="1139">
                  <c:v>4.1413345431945316</c:v>
                </c:pt>
                <c:pt idx="1140">
                  <c:v>4.1438669732753262</c:v>
                </c:pt>
                <c:pt idx="1141">
                  <c:v>4.1463748166563077</c:v>
                </c:pt>
                <c:pt idx="1142">
                  <c:v>4.1489072467371031</c:v>
                </c:pt>
                <c:pt idx="1143">
                  <c:v>4.1514150901180855</c:v>
                </c:pt>
                <c:pt idx="1144">
                  <c:v>4.1539229334990679</c:v>
                </c:pt>
                <c:pt idx="1145">
                  <c:v>4.1564553635798633</c:v>
                </c:pt>
                <c:pt idx="1146">
                  <c:v>4.1589632069608458</c:v>
                </c:pt>
                <c:pt idx="1147">
                  <c:v>4.1614956370416412</c:v>
                </c:pt>
                <c:pt idx="1148">
                  <c:v>4.1640034804226227</c:v>
                </c:pt>
                <c:pt idx="1149">
                  <c:v>4.1665113238036042</c:v>
                </c:pt>
                <c:pt idx="1150">
                  <c:v>4.1690437538844005</c:v>
                </c:pt>
                <c:pt idx="1151">
                  <c:v>4.171551597265382</c:v>
                </c:pt>
                <c:pt idx="1152">
                  <c:v>4.1740840273461775</c:v>
                </c:pt>
                <c:pt idx="1153">
                  <c:v>4.1765918707271599</c:v>
                </c:pt>
                <c:pt idx="1154">
                  <c:v>4.1790997141081423</c:v>
                </c:pt>
                <c:pt idx="1155">
                  <c:v>4.1816321441889377</c:v>
                </c:pt>
                <c:pt idx="1156">
                  <c:v>4.1841399875699192</c:v>
                </c:pt>
                <c:pt idx="1157">
                  <c:v>4.1866724176507137</c:v>
                </c:pt>
                <c:pt idx="1158">
                  <c:v>4.1891802610316971</c:v>
                </c:pt>
                <c:pt idx="1159">
                  <c:v>4.1916881044126786</c:v>
                </c:pt>
                <c:pt idx="1160">
                  <c:v>4.1942205344934749</c:v>
                </c:pt>
                <c:pt idx="1161">
                  <c:v>4.1967283778744555</c:v>
                </c:pt>
                <c:pt idx="1162">
                  <c:v>4.1992608079552518</c:v>
                </c:pt>
                <c:pt idx="1163">
                  <c:v>4.2017686513362333</c:v>
                </c:pt>
                <c:pt idx="1164">
                  <c:v>4.2042764947172158</c:v>
                </c:pt>
                <c:pt idx="1165">
                  <c:v>4.2068089247980112</c:v>
                </c:pt>
                <c:pt idx="1166">
                  <c:v>4.2093167681789936</c:v>
                </c:pt>
                <c:pt idx="1167">
                  <c:v>4.211849198259789</c:v>
                </c:pt>
                <c:pt idx="1168">
                  <c:v>4.2143570416407714</c:v>
                </c:pt>
                <c:pt idx="1169">
                  <c:v>4.2168648850217529</c:v>
                </c:pt>
                <c:pt idx="1170">
                  <c:v>4.2193973151025492</c:v>
                </c:pt>
                <c:pt idx="1171">
                  <c:v>4.2219051584835299</c:v>
                </c:pt>
                <c:pt idx="1172">
                  <c:v>4.2244375885643253</c:v>
                </c:pt>
                <c:pt idx="1173">
                  <c:v>4.2269454319453077</c:v>
                </c:pt>
                <c:pt idx="1174">
                  <c:v>4.2294532753262901</c:v>
                </c:pt>
                <c:pt idx="1175">
                  <c:v>4.2319857054070855</c:v>
                </c:pt>
                <c:pt idx="1176">
                  <c:v>4.2344935487880679</c:v>
                </c:pt>
                <c:pt idx="1177">
                  <c:v>4.2370259788688633</c:v>
                </c:pt>
                <c:pt idx="1178">
                  <c:v>4.239533822249844</c:v>
                </c:pt>
                <c:pt idx="1179">
                  <c:v>4.2420416656308273</c:v>
                </c:pt>
                <c:pt idx="1180">
                  <c:v>4.2445740957116218</c:v>
                </c:pt>
                <c:pt idx="1181">
                  <c:v>4.2470819390926042</c:v>
                </c:pt>
                <c:pt idx="1182">
                  <c:v>4.2496143691733996</c:v>
                </c:pt>
                <c:pt idx="1183">
                  <c:v>4.2521222125543821</c:v>
                </c:pt>
                <c:pt idx="1184">
                  <c:v>4.2546300559353636</c:v>
                </c:pt>
                <c:pt idx="1185">
                  <c:v>4.2571624860161599</c:v>
                </c:pt>
                <c:pt idx="1186">
                  <c:v>4.2596703293971405</c:v>
                </c:pt>
                <c:pt idx="1187">
                  <c:v>4.2622027594779368</c:v>
                </c:pt>
                <c:pt idx="1188">
                  <c:v>4.2647106028589183</c:v>
                </c:pt>
                <c:pt idx="1189">
                  <c:v>4.2672184462399017</c:v>
                </c:pt>
                <c:pt idx="1190">
                  <c:v>4.2697508763206953</c:v>
                </c:pt>
                <c:pt idx="1191">
                  <c:v>4.2722587197016786</c:v>
                </c:pt>
                <c:pt idx="1192">
                  <c:v>4.2747911497824731</c:v>
                </c:pt>
                <c:pt idx="1193">
                  <c:v>4.2772989931634555</c:v>
                </c:pt>
                <c:pt idx="1194">
                  <c:v>4.2798068365444379</c:v>
                </c:pt>
                <c:pt idx="1195">
                  <c:v>4.2823392666252333</c:v>
                </c:pt>
                <c:pt idx="1196">
                  <c:v>4.2848471100062149</c:v>
                </c:pt>
                <c:pt idx="1197">
                  <c:v>4.2873795400870103</c:v>
                </c:pt>
                <c:pt idx="1198">
                  <c:v>4.2898873834679927</c:v>
                </c:pt>
                <c:pt idx="1199">
                  <c:v>4.2923952268489742</c:v>
                </c:pt>
                <c:pt idx="1200">
                  <c:v>4.2949276569297696</c:v>
                </c:pt>
                <c:pt idx="1201">
                  <c:v>4.2974355003107521</c:v>
                </c:pt>
                <c:pt idx="1202">
                  <c:v>4.2999679303915475</c:v>
                </c:pt>
                <c:pt idx="1203">
                  <c:v>4.3024757737725299</c:v>
                </c:pt>
                <c:pt idx="1204">
                  <c:v>4.3049836171535123</c:v>
                </c:pt>
                <c:pt idx="1205">
                  <c:v>4.3075160472343077</c:v>
                </c:pt>
                <c:pt idx="1206">
                  <c:v>4.3100238906152901</c:v>
                </c:pt>
                <c:pt idx="1207">
                  <c:v>4.3125563206960846</c:v>
                </c:pt>
                <c:pt idx="1208">
                  <c:v>4.3150641640770671</c:v>
                </c:pt>
                <c:pt idx="1209">
                  <c:v>4.3175720074580486</c:v>
                </c:pt>
                <c:pt idx="1210">
                  <c:v>4.320104437538844</c:v>
                </c:pt>
                <c:pt idx="1211">
                  <c:v>4.3226122809198255</c:v>
                </c:pt>
                <c:pt idx="1212">
                  <c:v>4.3251447110006218</c:v>
                </c:pt>
                <c:pt idx="1213">
                  <c:v>4.3276525543816033</c:v>
                </c:pt>
                <c:pt idx="1214">
                  <c:v>4.3301603977625858</c:v>
                </c:pt>
                <c:pt idx="1215">
                  <c:v>4.3326928278433803</c:v>
                </c:pt>
                <c:pt idx="1216">
                  <c:v>4.3352006712243627</c:v>
                </c:pt>
                <c:pt idx="1217">
                  <c:v>4.3377331013051581</c:v>
                </c:pt>
                <c:pt idx="1218">
                  <c:v>4.3402409446861405</c:v>
                </c:pt>
                <c:pt idx="1219">
                  <c:v>4.3427487880671221</c:v>
                </c:pt>
                <c:pt idx="1220">
                  <c:v>4.3452812181479183</c:v>
                </c:pt>
                <c:pt idx="1221">
                  <c:v>4.3477890615288999</c:v>
                </c:pt>
                <c:pt idx="1222">
                  <c:v>4.3503214916096962</c:v>
                </c:pt>
                <c:pt idx="1223">
                  <c:v>4.3528293349906777</c:v>
                </c:pt>
                <c:pt idx="1224">
                  <c:v>4.3553371783716601</c:v>
                </c:pt>
                <c:pt idx="1225">
                  <c:v>4.3578696084524555</c:v>
                </c:pt>
                <c:pt idx="1226">
                  <c:v>4.3603774518334371</c:v>
                </c:pt>
                <c:pt idx="1227">
                  <c:v>4.3629098819142325</c:v>
                </c:pt>
                <c:pt idx="1228">
                  <c:v>4.3654177252952149</c:v>
                </c:pt>
                <c:pt idx="1229">
                  <c:v>4.3679255686761964</c:v>
                </c:pt>
                <c:pt idx="1230">
                  <c:v>4.3704579987569918</c:v>
                </c:pt>
                <c:pt idx="1231">
                  <c:v>4.3729658421379742</c:v>
                </c:pt>
                <c:pt idx="1232">
                  <c:v>4.3754982722187687</c:v>
                </c:pt>
                <c:pt idx="1233">
                  <c:v>4.3780061155997521</c:v>
                </c:pt>
                <c:pt idx="1234">
                  <c:v>4.3805139589807327</c:v>
                </c:pt>
                <c:pt idx="1235">
                  <c:v>4.3830463890615299</c:v>
                </c:pt>
                <c:pt idx="1236">
                  <c:v>4.3855542324425105</c:v>
                </c:pt>
                <c:pt idx="1237">
                  <c:v>4.3880866625233068</c:v>
                </c:pt>
                <c:pt idx="1238">
                  <c:v>4.3905945059042883</c:v>
                </c:pt>
                <c:pt idx="1239">
                  <c:v>4.3931023492852708</c:v>
                </c:pt>
                <c:pt idx="1240">
                  <c:v>4.3956347793660653</c:v>
                </c:pt>
                <c:pt idx="1241">
                  <c:v>4.3981426227470486</c:v>
                </c:pt>
                <c:pt idx="1242">
                  <c:v>4.4006750528278431</c:v>
                </c:pt>
                <c:pt idx="1243">
                  <c:v>4.4031828962088264</c:v>
                </c:pt>
                <c:pt idx="1244">
                  <c:v>4.4056907395898071</c:v>
                </c:pt>
                <c:pt idx="1245">
                  <c:v>4.4082231696706025</c:v>
                </c:pt>
                <c:pt idx="1246">
                  <c:v>4.4107310130515849</c:v>
                </c:pt>
                <c:pt idx="1247">
                  <c:v>4.4132634431323803</c:v>
                </c:pt>
                <c:pt idx="1248">
                  <c:v>4.4157712865133627</c:v>
                </c:pt>
                <c:pt idx="1249">
                  <c:v>4.4182791298943442</c:v>
                </c:pt>
                <c:pt idx="1250">
                  <c:v>4.4208115599751396</c:v>
                </c:pt>
                <c:pt idx="1251">
                  <c:v>4.4233194033561212</c:v>
                </c:pt>
                <c:pt idx="1252">
                  <c:v>4.4258518334369175</c:v>
                </c:pt>
                <c:pt idx="1253">
                  <c:v>4.4283596768178981</c:v>
                </c:pt>
                <c:pt idx="1254">
                  <c:v>4.4308675201988823</c:v>
                </c:pt>
                <c:pt idx="1255">
                  <c:v>4.4333999502796768</c:v>
                </c:pt>
                <c:pt idx="1256">
                  <c:v>4.4359077936606592</c:v>
                </c:pt>
                <c:pt idx="1257">
                  <c:v>4.4384402237414546</c:v>
                </c:pt>
                <c:pt idx="1258">
                  <c:v>4.4409480671224362</c:v>
                </c:pt>
                <c:pt idx="1259">
                  <c:v>4.4434559105034186</c:v>
                </c:pt>
                <c:pt idx="1260">
                  <c:v>4.445988340584214</c:v>
                </c:pt>
                <c:pt idx="1261">
                  <c:v>4.4484961839651955</c:v>
                </c:pt>
                <c:pt idx="1262">
                  <c:v>4.4510286140459918</c:v>
                </c:pt>
                <c:pt idx="1263">
                  <c:v>4.4535364574269725</c:v>
                </c:pt>
                <c:pt idx="1264">
                  <c:v>4.4560443008079549</c:v>
                </c:pt>
                <c:pt idx="1265">
                  <c:v>4.4585767308887503</c:v>
                </c:pt>
                <c:pt idx="1266">
                  <c:v>4.4610845742697327</c:v>
                </c:pt>
                <c:pt idx="1267">
                  <c:v>4.4636170043505281</c:v>
                </c:pt>
                <c:pt idx="1268">
                  <c:v>4.4661248477315105</c:v>
                </c:pt>
                <c:pt idx="1269">
                  <c:v>4.4686326911124921</c:v>
                </c:pt>
                <c:pt idx="1270">
                  <c:v>4.4711651211932875</c:v>
                </c:pt>
                <c:pt idx="1271">
                  <c:v>4.4736729645742699</c:v>
                </c:pt>
                <c:pt idx="1272">
                  <c:v>4.4762053946550662</c:v>
                </c:pt>
                <c:pt idx="1273">
                  <c:v>4.4787132380360477</c:v>
                </c:pt>
                <c:pt idx="1274">
                  <c:v>4.4812210814170284</c:v>
                </c:pt>
                <c:pt idx="1275">
                  <c:v>4.4837535114978246</c:v>
                </c:pt>
                <c:pt idx="1276">
                  <c:v>4.4862613548788071</c:v>
                </c:pt>
                <c:pt idx="1277">
                  <c:v>4.4887937849596025</c:v>
                </c:pt>
                <c:pt idx="1278">
                  <c:v>4.491301628340584</c:v>
                </c:pt>
                <c:pt idx="1279">
                  <c:v>4.4938094717215664</c:v>
                </c:pt>
                <c:pt idx="1280">
                  <c:v>4.4963419018023618</c:v>
                </c:pt>
                <c:pt idx="1281">
                  <c:v>4.4988497451833442</c:v>
                </c:pt>
                <c:pt idx="1282">
                  <c:v>4.5013821752641388</c:v>
                </c:pt>
                <c:pt idx="1283">
                  <c:v>4.5038900186451221</c:v>
                </c:pt>
                <c:pt idx="1284">
                  <c:v>4.5063978620261027</c:v>
                </c:pt>
                <c:pt idx="1285">
                  <c:v>4.508930292106899</c:v>
                </c:pt>
                <c:pt idx="1286">
                  <c:v>4.5114381354878805</c:v>
                </c:pt>
                <c:pt idx="1287">
                  <c:v>4.5139705655686759</c:v>
                </c:pt>
                <c:pt idx="1288">
                  <c:v>4.5164784089496584</c:v>
                </c:pt>
                <c:pt idx="1289">
                  <c:v>4.5189862523306399</c:v>
                </c:pt>
                <c:pt idx="1290">
                  <c:v>4.5215186824114353</c:v>
                </c:pt>
                <c:pt idx="1291">
                  <c:v>4.5240265257924186</c:v>
                </c:pt>
                <c:pt idx="1292">
                  <c:v>4.5265589558732131</c:v>
                </c:pt>
                <c:pt idx="1293">
                  <c:v>4.5290667992541964</c:v>
                </c:pt>
                <c:pt idx="1294">
                  <c:v>4.5315746426351771</c:v>
                </c:pt>
                <c:pt idx="1295">
                  <c:v>4.5341070727159734</c:v>
                </c:pt>
                <c:pt idx="1296">
                  <c:v>4.5366149160969549</c:v>
                </c:pt>
                <c:pt idx="1297">
                  <c:v>4.5391473461777503</c:v>
                </c:pt>
                <c:pt idx="1298">
                  <c:v>4.5416551895587327</c:v>
                </c:pt>
                <c:pt idx="1299">
                  <c:v>4.5441630329397142</c:v>
                </c:pt>
                <c:pt idx="1300">
                  <c:v>4.5466954630205096</c:v>
                </c:pt>
                <c:pt idx="1301">
                  <c:v>4.5492033064014921</c:v>
                </c:pt>
                <c:pt idx="1302">
                  <c:v>4.5517357364822875</c:v>
                </c:pt>
                <c:pt idx="1303">
                  <c:v>4.5542435798632681</c:v>
                </c:pt>
                <c:pt idx="1304">
                  <c:v>4.5567514232442514</c:v>
                </c:pt>
                <c:pt idx="1305">
                  <c:v>4.5592838533250459</c:v>
                </c:pt>
                <c:pt idx="1306">
                  <c:v>4.5617916967060292</c:v>
                </c:pt>
                <c:pt idx="1307">
                  <c:v>4.5643241267868246</c:v>
                </c:pt>
                <c:pt idx="1308">
                  <c:v>4.5668319701678062</c:v>
                </c:pt>
                <c:pt idx="1309">
                  <c:v>4.5693398135487877</c:v>
                </c:pt>
                <c:pt idx="1310">
                  <c:v>4.571872243629584</c:v>
                </c:pt>
                <c:pt idx="1311">
                  <c:v>4.5743800870105646</c:v>
                </c:pt>
                <c:pt idx="1312">
                  <c:v>4.5769125170913618</c:v>
                </c:pt>
                <c:pt idx="1313">
                  <c:v>4.5794203604723425</c:v>
                </c:pt>
                <c:pt idx="1314">
                  <c:v>4.5819282038533258</c:v>
                </c:pt>
                <c:pt idx="1315">
                  <c:v>4.5844606339341203</c:v>
                </c:pt>
                <c:pt idx="1316">
                  <c:v>4.5869684773151027</c:v>
                </c:pt>
                <c:pt idx="1317">
                  <c:v>4.5895009073958981</c:v>
                </c:pt>
                <c:pt idx="1318">
                  <c:v>4.5920087507768805</c:v>
                </c:pt>
                <c:pt idx="1319">
                  <c:v>4.5945165941578621</c:v>
                </c:pt>
                <c:pt idx="1320">
                  <c:v>4.5970490242386575</c:v>
                </c:pt>
                <c:pt idx="1321">
                  <c:v>4.5995568676196399</c:v>
                </c:pt>
                <c:pt idx="1322">
                  <c:v>4.6020892977004344</c:v>
                </c:pt>
                <c:pt idx="1323">
                  <c:v>4.6045971410814168</c:v>
                </c:pt>
                <c:pt idx="1324">
                  <c:v>4.6071049844623984</c:v>
                </c:pt>
                <c:pt idx="1325">
                  <c:v>4.6096374145431946</c:v>
                </c:pt>
                <c:pt idx="1326">
                  <c:v>4.6121452579241762</c:v>
                </c:pt>
                <c:pt idx="1327">
                  <c:v>4.6146776880049725</c:v>
                </c:pt>
                <c:pt idx="1328">
                  <c:v>4.617185531385954</c:v>
                </c:pt>
                <c:pt idx="1329">
                  <c:v>4.6196933747669364</c:v>
                </c:pt>
                <c:pt idx="1330">
                  <c:v>4.6222258048477318</c:v>
                </c:pt>
                <c:pt idx="1331">
                  <c:v>4.6247336482287142</c:v>
                </c:pt>
                <c:pt idx="1332">
                  <c:v>4.6272660783095096</c:v>
                </c:pt>
                <c:pt idx="1333">
                  <c:v>4.6297739216904912</c:v>
                </c:pt>
                <c:pt idx="1334">
                  <c:v>4.6322817650714727</c:v>
                </c:pt>
                <c:pt idx="1335">
                  <c:v>4.634814195152269</c:v>
                </c:pt>
                <c:pt idx="1336">
                  <c:v>4.6373220385332505</c:v>
                </c:pt>
                <c:pt idx="1337">
                  <c:v>4.6398544686140468</c:v>
                </c:pt>
                <c:pt idx="1338">
                  <c:v>4.6423623119950275</c:v>
                </c:pt>
                <c:pt idx="1339">
                  <c:v>4.6448701553760099</c:v>
                </c:pt>
                <c:pt idx="1340">
                  <c:v>4.6474025854568053</c:v>
                </c:pt>
                <c:pt idx="1341">
                  <c:v>4.6499104288377868</c:v>
                </c:pt>
                <c:pt idx="1342">
                  <c:v>4.6524428589185822</c:v>
                </c:pt>
                <c:pt idx="1343">
                  <c:v>4.6549507022995655</c:v>
                </c:pt>
                <c:pt idx="1344">
                  <c:v>4.6574585456805471</c:v>
                </c:pt>
                <c:pt idx="1345">
                  <c:v>4.6599909757613434</c:v>
                </c:pt>
                <c:pt idx="1346">
                  <c:v>4.6624988191423249</c:v>
                </c:pt>
                <c:pt idx="1347">
                  <c:v>4.6650312492231203</c:v>
                </c:pt>
                <c:pt idx="1348">
                  <c:v>4.6675390926041018</c:v>
                </c:pt>
                <c:pt idx="1349">
                  <c:v>4.6700469359850842</c:v>
                </c:pt>
                <c:pt idx="1350">
                  <c:v>4.6725793660658796</c:v>
                </c:pt>
                <c:pt idx="1351">
                  <c:v>4.6750872094468612</c:v>
                </c:pt>
                <c:pt idx="1352">
                  <c:v>4.6776196395276566</c:v>
                </c:pt>
                <c:pt idx="1353">
                  <c:v>4.680127482908639</c:v>
                </c:pt>
                <c:pt idx="1354">
                  <c:v>4.6826353262896214</c:v>
                </c:pt>
                <c:pt idx="1355">
                  <c:v>4.6851677563704159</c:v>
                </c:pt>
                <c:pt idx="1356">
                  <c:v>4.6876755997513992</c:v>
                </c:pt>
                <c:pt idx="1357">
                  <c:v>4.6902080298321929</c:v>
                </c:pt>
                <c:pt idx="1358">
                  <c:v>4.6927158732131762</c:v>
                </c:pt>
                <c:pt idx="1359">
                  <c:v>4.6952237165941577</c:v>
                </c:pt>
                <c:pt idx="1360">
                  <c:v>4.697756146674954</c:v>
                </c:pt>
                <c:pt idx="1361">
                  <c:v>4.7002639900559346</c:v>
                </c:pt>
                <c:pt idx="1362">
                  <c:v>4.7027964201367309</c:v>
                </c:pt>
                <c:pt idx="1363">
                  <c:v>4.7053042635177125</c:v>
                </c:pt>
                <c:pt idx="1364">
                  <c:v>4.7078121068986958</c:v>
                </c:pt>
                <c:pt idx="1365">
                  <c:v>4.7103445369794903</c:v>
                </c:pt>
                <c:pt idx="1366">
                  <c:v>4.7128523803604727</c:v>
                </c:pt>
                <c:pt idx="1367">
                  <c:v>4.7153848104412681</c:v>
                </c:pt>
                <c:pt idx="1368">
                  <c:v>4.7178926538222496</c:v>
                </c:pt>
                <c:pt idx="1369">
                  <c:v>4.7204004972032321</c:v>
                </c:pt>
                <c:pt idx="1370">
                  <c:v>4.7229329272840266</c:v>
                </c:pt>
                <c:pt idx="1371">
                  <c:v>4.725440770665009</c:v>
                </c:pt>
                <c:pt idx="1372">
                  <c:v>4.7279732007458044</c:v>
                </c:pt>
                <c:pt idx="1373">
                  <c:v>4.7304810441267868</c:v>
                </c:pt>
                <c:pt idx="1374">
                  <c:v>4.7329888875077684</c:v>
                </c:pt>
                <c:pt idx="1375">
                  <c:v>4.7355213175885646</c:v>
                </c:pt>
                <c:pt idx="1376">
                  <c:v>4.7380291609695453</c:v>
                </c:pt>
                <c:pt idx="1377">
                  <c:v>4.7405615910503425</c:v>
                </c:pt>
                <c:pt idx="1378">
                  <c:v>4.7430694344313231</c:v>
                </c:pt>
                <c:pt idx="1379">
                  <c:v>4.7455772778123064</c:v>
                </c:pt>
                <c:pt idx="1380">
                  <c:v>4.7481097078931018</c:v>
                </c:pt>
                <c:pt idx="1381">
                  <c:v>4.7506175512740834</c:v>
                </c:pt>
                <c:pt idx="1382">
                  <c:v>4.7531499813548788</c:v>
                </c:pt>
                <c:pt idx="1383">
                  <c:v>4.7556578247358612</c:v>
                </c:pt>
                <c:pt idx="1384">
                  <c:v>4.7581656681168427</c:v>
                </c:pt>
                <c:pt idx="1385">
                  <c:v>4.760698098197639</c:v>
                </c:pt>
                <c:pt idx="1386">
                  <c:v>4.7632059415786197</c:v>
                </c:pt>
                <c:pt idx="1387">
                  <c:v>4.7657383716594168</c:v>
                </c:pt>
                <c:pt idx="1388">
                  <c:v>4.7682462150403975</c:v>
                </c:pt>
                <c:pt idx="1389">
                  <c:v>4.7707540584213799</c:v>
                </c:pt>
                <c:pt idx="1390">
                  <c:v>4.7732864885021753</c:v>
                </c:pt>
                <c:pt idx="1391">
                  <c:v>4.7757943318831568</c:v>
                </c:pt>
                <c:pt idx="1392">
                  <c:v>4.7783267619639522</c:v>
                </c:pt>
                <c:pt idx="1393">
                  <c:v>4.7808346053449347</c:v>
                </c:pt>
                <c:pt idx="1394">
                  <c:v>4.7833424487259171</c:v>
                </c:pt>
                <c:pt idx="1395">
                  <c:v>4.7858748788067134</c:v>
                </c:pt>
                <c:pt idx="1396">
                  <c:v>4.788382722187694</c:v>
                </c:pt>
                <c:pt idx="1397">
                  <c:v>4.7909151522684903</c:v>
                </c:pt>
                <c:pt idx="1398">
                  <c:v>4.7934229956494718</c:v>
                </c:pt>
                <c:pt idx="1399">
                  <c:v>4.7959308390304534</c:v>
                </c:pt>
                <c:pt idx="1400">
                  <c:v>4.7984632691112488</c:v>
                </c:pt>
                <c:pt idx="1401">
                  <c:v>4.8009711124922312</c:v>
                </c:pt>
                <c:pt idx="1402">
                  <c:v>4.8035035425730266</c:v>
                </c:pt>
                <c:pt idx="1403">
                  <c:v>4.806011385954009</c:v>
                </c:pt>
                <c:pt idx="1404">
                  <c:v>4.8085192293349914</c:v>
                </c:pt>
                <c:pt idx="1405">
                  <c:v>4.8110516594157868</c:v>
                </c:pt>
                <c:pt idx="1406">
                  <c:v>4.8135595027967693</c:v>
                </c:pt>
                <c:pt idx="1407">
                  <c:v>4.8160919328775629</c:v>
                </c:pt>
                <c:pt idx="1408">
                  <c:v>4.8185997762585462</c:v>
                </c:pt>
                <c:pt idx="1409">
                  <c:v>4.8211076196395277</c:v>
                </c:pt>
                <c:pt idx="1410">
                  <c:v>4.8236400497203231</c:v>
                </c:pt>
                <c:pt idx="1411">
                  <c:v>4.8261478931013047</c:v>
                </c:pt>
                <c:pt idx="1412">
                  <c:v>4.8286803231821009</c:v>
                </c:pt>
                <c:pt idx="1413">
                  <c:v>4.8311881665630825</c:v>
                </c:pt>
                <c:pt idx="1414">
                  <c:v>4.8336960099440649</c:v>
                </c:pt>
                <c:pt idx="1415">
                  <c:v>4.8362284400248594</c:v>
                </c:pt>
                <c:pt idx="1416">
                  <c:v>4.8387362834058427</c:v>
                </c:pt>
                <c:pt idx="1417">
                  <c:v>4.8412687134866372</c:v>
                </c:pt>
                <c:pt idx="1418">
                  <c:v>4.8437765568676205</c:v>
                </c:pt>
                <c:pt idx="1419">
                  <c:v>4.8462844002486021</c:v>
                </c:pt>
                <c:pt idx="1420">
                  <c:v>4.8488168303293975</c:v>
                </c:pt>
                <c:pt idx="1421">
                  <c:v>4.851324673710379</c:v>
                </c:pt>
                <c:pt idx="1422">
                  <c:v>4.8538571037911744</c:v>
                </c:pt>
                <c:pt idx="1423">
                  <c:v>4.8563649471721568</c:v>
                </c:pt>
                <c:pt idx="1424">
                  <c:v>4.8588727905531393</c:v>
                </c:pt>
                <c:pt idx="1425">
                  <c:v>4.8614052206339347</c:v>
                </c:pt>
                <c:pt idx="1426">
                  <c:v>4.8639130640149153</c:v>
                </c:pt>
                <c:pt idx="1427">
                  <c:v>4.8664454940957116</c:v>
                </c:pt>
                <c:pt idx="1428">
                  <c:v>4.8689533374766931</c:v>
                </c:pt>
                <c:pt idx="1429">
                  <c:v>4.8714611808576755</c:v>
                </c:pt>
                <c:pt idx="1430">
                  <c:v>4.8739936109384709</c:v>
                </c:pt>
                <c:pt idx="1431">
                  <c:v>4.8765014543194534</c:v>
                </c:pt>
                <c:pt idx="1432">
                  <c:v>4.8790338844002488</c:v>
                </c:pt>
                <c:pt idx="1433">
                  <c:v>4.8815417277812312</c:v>
                </c:pt>
                <c:pt idx="1434">
                  <c:v>4.8840495711622118</c:v>
                </c:pt>
                <c:pt idx="1435">
                  <c:v>4.886582001243009</c:v>
                </c:pt>
                <c:pt idx="1436">
                  <c:v>4.8890898446239897</c:v>
                </c:pt>
                <c:pt idx="1437">
                  <c:v>4.8916222747047859</c:v>
                </c:pt>
                <c:pt idx="1438">
                  <c:v>4.8941301180857675</c:v>
                </c:pt>
                <c:pt idx="1439">
                  <c:v>4.8966379614667499</c:v>
                </c:pt>
                <c:pt idx="1440">
                  <c:v>4.8991703915475453</c:v>
                </c:pt>
                <c:pt idx="1441">
                  <c:v>4.9016782349285268</c:v>
                </c:pt>
                <c:pt idx="1442">
                  <c:v>4.9042106650093222</c:v>
                </c:pt>
                <c:pt idx="1443">
                  <c:v>4.9067185083903047</c:v>
                </c:pt>
                <c:pt idx="1444">
                  <c:v>4.9092263517712862</c:v>
                </c:pt>
                <c:pt idx="1445">
                  <c:v>4.9117587818520816</c:v>
                </c:pt>
                <c:pt idx="1446">
                  <c:v>4.914266625233064</c:v>
                </c:pt>
                <c:pt idx="1447">
                  <c:v>4.9167990553138603</c:v>
                </c:pt>
                <c:pt idx="1448">
                  <c:v>4.9193068986948418</c:v>
                </c:pt>
                <c:pt idx="1449">
                  <c:v>4.9218147420758234</c:v>
                </c:pt>
                <c:pt idx="1450">
                  <c:v>4.9243471721566188</c:v>
                </c:pt>
                <c:pt idx="1451">
                  <c:v>4.9268550155376012</c:v>
                </c:pt>
                <c:pt idx="1452">
                  <c:v>4.9293874456183966</c:v>
                </c:pt>
                <c:pt idx="1453">
                  <c:v>4.931895288999379</c:v>
                </c:pt>
                <c:pt idx="1454">
                  <c:v>4.9344031323803614</c:v>
                </c:pt>
                <c:pt idx="1455">
                  <c:v>4.9369355624611559</c:v>
                </c:pt>
                <c:pt idx="1456">
                  <c:v>4.9394434058421384</c:v>
                </c:pt>
                <c:pt idx="1457">
                  <c:v>4.9419758359229338</c:v>
                </c:pt>
                <c:pt idx="1458">
                  <c:v>4.9444836793039153</c:v>
                </c:pt>
                <c:pt idx="1459">
                  <c:v>4.9469915226848977</c:v>
                </c:pt>
                <c:pt idx="1460">
                  <c:v>4.9495239527656931</c:v>
                </c:pt>
                <c:pt idx="1461">
                  <c:v>4.9520317961466755</c:v>
                </c:pt>
                <c:pt idx="1462">
                  <c:v>4.9545642262274709</c:v>
                </c:pt>
                <c:pt idx="1463">
                  <c:v>4.9570720696084516</c:v>
                </c:pt>
                <c:pt idx="1464">
                  <c:v>4.959579912989434</c:v>
                </c:pt>
                <c:pt idx="1465">
                  <c:v>4.9621123430702294</c:v>
                </c:pt>
                <c:pt idx="1466">
                  <c:v>4.9646201864512118</c:v>
                </c:pt>
                <c:pt idx="1467">
                  <c:v>4.9671526165320072</c:v>
                </c:pt>
                <c:pt idx="1468">
                  <c:v>4.9696604599129897</c:v>
                </c:pt>
                <c:pt idx="1469">
                  <c:v>4.9721683032939721</c:v>
                </c:pt>
                <c:pt idx="1470">
                  <c:v>4.9747007333747675</c:v>
                </c:pt>
                <c:pt idx="1471">
                  <c:v>4.977208576755749</c:v>
                </c:pt>
                <c:pt idx="1472">
                  <c:v>4.9797410068365435</c:v>
                </c:pt>
                <c:pt idx="1473">
                  <c:v>4.9822488502175268</c:v>
                </c:pt>
                <c:pt idx="1474">
                  <c:v>4.9847566935985075</c:v>
                </c:pt>
                <c:pt idx="1475">
                  <c:v>4.9872891236793038</c:v>
                </c:pt>
                <c:pt idx="1476">
                  <c:v>4.9897969670602853</c:v>
                </c:pt>
                <c:pt idx="1477">
                  <c:v>4.9923293971410816</c:v>
                </c:pt>
                <c:pt idx="1478">
                  <c:v>4.994837240522064</c:v>
                </c:pt>
                <c:pt idx="1479">
                  <c:v>4.9973450839030455</c:v>
                </c:pt>
                <c:pt idx="1480">
                  <c:v>4.9998775139838409</c:v>
                </c:pt>
                <c:pt idx="1481">
                  <c:v>5.0023853573648234</c:v>
                </c:pt>
                <c:pt idx="1482">
                  <c:v>5.0049177874456188</c:v>
                </c:pt>
                <c:pt idx="1483">
                  <c:v>5.0074256308266012</c:v>
                </c:pt>
                <c:pt idx="1484">
                  <c:v>5.0099334742075818</c:v>
                </c:pt>
              </c:numCache>
            </c:numRef>
          </c:xVal>
          <c:yVal>
            <c:numRef>
              <c:f>'[SNAP_results(1).xlsx]Sheet1'!$I:$I</c:f>
              <c:numCache>
                <c:formatCode>General</c:formatCode>
                <c:ptCount val="1048576"/>
                <c:pt idx="0">
                  <c:v>6.4199999999999993E-2</c:v>
                </c:pt>
                <c:pt idx="1">
                  <c:v>6.2399999999999997E-2</c:v>
                </c:pt>
                <c:pt idx="2">
                  <c:v>6.1699999999999998E-2</c:v>
                </c:pt>
                <c:pt idx="3">
                  <c:v>6.3600000000000004E-2</c:v>
                </c:pt>
                <c:pt idx="4">
                  <c:v>6.3100000000000003E-2</c:v>
                </c:pt>
                <c:pt idx="5">
                  <c:v>6.3600000000000004E-2</c:v>
                </c:pt>
                <c:pt idx="6">
                  <c:v>6.1699999999999998E-2</c:v>
                </c:pt>
                <c:pt idx="7">
                  <c:v>6.3E-2</c:v>
                </c:pt>
                <c:pt idx="8">
                  <c:v>6.25E-2</c:v>
                </c:pt>
                <c:pt idx="9">
                  <c:v>6.59E-2</c:v>
                </c:pt>
                <c:pt idx="10">
                  <c:v>6.2300000000000001E-2</c:v>
                </c:pt>
                <c:pt idx="11">
                  <c:v>6.54E-2</c:v>
                </c:pt>
                <c:pt idx="12">
                  <c:v>6.8599999999999994E-2</c:v>
                </c:pt>
                <c:pt idx="13">
                  <c:v>6.7199999999999996E-2</c:v>
                </c:pt>
                <c:pt idx="14">
                  <c:v>6.7199999999999996E-2</c:v>
                </c:pt>
                <c:pt idx="15">
                  <c:v>6.7699999999999996E-2</c:v>
                </c:pt>
                <c:pt idx="16">
                  <c:v>6.8699999999999997E-2</c:v>
                </c:pt>
                <c:pt idx="17">
                  <c:v>7.0499999999999993E-2</c:v>
                </c:pt>
                <c:pt idx="18">
                  <c:v>7.1800000000000003E-2</c:v>
                </c:pt>
                <c:pt idx="19">
                  <c:v>7.1099999999999997E-2</c:v>
                </c:pt>
                <c:pt idx="20">
                  <c:v>7.4200000000000002E-2</c:v>
                </c:pt>
                <c:pt idx="21">
                  <c:v>7.6300000000000007E-2</c:v>
                </c:pt>
                <c:pt idx="22">
                  <c:v>7.9200000000000007E-2</c:v>
                </c:pt>
                <c:pt idx="23">
                  <c:v>7.5800000000000006E-2</c:v>
                </c:pt>
                <c:pt idx="24">
                  <c:v>8.1600000000000006E-2</c:v>
                </c:pt>
                <c:pt idx="25">
                  <c:v>7.9100000000000004E-2</c:v>
                </c:pt>
                <c:pt idx="26">
                  <c:v>8.2699999999999996E-2</c:v>
                </c:pt>
                <c:pt idx="27">
                  <c:v>8.1100000000000005E-2</c:v>
                </c:pt>
                <c:pt idx="28">
                  <c:v>8.4500000000000006E-2</c:v>
                </c:pt>
                <c:pt idx="29">
                  <c:v>8.8499999999999995E-2</c:v>
                </c:pt>
                <c:pt idx="30">
                  <c:v>9.0800000000000006E-2</c:v>
                </c:pt>
                <c:pt idx="31">
                  <c:v>9.7900000000000001E-2</c:v>
                </c:pt>
                <c:pt idx="32">
                  <c:v>0.10100000000000001</c:v>
                </c:pt>
                <c:pt idx="33">
                  <c:v>0.10199999999999999</c:v>
                </c:pt>
                <c:pt idx="34">
                  <c:v>0.1052</c:v>
                </c:pt>
                <c:pt idx="35">
                  <c:v>0.1031</c:v>
                </c:pt>
                <c:pt idx="36">
                  <c:v>0.1128</c:v>
                </c:pt>
                <c:pt idx="37">
                  <c:v>0.11849999999999999</c:v>
                </c:pt>
                <c:pt idx="38">
                  <c:v>0.12</c:v>
                </c:pt>
                <c:pt idx="39">
                  <c:v>0.1258</c:v>
                </c:pt>
                <c:pt idx="40">
                  <c:v>0.1313</c:v>
                </c:pt>
                <c:pt idx="41">
                  <c:v>0.1424</c:v>
                </c:pt>
                <c:pt idx="42">
                  <c:v>0.1535</c:v>
                </c:pt>
                <c:pt idx="43">
                  <c:v>0.15939999999999999</c:v>
                </c:pt>
                <c:pt idx="44">
                  <c:v>0.1681</c:v>
                </c:pt>
                <c:pt idx="45">
                  <c:v>0.1799</c:v>
                </c:pt>
                <c:pt idx="46">
                  <c:v>0.1928</c:v>
                </c:pt>
                <c:pt idx="47">
                  <c:v>0.21629999999999999</c:v>
                </c:pt>
                <c:pt idx="48">
                  <c:v>0.22939999999999999</c:v>
                </c:pt>
                <c:pt idx="49">
                  <c:v>0.25290000000000001</c:v>
                </c:pt>
                <c:pt idx="50">
                  <c:v>0.28289999999999998</c:v>
                </c:pt>
                <c:pt idx="51">
                  <c:v>0.31269999999999998</c:v>
                </c:pt>
                <c:pt idx="52">
                  <c:v>0.3518</c:v>
                </c:pt>
                <c:pt idx="53">
                  <c:v>0.39950000000000002</c:v>
                </c:pt>
                <c:pt idx="54">
                  <c:v>0.47789999999999999</c:v>
                </c:pt>
                <c:pt idx="55">
                  <c:v>0.6179</c:v>
                </c:pt>
                <c:pt idx="56">
                  <c:v>0.87539999999999996</c:v>
                </c:pt>
                <c:pt idx="57">
                  <c:v>1.3046</c:v>
                </c:pt>
                <c:pt idx="58">
                  <c:v>1.9692000000000001</c:v>
                </c:pt>
                <c:pt idx="59">
                  <c:v>2.8643999999999998</c:v>
                </c:pt>
                <c:pt idx="60">
                  <c:v>3.9597000000000002</c:v>
                </c:pt>
                <c:pt idx="61">
                  <c:v>5.3101000000000003</c:v>
                </c:pt>
                <c:pt idx="62">
                  <c:v>6.8853</c:v>
                </c:pt>
                <c:pt idx="63">
                  <c:v>8.5928000000000004</c:v>
                </c:pt>
                <c:pt idx="64">
                  <c:v>10.3375</c:v>
                </c:pt>
                <c:pt idx="65">
                  <c:v>12.1755</c:v>
                </c:pt>
                <c:pt idx="66">
                  <c:v>14.1264</c:v>
                </c:pt>
                <c:pt idx="67">
                  <c:v>16.0291</c:v>
                </c:pt>
                <c:pt idx="68">
                  <c:v>17.968699999999998</c:v>
                </c:pt>
                <c:pt idx="69">
                  <c:v>20.053599999999999</c:v>
                </c:pt>
                <c:pt idx="70">
                  <c:v>22.119399999999999</c:v>
                </c:pt>
                <c:pt idx="71">
                  <c:v>24.350100000000001</c:v>
                </c:pt>
                <c:pt idx="72">
                  <c:v>26.584900000000001</c:v>
                </c:pt>
                <c:pt idx="73">
                  <c:v>28.8658</c:v>
                </c:pt>
                <c:pt idx="74">
                  <c:v>31.409800000000001</c:v>
                </c:pt>
                <c:pt idx="75">
                  <c:v>33.900199999999998</c:v>
                </c:pt>
                <c:pt idx="76">
                  <c:v>36.308999999999997</c:v>
                </c:pt>
                <c:pt idx="77">
                  <c:v>38.639499999999998</c:v>
                </c:pt>
                <c:pt idx="78">
                  <c:v>41.033499999999997</c:v>
                </c:pt>
                <c:pt idx="79">
                  <c:v>43.576999999999998</c:v>
                </c:pt>
                <c:pt idx="80">
                  <c:v>46.054499999999997</c:v>
                </c:pt>
                <c:pt idx="81">
                  <c:v>48.423099999999998</c:v>
                </c:pt>
                <c:pt idx="82">
                  <c:v>50.985300000000002</c:v>
                </c:pt>
                <c:pt idx="83">
                  <c:v>53.420499999999997</c:v>
                </c:pt>
                <c:pt idx="84">
                  <c:v>55.9694</c:v>
                </c:pt>
                <c:pt idx="85">
                  <c:v>58.332000000000001</c:v>
                </c:pt>
                <c:pt idx="86">
                  <c:v>60.737699999999997</c:v>
                </c:pt>
                <c:pt idx="87">
                  <c:v>63.295999999999999</c:v>
                </c:pt>
                <c:pt idx="88">
                  <c:v>65.635000000000005</c:v>
                </c:pt>
                <c:pt idx="89">
                  <c:v>68.034400000000005</c:v>
                </c:pt>
                <c:pt idx="90">
                  <c:v>70.450999999999993</c:v>
                </c:pt>
                <c:pt idx="91">
                  <c:v>72.983900000000006</c:v>
                </c:pt>
                <c:pt idx="92">
                  <c:v>75.2988</c:v>
                </c:pt>
                <c:pt idx="93">
                  <c:v>77.601900000000001</c:v>
                </c:pt>
                <c:pt idx="94">
                  <c:v>79.781400000000005</c:v>
                </c:pt>
                <c:pt idx="95">
                  <c:v>81.972999999999999</c:v>
                </c:pt>
                <c:pt idx="96">
                  <c:v>83.949299999999994</c:v>
                </c:pt>
                <c:pt idx="97">
                  <c:v>85.755399999999995</c:v>
                </c:pt>
                <c:pt idx="98">
                  <c:v>87.663899999999998</c:v>
                </c:pt>
                <c:pt idx="99">
                  <c:v>89.201499999999996</c:v>
                </c:pt>
                <c:pt idx="100">
                  <c:v>90.777299999999997</c:v>
                </c:pt>
                <c:pt idx="101">
                  <c:v>92.205399999999997</c:v>
                </c:pt>
                <c:pt idx="102">
                  <c:v>93.146500000000003</c:v>
                </c:pt>
                <c:pt idx="103">
                  <c:v>93.898399999999995</c:v>
                </c:pt>
                <c:pt idx="104">
                  <c:v>94.2423</c:v>
                </c:pt>
                <c:pt idx="105">
                  <c:v>94.446200000000005</c:v>
                </c:pt>
                <c:pt idx="106">
                  <c:v>94.575199999999995</c:v>
                </c:pt>
                <c:pt idx="107">
                  <c:v>94.535600000000002</c:v>
                </c:pt>
                <c:pt idx="108">
                  <c:v>94.712299999999999</c:v>
                </c:pt>
                <c:pt idx="109">
                  <c:v>94.6417</c:v>
                </c:pt>
                <c:pt idx="110">
                  <c:v>94.790800000000004</c:v>
                </c:pt>
                <c:pt idx="111">
                  <c:v>94.811000000000007</c:v>
                </c:pt>
                <c:pt idx="112">
                  <c:v>94.679100000000005</c:v>
                </c:pt>
                <c:pt idx="113">
                  <c:v>94.889700000000005</c:v>
                </c:pt>
                <c:pt idx="114">
                  <c:v>94.910200000000003</c:v>
                </c:pt>
                <c:pt idx="115">
                  <c:v>95.054699999999997</c:v>
                </c:pt>
                <c:pt idx="116">
                  <c:v>94.949600000000004</c:v>
                </c:pt>
                <c:pt idx="117">
                  <c:v>95.062399999999997</c:v>
                </c:pt>
                <c:pt idx="118">
                  <c:v>95.119799999999998</c:v>
                </c:pt>
                <c:pt idx="119">
                  <c:v>95.275700000000001</c:v>
                </c:pt>
                <c:pt idx="120">
                  <c:v>95.364599999999996</c:v>
                </c:pt>
                <c:pt idx="121">
                  <c:v>95.409400000000005</c:v>
                </c:pt>
                <c:pt idx="122">
                  <c:v>95.442499999999995</c:v>
                </c:pt>
                <c:pt idx="123">
                  <c:v>95.857900000000001</c:v>
                </c:pt>
                <c:pt idx="124">
                  <c:v>95.941000000000003</c:v>
                </c:pt>
                <c:pt idx="125">
                  <c:v>96.007000000000005</c:v>
                </c:pt>
                <c:pt idx="126">
                  <c:v>96.287300000000002</c:v>
                </c:pt>
                <c:pt idx="127">
                  <c:v>96.306100000000001</c:v>
                </c:pt>
                <c:pt idx="128">
                  <c:v>96.235500000000002</c:v>
                </c:pt>
                <c:pt idx="129">
                  <c:v>96.510400000000004</c:v>
                </c:pt>
                <c:pt idx="130">
                  <c:v>96.351299999999995</c:v>
                </c:pt>
                <c:pt idx="131">
                  <c:v>96.473299999999995</c:v>
                </c:pt>
                <c:pt idx="132">
                  <c:v>96.263199999999998</c:v>
                </c:pt>
                <c:pt idx="133">
                  <c:v>96.253900000000002</c:v>
                </c:pt>
                <c:pt idx="134">
                  <c:v>96.436099999999996</c:v>
                </c:pt>
                <c:pt idx="135">
                  <c:v>96.378600000000006</c:v>
                </c:pt>
                <c:pt idx="136">
                  <c:v>96.470500000000001</c:v>
                </c:pt>
                <c:pt idx="137">
                  <c:v>96.475499999999997</c:v>
                </c:pt>
                <c:pt idx="138">
                  <c:v>96.668099999999995</c:v>
                </c:pt>
                <c:pt idx="139">
                  <c:v>96.595399999999998</c:v>
                </c:pt>
                <c:pt idx="140">
                  <c:v>96.642799999999994</c:v>
                </c:pt>
                <c:pt idx="141">
                  <c:v>96.767300000000006</c:v>
                </c:pt>
                <c:pt idx="142">
                  <c:v>96.709299999999999</c:v>
                </c:pt>
                <c:pt idx="143">
                  <c:v>96.664000000000001</c:v>
                </c:pt>
                <c:pt idx="144">
                  <c:v>97.010499999999993</c:v>
                </c:pt>
                <c:pt idx="145">
                  <c:v>96.925700000000006</c:v>
                </c:pt>
                <c:pt idx="146">
                  <c:v>96.971699999999998</c:v>
                </c:pt>
                <c:pt idx="147">
                  <c:v>97.035399999999996</c:v>
                </c:pt>
                <c:pt idx="148">
                  <c:v>97.083100000000002</c:v>
                </c:pt>
                <c:pt idx="149">
                  <c:v>97.028800000000004</c:v>
                </c:pt>
                <c:pt idx="150">
                  <c:v>97.174300000000002</c:v>
                </c:pt>
                <c:pt idx="151">
                  <c:v>97.061499999999995</c:v>
                </c:pt>
                <c:pt idx="152">
                  <c:v>96.825999999999993</c:v>
                </c:pt>
                <c:pt idx="153">
                  <c:v>97.078699999999998</c:v>
                </c:pt>
                <c:pt idx="154">
                  <c:v>96.951599999999999</c:v>
                </c:pt>
                <c:pt idx="155">
                  <c:v>97.027100000000004</c:v>
                </c:pt>
                <c:pt idx="156">
                  <c:v>96.877399999999994</c:v>
                </c:pt>
                <c:pt idx="157">
                  <c:v>97.105500000000006</c:v>
                </c:pt>
                <c:pt idx="158">
                  <c:v>97.0916</c:v>
                </c:pt>
                <c:pt idx="159">
                  <c:v>97.156199999999998</c:v>
                </c:pt>
                <c:pt idx="160">
                  <c:v>97.156400000000005</c:v>
                </c:pt>
                <c:pt idx="161">
                  <c:v>97.080399999999997</c:v>
                </c:pt>
                <c:pt idx="162">
                  <c:v>97.054100000000005</c:v>
                </c:pt>
                <c:pt idx="163">
                  <c:v>97.082400000000007</c:v>
                </c:pt>
                <c:pt idx="164">
                  <c:v>97.0565</c:v>
                </c:pt>
                <c:pt idx="165">
                  <c:v>97.221400000000003</c:v>
                </c:pt>
                <c:pt idx="166">
                  <c:v>97.311499999999995</c:v>
                </c:pt>
                <c:pt idx="167">
                  <c:v>97.320800000000006</c:v>
                </c:pt>
                <c:pt idx="168">
                  <c:v>97.169499999999999</c:v>
                </c:pt>
                <c:pt idx="169">
                  <c:v>97.280500000000004</c:v>
                </c:pt>
                <c:pt idx="170">
                  <c:v>97.109499999999997</c:v>
                </c:pt>
                <c:pt idx="171">
                  <c:v>97.117199999999997</c:v>
                </c:pt>
                <c:pt idx="172">
                  <c:v>97.012699999999995</c:v>
                </c:pt>
                <c:pt idx="173">
                  <c:v>96.989800000000002</c:v>
                </c:pt>
                <c:pt idx="174">
                  <c:v>97.066699999999997</c:v>
                </c:pt>
                <c:pt idx="175">
                  <c:v>97.126199999999997</c:v>
                </c:pt>
                <c:pt idx="176">
                  <c:v>97.094999999999999</c:v>
                </c:pt>
                <c:pt idx="177">
                  <c:v>96.968699999999998</c:v>
                </c:pt>
                <c:pt idx="178">
                  <c:v>97.087400000000002</c:v>
                </c:pt>
                <c:pt idx="179">
                  <c:v>96.984499999999997</c:v>
                </c:pt>
                <c:pt idx="180">
                  <c:v>97.032200000000003</c:v>
                </c:pt>
                <c:pt idx="181">
                  <c:v>97.1374</c:v>
                </c:pt>
                <c:pt idx="182">
                  <c:v>97.093699999999998</c:v>
                </c:pt>
                <c:pt idx="183">
                  <c:v>97.079400000000007</c:v>
                </c:pt>
                <c:pt idx="184">
                  <c:v>97.112799999999993</c:v>
                </c:pt>
                <c:pt idx="185">
                  <c:v>97.038200000000003</c:v>
                </c:pt>
                <c:pt idx="186">
                  <c:v>96.972099999999998</c:v>
                </c:pt>
                <c:pt idx="187">
                  <c:v>96.947500000000005</c:v>
                </c:pt>
                <c:pt idx="188">
                  <c:v>96.812899999999999</c:v>
                </c:pt>
                <c:pt idx="189">
                  <c:v>96.883099999999999</c:v>
                </c:pt>
                <c:pt idx="190">
                  <c:v>96.780199999999994</c:v>
                </c:pt>
                <c:pt idx="191">
                  <c:v>96.606700000000004</c:v>
                </c:pt>
                <c:pt idx="192">
                  <c:v>96.802099999999996</c:v>
                </c:pt>
                <c:pt idx="193">
                  <c:v>97.0869</c:v>
                </c:pt>
                <c:pt idx="194">
                  <c:v>97.0929</c:v>
                </c:pt>
                <c:pt idx="195">
                  <c:v>97.177300000000002</c:v>
                </c:pt>
                <c:pt idx="196">
                  <c:v>97.172300000000007</c:v>
                </c:pt>
                <c:pt idx="197">
                  <c:v>97.312399999999997</c:v>
                </c:pt>
                <c:pt idx="198">
                  <c:v>97.412700000000001</c:v>
                </c:pt>
                <c:pt idx="199">
                  <c:v>97.501099999999994</c:v>
                </c:pt>
                <c:pt idx="200">
                  <c:v>97.367500000000007</c:v>
                </c:pt>
                <c:pt idx="201">
                  <c:v>97.35</c:v>
                </c:pt>
                <c:pt idx="202">
                  <c:v>97.474000000000004</c:v>
                </c:pt>
                <c:pt idx="203">
                  <c:v>97.279899999999998</c:v>
                </c:pt>
                <c:pt idx="204">
                  <c:v>97.328199999999995</c:v>
                </c:pt>
                <c:pt idx="205">
                  <c:v>97.308300000000003</c:v>
                </c:pt>
                <c:pt idx="206">
                  <c:v>97.432299999999998</c:v>
                </c:pt>
                <c:pt idx="207">
                  <c:v>97.4114</c:v>
                </c:pt>
                <c:pt idx="208">
                  <c:v>97.379599999999996</c:v>
                </c:pt>
                <c:pt idx="209">
                  <c:v>97.354799999999997</c:v>
                </c:pt>
                <c:pt idx="210">
                  <c:v>97.091499999999996</c:v>
                </c:pt>
                <c:pt idx="211">
                  <c:v>97.286100000000005</c:v>
                </c:pt>
                <c:pt idx="212">
                  <c:v>97.200800000000001</c:v>
                </c:pt>
                <c:pt idx="213">
                  <c:v>97.289599999999993</c:v>
                </c:pt>
                <c:pt idx="214">
                  <c:v>97.189599999999999</c:v>
                </c:pt>
                <c:pt idx="215">
                  <c:v>97.009</c:v>
                </c:pt>
                <c:pt idx="216">
                  <c:v>96.869699999999995</c:v>
                </c:pt>
                <c:pt idx="217">
                  <c:v>96.945899999999995</c:v>
                </c:pt>
                <c:pt idx="218">
                  <c:v>96.711699999999993</c:v>
                </c:pt>
                <c:pt idx="219">
                  <c:v>96.588800000000006</c:v>
                </c:pt>
                <c:pt idx="220">
                  <c:v>96.486900000000006</c:v>
                </c:pt>
                <c:pt idx="221">
                  <c:v>96.489199999999997</c:v>
                </c:pt>
                <c:pt idx="222">
                  <c:v>96.474500000000006</c:v>
                </c:pt>
                <c:pt idx="223">
                  <c:v>96.291399999999996</c:v>
                </c:pt>
                <c:pt idx="224">
                  <c:v>96.496700000000004</c:v>
                </c:pt>
                <c:pt idx="225">
                  <c:v>96.085300000000004</c:v>
                </c:pt>
                <c:pt idx="226">
                  <c:v>96.163899999999998</c:v>
                </c:pt>
                <c:pt idx="227">
                  <c:v>96.052000000000007</c:v>
                </c:pt>
                <c:pt idx="228">
                  <c:v>96.132800000000003</c:v>
                </c:pt>
                <c:pt idx="229">
                  <c:v>95.877899999999997</c:v>
                </c:pt>
                <c:pt idx="230">
                  <c:v>95.904499999999999</c:v>
                </c:pt>
                <c:pt idx="231">
                  <c:v>95.830600000000004</c:v>
                </c:pt>
                <c:pt idx="232">
                  <c:v>95.756299999999996</c:v>
                </c:pt>
                <c:pt idx="233">
                  <c:v>95.823400000000007</c:v>
                </c:pt>
                <c:pt idx="234">
                  <c:v>95.876400000000004</c:v>
                </c:pt>
                <c:pt idx="235">
                  <c:v>96.119299999999996</c:v>
                </c:pt>
                <c:pt idx="236">
                  <c:v>96.378799999999998</c:v>
                </c:pt>
                <c:pt idx="237">
                  <c:v>96.730199999999996</c:v>
                </c:pt>
                <c:pt idx="238">
                  <c:v>97.2898</c:v>
                </c:pt>
                <c:pt idx="239">
                  <c:v>98.009600000000006</c:v>
                </c:pt>
                <c:pt idx="240">
                  <c:v>98.961799999999997</c:v>
                </c:pt>
                <c:pt idx="241">
                  <c:v>99.483199999999997</c:v>
                </c:pt>
                <c:pt idx="242">
                  <c:v>99.847800000000007</c:v>
                </c:pt>
                <c:pt idx="243">
                  <c:v>99.793400000000005</c:v>
                </c:pt>
                <c:pt idx="244">
                  <c:v>100.0291</c:v>
                </c:pt>
                <c:pt idx="245">
                  <c:v>99.943200000000004</c:v>
                </c:pt>
                <c:pt idx="246">
                  <c:v>100.1897</c:v>
                </c:pt>
                <c:pt idx="247">
                  <c:v>100.16849999999999</c:v>
                </c:pt>
                <c:pt idx="248">
                  <c:v>100.2488</c:v>
                </c:pt>
                <c:pt idx="249">
                  <c:v>100.1349</c:v>
                </c:pt>
                <c:pt idx="250">
                  <c:v>100.1793</c:v>
                </c:pt>
                <c:pt idx="251">
                  <c:v>100.0856</c:v>
                </c:pt>
                <c:pt idx="252">
                  <c:v>100.1157</c:v>
                </c:pt>
                <c:pt idx="253">
                  <c:v>99.996200000000002</c:v>
                </c:pt>
                <c:pt idx="254">
                  <c:v>99.841499999999996</c:v>
                </c:pt>
                <c:pt idx="255">
                  <c:v>99.771699999999996</c:v>
                </c:pt>
                <c:pt idx="256">
                  <c:v>99.693200000000004</c:v>
                </c:pt>
                <c:pt idx="257">
                  <c:v>99.483099999999993</c:v>
                </c:pt>
                <c:pt idx="258">
                  <c:v>99.580699999999993</c:v>
                </c:pt>
                <c:pt idx="259">
                  <c:v>99.498900000000006</c:v>
                </c:pt>
                <c:pt idx="260">
                  <c:v>99.370099999999994</c:v>
                </c:pt>
                <c:pt idx="261">
                  <c:v>99.388300000000001</c:v>
                </c:pt>
                <c:pt idx="262">
                  <c:v>99.264099999999999</c:v>
                </c:pt>
                <c:pt idx="263">
                  <c:v>99.180700000000002</c:v>
                </c:pt>
                <c:pt idx="264">
                  <c:v>98.966800000000006</c:v>
                </c:pt>
                <c:pt idx="265">
                  <c:v>98.924300000000002</c:v>
                </c:pt>
                <c:pt idx="266">
                  <c:v>98.677199999999999</c:v>
                </c:pt>
                <c:pt idx="267">
                  <c:v>98.334000000000003</c:v>
                </c:pt>
                <c:pt idx="268">
                  <c:v>98.508600000000001</c:v>
                </c:pt>
                <c:pt idx="269">
                  <c:v>98.336299999999994</c:v>
                </c:pt>
                <c:pt idx="270">
                  <c:v>98.122</c:v>
                </c:pt>
                <c:pt idx="271">
                  <c:v>98.096800000000002</c:v>
                </c:pt>
                <c:pt idx="272">
                  <c:v>98.081999999999994</c:v>
                </c:pt>
                <c:pt idx="273">
                  <c:v>97.668300000000002</c:v>
                </c:pt>
                <c:pt idx="274">
                  <c:v>97.602500000000006</c:v>
                </c:pt>
                <c:pt idx="275">
                  <c:v>97.296300000000002</c:v>
                </c:pt>
                <c:pt idx="276">
                  <c:v>97.283100000000005</c:v>
                </c:pt>
                <c:pt idx="277">
                  <c:v>97.262100000000004</c:v>
                </c:pt>
                <c:pt idx="278">
                  <c:v>97.188100000000006</c:v>
                </c:pt>
                <c:pt idx="279">
                  <c:v>97.153899999999993</c:v>
                </c:pt>
                <c:pt idx="280">
                  <c:v>97.283699999999996</c:v>
                </c:pt>
                <c:pt idx="281">
                  <c:v>97.189800000000005</c:v>
                </c:pt>
                <c:pt idx="282">
                  <c:v>96.921499999999995</c:v>
                </c:pt>
                <c:pt idx="283">
                  <c:v>96.783199999999994</c:v>
                </c:pt>
                <c:pt idx="284">
                  <c:v>96.744399999999999</c:v>
                </c:pt>
                <c:pt idx="285">
                  <c:v>96.711500000000001</c:v>
                </c:pt>
                <c:pt idx="286">
                  <c:v>96.346800000000002</c:v>
                </c:pt>
                <c:pt idx="287">
                  <c:v>96.278199999999998</c:v>
                </c:pt>
                <c:pt idx="288">
                  <c:v>96.149699999999996</c:v>
                </c:pt>
                <c:pt idx="289">
                  <c:v>95.9619</c:v>
                </c:pt>
                <c:pt idx="290">
                  <c:v>95.774900000000002</c:v>
                </c:pt>
                <c:pt idx="291">
                  <c:v>95.656000000000006</c:v>
                </c:pt>
                <c:pt idx="292">
                  <c:v>104.9726</c:v>
                </c:pt>
                <c:pt idx="293">
                  <c:v>93.138800000000003</c:v>
                </c:pt>
                <c:pt idx="294">
                  <c:v>92.597399999999993</c:v>
                </c:pt>
                <c:pt idx="295">
                  <c:v>92.280199999999994</c:v>
                </c:pt>
                <c:pt idx="296">
                  <c:v>91.682100000000005</c:v>
                </c:pt>
                <c:pt idx="297">
                  <c:v>91.403000000000006</c:v>
                </c:pt>
                <c:pt idx="298">
                  <c:v>91.272000000000006</c:v>
                </c:pt>
                <c:pt idx="299">
                  <c:v>91.127799999999993</c:v>
                </c:pt>
                <c:pt idx="300">
                  <c:v>90.849900000000005</c:v>
                </c:pt>
                <c:pt idx="301">
                  <c:v>90.678299999999993</c:v>
                </c:pt>
                <c:pt idx="302">
                  <c:v>90.5929</c:v>
                </c:pt>
                <c:pt idx="303">
                  <c:v>90.496200000000002</c:v>
                </c:pt>
                <c:pt idx="304">
                  <c:v>90.348799999999997</c:v>
                </c:pt>
                <c:pt idx="305">
                  <c:v>90.299700000000001</c:v>
                </c:pt>
                <c:pt idx="306">
                  <c:v>90.059600000000003</c:v>
                </c:pt>
                <c:pt idx="307">
                  <c:v>89.9953</c:v>
                </c:pt>
                <c:pt idx="308">
                  <c:v>89.746700000000004</c:v>
                </c:pt>
                <c:pt idx="309">
                  <c:v>89.533299999999997</c:v>
                </c:pt>
                <c:pt idx="310">
                  <c:v>89.261600000000001</c:v>
                </c:pt>
                <c:pt idx="311">
                  <c:v>89.151600000000002</c:v>
                </c:pt>
                <c:pt idx="312">
                  <c:v>89.191100000000006</c:v>
                </c:pt>
                <c:pt idx="313">
                  <c:v>89.011399999999995</c:v>
                </c:pt>
                <c:pt idx="314">
                  <c:v>88.853700000000003</c:v>
                </c:pt>
                <c:pt idx="315">
                  <c:v>88.821799999999996</c:v>
                </c:pt>
                <c:pt idx="316">
                  <c:v>88.727000000000004</c:v>
                </c:pt>
                <c:pt idx="317">
                  <c:v>88.606800000000007</c:v>
                </c:pt>
                <c:pt idx="318">
                  <c:v>88.617999999999995</c:v>
                </c:pt>
                <c:pt idx="319">
                  <c:v>88.549800000000005</c:v>
                </c:pt>
                <c:pt idx="320">
                  <c:v>88.256699999999995</c:v>
                </c:pt>
                <c:pt idx="321">
                  <c:v>88.256600000000006</c:v>
                </c:pt>
                <c:pt idx="322">
                  <c:v>88.1404</c:v>
                </c:pt>
                <c:pt idx="323">
                  <c:v>88.040400000000005</c:v>
                </c:pt>
                <c:pt idx="324">
                  <c:v>87.968800000000002</c:v>
                </c:pt>
                <c:pt idx="325">
                  <c:v>87.844899999999996</c:v>
                </c:pt>
                <c:pt idx="326">
                  <c:v>87.628500000000003</c:v>
                </c:pt>
                <c:pt idx="327">
                  <c:v>87.541600000000003</c:v>
                </c:pt>
                <c:pt idx="328">
                  <c:v>87.503900000000002</c:v>
                </c:pt>
                <c:pt idx="329">
                  <c:v>87.348100000000002</c:v>
                </c:pt>
                <c:pt idx="330">
                  <c:v>87.148600000000002</c:v>
                </c:pt>
                <c:pt idx="331">
                  <c:v>86.994799999999998</c:v>
                </c:pt>
                <c:pt idx="332">
                  <c:v>86.900099999999995</c:v>
                </c:pt>
                <c:pt idx="333">
                  <c:v>86.693200000000004</c:v>
                </c:pt>
                <c:pt idx="334">
                  <c:v>86.500799999999998</c:v>
                </c:pt>
                <c:pt idx="335">
                  <c:v>86.347200000000001</c:v>
                </c:pt>
                <c:pt idx="336">
                  <c:v>86.252099999999999</c:v>
                </c:pt>
                <c:pt idx="337">
                  <c:v>86.241399999999999</c:v>
                </c:pt>
                <c:pt idx="338">
                  <c:v>86.049199999999999</c:v>
                </c:pt>
                <c:pt idx="339">
                  <c:v>85.935599999999994</c:v>
                </c:pt>
                <c:pt idx="340">
                  <c:v>85.930199999999999</c:v>
                </c:pt>
                <c:pt idx="341">
                  <c:v>85.762900000000002</c:v>
                </c:pt>
                <c:pt idx="342">
                  <c:v>85.6721</c:v>
                </c:pt>
                <c:pt idx="343">
                  <c:v>85.550899999999999</c:v>
                </c:pt>
                <c:pt idx="344">
                  <c:v>85.420199999999994</c:v>
                </c:pt>
                <c:pt idx="345">
                  <c:v>85.371700000000004</c:v>
                </c:pt>
                <c:pt idx="346">
                  <c:v>85.130300000000005</c:v>
                </c:pt>
                <c:pt idx="347">
                  <c:v>85.038300000000007</c:v>
                </c:pt>
                <c:pt idx="348">
                  <c:v>84.998199999999997</c:v>
                </c:pt>
                <c:pt idx="349">
                  <c:v>84.766599999999997</c:v>
                </c:pt>
                <c:pt idx="350">
                  <c:v>84.691100000000006</c:v>
                </c:pt>
                <c:pt idx="351">
                  <c:v>84.460099999999997</c:v>
                </c:pt>
                <c:pt idx="352">
                  <c:v>84.468500000000006</c:v>
                </c:pt>
                <c:pt idx="353">
                  <c:v>84.246899999999997</c:v>
                </c:pt>
                <c:pt idx="354">
                  <c:v>84.108900000000006</c:v>
                </c:pt>
                <c:pt idx="355">
                  <c:v>83.853300000000004</c:v>
                </c:pt>
                <c:pt idx="356">
                  <c:v>83.711600000000004</c:v>
                </c:pt>
                <c:pt idx="357">
                  <c:v>83.695499999999996</c:v>
                </c:pt>
                <c:pt idx="358">
                  <c:v>83.557599999999994</c:v>
                </c:pt>
                <c:pt idx="359">
                  <c:v>83.375900000000001</c:v>
                </c:pt>
                <c:pt idx="360">
                  <c:v>83.308099999999996</c:v>
                </c:pt>
                <c:pt idx="361">
                  <c:v>83.295699999999997</c:v>
                </c:pt>
                <c:pt idx="362">
                  <c:v>83.161000000000001</c:v>
                </c:pt>
                <c:pt idx="363">
                  <c:v>83.019499999999994</c:v>
                </c:pt>
                <c:pt idx="364">
                  <c:v>82.724900000000005</c:v>
                </c:pt>
                <c:pt idx="365">
                  <c:v>82.545299999999997</c:v>
                </c:pt>
                <c:pt idx="366">
                  <c:v>82.318200000000004</c:v>
                </c:pt>
                <c:pt idx="367">
                  <c:v>82.327699999999993</c:v>
                </c:pt>
                <c:pt idx="368">
                  <c:v>82.175700000000006</c:v>
                </c:pt>
                <c:pt idx="369">
                  <c:v>82.0715</c:v>
                </c:pt>
                <c:pt idx="370">
                  <c:v>81.981200000000001</c:v>
                </c:pt>
                <c:pt idx="371">
                  <c:v>81.925200000000004</c:v>
                </c:pt>
                <c:pt idx="372">
                  <c:v>82.297600000000003</c:v>
                </c:pt>
                <c:pt idx="373">
                  <c:v>82.858199999999997</c:v>
                </c:pt>
                <c:pt idx="374">
                  <c:v>83.235600000000005</c:v>
                </c:pt>
                <c:pt idx="375">
                  <c:v>83.389700000000005</c:v>
                </c:pt>
                <c:pt idx="376">
                  <c:v>83.522199999999998</c:v>
                </c:pt>
                <c:pt idx="377">
                  <c:v>83.768000000000001</c:v>
                </c:pt>
                <c:pt idx="378">
                  <c:v>83.750299999999996</c:v>
                </c:pt>
                <c:pt idx="379">
                  <c:v>83.668300000000002</c:v>
                </c:pt>
                <c:pt idx="380">
                  <c:v>83.609800000000007</c:v>
                </c:pt>
                <c:pt idx="381">
                  <c:v>83.705799999999996</c:v>
                </c:pt>
                <c:pt idx="382">
                  <c:v>83.368799999999993</c:v>
                </c:pt>
                <c:pt idx="383">
                  <c:v>83.342799999999997</c:v>
                </c:pt>
                <c:pt idx="384">
                  <c:v>83.325000000000003</c:v>
                </c:pt>
                <c:pt idx="385">
                  <c:v>83.320800000000006</c:v>
                </c:pt>
                <c:pt idx="386">
                  <c:v>83.066599999999994</c:v>
                </c:pt>
                <c:pt idx="387">
                  <c:v>83.054699999999997</c:v>
                </c:pt>
                <c:pt idx="388">
                  <c:v>82.886200000000002</c:v>
                </c:pt>
                <c:pt idx="389">
                  <c:v>82.953199999999995</c:v>
                </c:pt>
                <c:pt idx="390">
                  <c:v>82.698599999999999</c:v>
                </c:pt>
                <c:pt idx="391">
                  <c:v>82.508499999999998</c:v>
                </c:pt>
                <c:pt idx="392">
                  <c:v>82.525599999999997</c:v>
                </c:pt>
                <c:pt idx="393">
                  <c:v>82.369799999999998</c:v>
                </c:pt>
                <c:pt idx="394">
                  <c:v>82.218199999999996</c:v>
                </c:pt>
                <c:pt idx="395">
                  <c:v>82.198700000000002</c:v>
                </c:pt>
                <c:pt idx="396">
                  <c:v>81.964600000000004</c:v>
                </c:pt>
                <c:pt idx="397">
                  <c:v>82.1614</c:v>
                </c:pt>
                <c:pt idx="398">
                  <c:v>81.877399999999994</c:v>
                </c:pt>
                <c:pt idx="399">
                  <c:v>81.879800000000003</c:v>
                </c:pt>
                <c:pt idx="400">
                  <c:v>81.659700000000001</c:v>
                </c:pt>
                <c:pt idx="401">
                  <c:v>81.593100000000007</c:v>
                </c:pt>
                <c:pt idx="402">
                  <c:v>81.471500000000006</c:v>
                </c:pt>
                <c:pt idx="403">
                  <c:v>81.432000000000002</c:v>
                </c:pt>
                <c:pt idx="404">
                  <c:v>81.265000000000001</c:v>
                </c:pt>
                <c:pt idx="405">
                  <c:v>81.028499999999994</c:v>
                </c:pt>
                <c:pt idx="406">
                  <c:v>81.015600000000006</c:v>
                </c:pt>
                <c:pt idx="407">
                  <c:v>80.894499999999994</c:v>
                </c:pt>
                <c:pt idx="408">
                  <c:v>80.805199999999999</c:v>
                </c:pt>
                <c:pt idx="409">
                  <c:v>80.633600000000001</c:v>
                </c:pt>
                <c:pt idx="410">
                  <c:v>80.411500000000004</c:v>
                </c:pt>
                <c:pt idx="411">
                  <c:v>80.293800000000005</c:v>
                </c:pt>
                <c:pt idx="412">
                  <c:v>80.318799999999996</c:v>
                </c:pt>
                <c:pt idx="413">
                  <c:v>80.233599999999996</c:v>
                </c:pt>
                <c:pt idx="414">
                  <c:v>80.005499999999998</c:v>
                </c:pt>
                <c:pt idx="415">
                  <c:v>80.028099999999995</c:v>
                </c:pt>
                <c:pt idx="416">
                  <c:v>79.7376</c:v>
                </c:pt>
                <c:pt idx="417">
                  <c:v>79.612899999999996</c:v>
                </c:pt>
                <c:pt idx="418">
                  <c:v>79.641499999999994</c:v>
                </c:pt>
                <c:pt idx="419">
                  <c:v>79.584500000000006</c:v>
                </c:pt>
                <c:pt idx="420">
                  <c:v>79.485200000000006</c:v>
                </c:pt>
                <c:pt idx="421">
                  <c:v>79.480699999999999</c:v>
                </c:pt>
                <c:pt idx="422">
                  <c:v>79.418400000000005</c:v>
                </c:pt>
                <c:pt idx="423">
                  <c:v>79.273600000000002</c:v>
                </c:pt>
                <c:pt idx="424">
                  <c:v>79.261499999999998</c:v>
                </c:pt>
                <c:pt idx="425">
                  <c:v>79.0501</c:v>
                </c:pt>
                <c:pt idx="426">
                  <c:v>78.972800000000007</c:v>
                </c:pt>
                <c:pt idx="427">
                  <c:v>78.803899999999999</c:v>
                </c:pt>
                <c:pt idx="428">
                  <c:v>78.855999999999995</c:v>
                </c:pt>
                <c:pt idx="429">
                  <c:v>78.488</c:v>
                </c:pt>
                <c:pt idx="430">
                  <c:v>78.474199999999996</c:v>
                </c:pt>
                <c:pt idx="431">
                  <c:v>78.349000000000004</c:v>
                </c:pt>
                <c:pt idx="432">
                  <c:v>78.343199999999996</c:v>
                </c:pt>
                <c:pt idx="433">
                  <c:v>78.252300000000005</c:v>
                </c:pt>
                <c:pt idx="434">
                  <c:v>78.040000000000006</c:v>
                </c:pt>
                <c:pt idx="435">
                  <c:v>78.019599999999997</c:v>
                </c:pt>
                <c:pt idx="436">
                  <c:v>77.772900000000007</c:v>
                </c:pt>
                <c:pt idx="437">
                  <c:v>77.671099999999996</c:v>
                </c:pt>
                <c:pt idx="438">
                  <c:v>77.513400000000004</c:v>
                </c:pt>
                <c:pt idx="439">
                  <c:v>77.289299999999997</c:v>
                </c:pt>
                <c:pt idx="440">
                  <c:v>77.2256</c:v>
                </c:pt>
                <c:pt idx="441">
                  <c:v>77.044700000000006</c:v>
                </c:pt>
                <c:pt idx="442">
                  <c:v>76.932900000000004</c:v>
                </c:pt>
                <c:pt idx="443">
                  <c:v>76.851600000000005</c:v>
                </c:pt>
                <c:pt idx="444">
                  <c:v>76.866699999999994</c:v>
                </c:pt>
                <c:pt idx="445">
                  <c:v>76.595299999999995</c:v>
                </c:pt>
                <c:pt idx="446">
                  <c:v>76.572000000000003</c:v>
                </c:pt>
                <c:pt idx="447">
                  <c:v>76.4221</c:v>
                </c:pt>
                <c:pt idx="448">
                  <c:v>76.321200000000005</c:v>
                </c:pt>
                <c:pt idx="449">
                  <c:v>76.3249</c:v>
                </c:pt>
                <c:pt idx="450">
                  <c:v>76.191299999999998</c:v>
                </c:pt>
                <c:pt idx="451">
                  <c:v>76.061300000000003</c:v>
                </c:pt>
                <c:pt idx="452">
                  <c:v>76.025899999999993</c:v>
                </c:pt>
                <c:pt idx="453">
                  <c:v>75.980500000000006</c:v>
                </c:pt>
                <c:pt idx="454">
                  <c:v>75.677400000000006</c:v>
                </c:pt>
                <c:pt idx="455">
                  <c:v>75.5047</c:v>
                </c:pt>
                <c:pt idx="456">
                  <c:v>75.524199999999993</c:v>
                </c:pt>
                <c:pt idx="457">
                  <c:v>75.389099999999999</c:v>
                </c:pt>
                <c:pt idx="458">
                  <c:v>75.340999999999994</c:v>
                </c:pt>
                <c:pt idx="459">
                  <c:v>75.076700000000002</c:v>
                </c:pt>
                <c:pt idx="460">
                  <c:v>74.987499999999997</c:v>
                </c:pt>
                <c:pt idx="461">
                  <c:v>75.087599999999995</c:v>
                </c:pt>
                <c:pt idx="462">
                  <c:v>75.047899999999998</c:v>
                </c:pt>
                <c:pt idx="463">
                  <c:v>75.005399999999995</c:v>
                </c:pt>
                <c:pt idx="464">
                  <c:v>74.783299999999997</c:v>
                </c:pt>
                <c:pt idx="465">
                  <c:v>74.745500000000007</c:v>
                </c:pt>
                <c:pt idx="466">
                  <c:v>74.569900000000004</c:v>
                </c:pt>
                <c:pt idx="467">
                  <c:v>74.695899999999995</c:v>
                </c:pt>
                <c:pt idx="468">
                  <c:v>74.343100000000007</c:v>
                </c:pt>
                <c:pt idx="469">
                  <c:v>74.160399999999996</c:v>
                </c:pt>
                <c:pt idx="470">
                  <c:v>74.085800000000006</c:v>
                </c:pt>
                <c:pt idx="471">
                  <c:v>74.024299999999997</c:v>
                </c:pt>
                <c:pt idx="472">
                  <c:v>73.847999999999999</c:v>
                </c:pt>
                <c:pt idx="473">
                  <c:v>73.817599999999999</c:v>
                </c:pt>
                <c:pt idx="474">
                  <c:v>73.795299999999997</c:v>
                </c:pt>
                <c:pt idx="475">
                  <c:v>73.600700000000003</c:v>
                </c:pt>
                <c:pt idx="476">
                  <c:v>73.565399999999997</c:v>
                </c:pt>
                <c:pt idx="477">
                  <c:v>73.480400000000003</c:v>
                </c:pt>
                <c:pt idx="478">
                  <c:v>73.351299999999995</c:v>
                </c:pt>
                <c:pt idx="479">
                  <c:v>73.209599999999995</c:v>
                </c:pt>
                <c:pt idx="480">
                  <c:v>73.040300000000002</c:v>
                </c:pt>
                <c:pt idx="481">
                  <c:v>72.927499999999995</c:v>
                </c:pt>
                <c:pt idx="482">
                  <c:v>72.878799999999998</c:v>
                </c:pt>
                <c:pt idx="483">
                  <c:v>73.035600000000002</c:v>
                </c:pt>
                <c:pt idx="484">
                  <c:v>72.679000000000002</c:v>
                </c:pt>
                <c:pt idx="485">
                  <c:v>72.553399999999996</c:v>
                </c:pt>
                <c:pt idx="486">
                  <c:v>72.708799999999997</c:v>
                </c:pt>
                <c:pt idx="487">
                  <c:v>72.628600000000006</c:v>
                </c:pt>
                <c:pt idx="488">
                  <c:v>72.332499999999996</c:v>
                </c:pt>
                <c:pt idx="489">
                  <c:v>72.309299999999993</c:v>
                </c:pt>
                <c:pt idx="490">
                  <c:v>72.219099999999997</c:v>
                </c:pt>
                <c:pt idx="491">
                  <c:v>72.167100000000005</c:v>
                </c:pt>
                <c:pt idx="492">
                  <c:v>72.019900000000007</c:v>
                </c:pt>
                <c:pt idx="493">
                  <c:v>71.779200000000003</c:v>
                </c:pt>
                <c:pt idx="494">
                  <c:v>71.443600000000004</c:v>
                </c:pt>
                <c:pt idx="495">
                  <c:v>71.455100000000002</c:v>
                </c:pt>
                <c:pt idx="496">
                  <c:v>71.183999999999997</c:v>
                </c:pt>
                <c:pt idx="497">
                  <c:v>71.162899999999993</c:v>
                </c:pt>
                <c:pt idx="498">
                  <c:v>70.951800000000006</c:v>
                </c:pt>
                <c:pt idx="499">
                  <c:v>70.809899999999999</c:v>
                </c:pt>
                <c:pt idx="500">
                  <c:v>70.828100000000006</c:v>
                </c:pt>
                <c:pt idx="501">
                  <c:v>70.578299999999999</c:v>
                </c:pt>
                <c:pt idx="502">
                  <c:v>70.398399999999995</c:v>
                </c:pt>
                <c:pt idx="503">
                  <c:v>70.364599999999996</c:v>
                </c:pt>
                <c:pt idx="504">
                  <c:v>70.169399999999996</c:v>
                </c:pt>
                <c:pt idx="505">
                  <c:v>70.239900000000006</c:v>
                </c:pt>
                <c:pt idx="506">
                  <c:v>70.052499999999995</c:v>
                </c:pt>
                <c:pt idx="507">
                  <c:v>70.0107</c:v>
                </c:pt>
                <c:pt idx="508">
                  <c:v>69.818100000000001</c:v>
                </c:pt>
                <c:pt idx="509">
                  <c:v>69.765699999999995</c:v>
                </c:pt>
                <c:pt idx="510">
                  <c:v>69.548900000000003</c:v>
                </c:pt>
                <c:pt idx="511">
                  <c:v>69.391400000000004</c:v>
                </c:pt>
                <c:pt idx="512">
                  <c:v>69.530199999999994</c:v>
                </c:pt>
                <c:pt idx="513">
                  <c:v>69.560699999999997</c:v>
                </c:pt>
                <c:pt idx="514">
                  <c:v>69.478300000000004</c:v>
                </c:pt>
                <c:pt idx="515">
                  <c:v>69.343699999999998</c:v>
                </c:pt>
                <c:pt idx="516">
                  <c:v>69.355099999999993</c:v>
                </c:pt>
                <c:pt idx="517">
                  <c:v>69.299800000000005</c:v>
                </c:pt>
                <c:pt idx="518">
                  <c:v>69.155900000000003</c:v>
                </c:pt>
                <c:pt idx="519">
                  <c:v>69.089799999999997</c:v>
                </c:pt>
                <c:pt idx="520">
                  <c:v>68.989099999999993</c:v>
                </c:pt>
                <c:pt idx="521">
                  <c:v>68.751300000000001</c:v>
                </c:pt>
                <c:pt idx="522">
                  <c:v>68.706800000000001</c:v>
                </c:pt>
                <c:pt idx="523">
                  <c:v>68.680499999999995</c:v>
                </c:pt>
                <c:pt idx="524">
                  <c:v>68.540899999999993</c:v>
                </c:pt>
                <c:pt idx="525">
                  <c:v>68.502799999999993</c:v>
                </c:pt>
                <c:pt idx="526">
                  <c:v>68.115300000000005</c:v>
                </c:pt>
                <c:pt idx="527">
                  <c:v>67.95</c:v>
                </c:pt>
                <c:pt idx="528">
                  <c:v>67.849400000000003</c:v>
                </c:pt>
                <c:pt idx="529">
                  <c:v>67.568200000000004</c:v>
                </c:pt>
                <c:pt idx="530">
                  <c:v>67.634</c:v>
                </c:pt>
                <c:pt idx="531">
                  <c:v>67.339699999999993</c:v>
                </c:pt>
                <c:pt idx="532">
                  <c:v>67.323999999999998</c:v>
                </c:pt>
                <c:pt idx="533">
                  <c:v>67.283000000000001</c:v>
                </c:pt>
                <c:pt idx="534">
                  <c:v>67.153599999999997</c:v>
                </c:pt>
                <c:pt idx="535">
                  <c:v>67.046499999999995</c:v>
                </c:pt>
                <c:pt idx="536">
                  <c:v>67.044899999999998</c:v>
                </c:pt>
                <c:pt idx="537">
                  <c:v>67.039000000000001</c:v>
                </c:pt>
                <c:pt idx="538">
                  <c:v>66.952100000000002</c:v>
                </c:pt>
                <c:pt idx="539">
                  <c:v>66.911699999999996</c:v>
                </c:pt>
                <c:pt idx="540">
                  <c:v>66.869500000000002</c:v>
                </c:pt>
                <c:pt idx="541">
                  <c:v>66.806600000000003</c:v>
                </c:pt>
                <c:pt idx="542">
                  <c:v>66.731200000000001</c:v>
                </c:pt>
                <c:pt idx="543">
                  <c:v>66.494</c:v>
                </c:pt>
                <c:pt idx="544">
                  <c:v>66.461299999999994</c:v>
                </c:pt>
                <c:pt idx="545">
                  <c:v>66.415300000000002</c:v>
                </c:pt>
                <c:pt idx="546">
                  <c:v>66.284599999999998</c:v>
                </c:pt>
                <c:pt idx="547">
                  <c:v>65.937100000000001</c:v>
                </c:pt>
                <c:pt idx="548">
                  <c:v>65.912899999999993</c:v>
                </c:pt>
                <c:pt idx="549">
                  <c:v>65.985699999999994</c:v>
                </c:pt>
                <c:pt idx="550">
                  <c:v>65.734200000000001</c:v>
                </c:pt>
                <c:pt idx="551">
                  <c:v>65.665000000000006</c:v>
                </c:pt>
                <c:pt idx="552">
                  <c:v>65.628399999999999</c:v>
                </c:pt>
                <c:pt idx="553">
                  <c:v>65.503399999999999</c:v>
                </c:pt>
                <c:pt idx="554">
                  <c:v>65.464200000000005</c:v>
                </c:pt>
                <c:pt idx="555">
                  <c:v>65.387</c:v>
                </c:pt>
                <c:pt idx="556">
                  <c:v>65.367800000000003</c:v>
                </c:pt>
                <c:pt idx="557">
                  <c:v>65.281300000000002</c:v>
                </c:pt>
                <c:pt idx="558">
                  <c:v>65.083699999999993</c:v>
                </c:pt>
                <c:pt idx="559">
                  <c:v>65.048500000000004</c:v>
                </c:pt>
                <c:pt idx="560">
                  <c:v>64.807100000000005</c:v>
                </c:pt>
                <c:pt idx="561">
                  <c:v>64.815799999999996</c:v>
                </c:pt>
                <c:pt idx="562">
                  <c:v>64.578400000000002</c:v>
                </c:pt>
                <c:pt idx="563">
                  <c:v>64.615200000000002</c:v>
                </c:pt>
                <c:pt idx="564">
                  <c:v>64.450500000000005</c:v>
                </c:pt>
                <c:pt idx="565">
                  <c:v>64.2393</c:v>
                </c:pt>
                <c:pt idx="566">
                  <c:v>64.296400000000006</c:v>
                </c:pt>
                <c:pt idx="567">
                  <c:v>64.157700000000006</c:v>
                </c:pt>
                <c:pt idx="568">
                  <c:v>64.051500000000004</c:v>
                </c:pt>
                <c:pt idx="569">
                  <c:v>64.075999999999993</c:v>
                </c:pt>
                <c:pt idx="570">
                  <c:v>63.874600000000001</c:v>
                </c:pt>
                <c:pt idx="571">
                  <c:v>63.758200000000002</c:v>
                </c:pt>
                <c:pt idx="572">
                  <c:v>63.700499999999998</c:v>
                </c:pt>
                <c:pt idx="573">
                  <c:v>63.526000000000003</c:v>
                </c:pt>
                <c:pt idx="574">
                  <c:v>63.480699999999999</c:v>
                </c:pt>
                <c:pt idx="575">
                  <c:v>63.516800000000003</c:v>
                </c:pt>
                <c:pt idx="576">
                  <c:v>63.309600000000003</c:v>
                </c:pt>
                <c:pt idx="577">
                  <c:v>63.144100000000002</c:v>
                </c:pt>
                <c:pt idx="578">
                  <c:v>63.074800000000003</c:v>
                </c:pt>
                <c:pt idx="579">
                  <c:v>63.183799999999998</c:v>
                </c:pt>
                <c:pt idx="580">
                  <c:v>62.9771</c:v>
                </c:pt>
                <c:pt idx="581">
                  <c:v>63.022300000000001</c:v>
                </c:pt>
                <c:pt idx="582">
                  <c:v>62.882399999999997</c:v>
                </c:pt>
                <c:pt idx="583">
                  <c:v>62.801699999999997</c:v>
                </c:pt>
                <c:pt idx="584">
                  <c:v>62.738500000000002</c:v>
                </c:pt>
                <c:pt idx="585">
                  <c:v>62.7226</c:v>
                </c:pt>
                <c:pt idx="586">
                  <c:v>62.354100000000003</c:v>
                </c:pt>
                <c:pt idx="587">
                  <c:v>62.399900000000002</c:v>
                </c:pt>
                <c:pt idx="588">
                  <c:v>62.320599999999999</c:v>
                </c:pt>
                <c:pt idx="589">
                  <c:v>62.151899999999998</c:v>
                </c:pt>
                <c:pt idx="590">
                  <c:v>62.093499999999999</c:v>
                </c:pt>
                <c:pt idx="591">
                  <c:v>62.158999999999999</c:v>
                </c:pt>
                <c:pt idx="592">
                  <c:v>61.959499999999998</c:v>
                </c:pt>
                <c:pt idx="593">
                  <c:v>61.972299999999997</c:v>
                </c:pt>
                <c:pt idx="594">
                  <c:v>61.896000000000001</c:v>
                </c:pt>
                <c:pt idx="595">
                  <c:v>61.753900000000002</c:v>
                </c:pt>
                <c:pt idx="596">
                  <c:v>61.612099999999998</c:v>
                </c:pt>
                <c:pt idx="597">
                  <c:v>61.589199999999998</c:v>
                </c:pt>
                <c:pt idx="598">
                  <c:v>61.424300000000002</c:v>
                </c:pt>
                <c:pt idx="599">
                  <c:v>61.308500000000002</c:v>
                </c:pt>
                <c:pt idx="600">
                  <c:v>61.427700000000002</c:v>
                </c:pt>
                <c:pt idx="601">
                  <c:v>61.270699999999998</c:v>
                </c:pt>
                <c:pt idx="602">
                  <c:v>61.317100000000003</c:v>
                </c:pt>
                <c:pt idx="603">
                  <c:v>61.072000000000003</c:v>
                </c:pt>
                <c:pt idx="604">
                  <c:v>60.853499999999997</c:v>
                </c:pt>
                <c:pt idx="605">
                  <c:v>60.756799999999998</c:v>
                </c:pt>
                <c:pt idx="606">
                  <c:v>60.861499999999999</c:v>
                </c:pt>
                <c:pt idx="607">
                  <c:v>60.597999999999999</c:v>
                </c:pt>
                <c:pt idx="608">
                  <c:v>60.604700000000001</c:v>
                </c:pt>
                <c:pt idx="609">
                  <c:v>60.4009</c:v>
                </c:pt>
                <c:pt idx="610">
                  <c:v>60.408099999999997</c:v>
                </c:pt>
                <c:pt idx="611">
                  <c:v>60.116900000000001</c:v>
                </c:pt>
                <c:pt idx="612">
                  <c:v>60.26</c:v>
                </c:pt>
                <c:pt idx="613">
                  <c:v>59.944400000000002</c:v>
                </c:pt>
                <c:pt idx="614">
                  <c:v>59.951599999999999</c:v>
                </c:pt>
                <c:pt idx="615">
                  <c:v>59.758099999999999</c:v>
                </c:pt>
                <c:pt idx="616">
                  <c:v>59.615499999999997</c:v>
                </c:pt>
                <c:pt idx="617">
                  <c:v>59.574199999999998</c:v>
                </c:pt>
                <c:pt idx="618">
                  <c:v>59.421799999999998</c:v>
                </c:pt>
                <c:pt idx="619">
                  <c:v>59.279000000000003</c:v>
                </c:pt>
                <c:pt idx="620">
                  <c:v>59.232900000000001</c:v>
                </c:pt>
                <c:pt idx="621">
                  <c:v>59.056600000000003</c:v>
                </c:pt>
                <c:pt idx="622">
                  <c:v>58.976199999999999</c:v>
                </c:pt>
                <c:pt idx="623">
                  <c:v>58.858400000000003</c:v>
                </c:pt>
                <c:pt idx="624">
                  <c:v>58.694299999999998</c:v>
                </c:pt>
                <c:pt idx="625">
                  <c:v>58.888599999999997</c:v>
                </c:pt>
                <c:pt idx="626">
                  <c:v>58.6434</c:v>
                </c:pt>
                <c:pt idx="627">
                  <c:v>58.511800000000001</c:v>
                </c:pt>
                <c:pt idx="628">
                  <c:v>58.356000000000002</c:v>
                </c:pt>
                <c:pt idx="629">
                  <c:v>58.308500000000002</c:v>
                </c:pt>
                <c:pt idx="630">
                  <c:v>58.214399999999998</c:v>
                </c:pt>
                <c:pt idx="631">
                  <c:v>58.012</c:v>
                </c:pt>
                <c:pt idx="632">
                  <c:v>58.010899999999999</c:v>
                </c:pt>
                <c:pt idx="633">
                  <c:v>57.968499999999999</c:v>
                </c:pt>
                <c:pt idx="634">
                  <c:v>58.012300000000003</c:v>
                </c:pt>
                <c:pt idx="635">
                  <c:v>58.102600000000002</c:v>
                </c:pt>
                <c:pt idx="636">
                  <c:v>58.037199999999999</c:v>
                </c:pt>
                <c:pt idx="637">
                  <c:v>57.990099999999998</c:v>
                </c:pt>
                <c:pt idx="638">
                  <c:v>57.974899999999998</c:v>
                </c:pt>
                <c:pt idx="639">
                  <c:v>57.891300000000001</c:v>
                </c:pt>
                <c:pt idx="640">
                  <c:v>57.710599999999999</c:v>
                </c:pt>
                <c:pt idx="641">
                  <c:v>57.775700000000001</c:v>
                </c:pt>
                <c:pt idx="642">
                  <c:v>57.606400000000001</c:v>
                </c:pt>
                <c:pt idx="643">
                  <c:v>57.431600000000003</c:v>
                </c:pt>
                <c:pt idx="644">
                  <c:v>57.227800000000002</c:v>
                </c:pt>
                <c:pt idx="645">
                  <c:v>57.188600000000001</c:v>
                </c:pt>
                <c:pt idx="646">
                  <c:v>57.128300000000003</c:v>
                </c:pt>
                <c:pt idx="647">
                  <c:v>56.996400000000001</c:v>
                </c:pt>
                <c:pt idx="648">
                  <c:v>56.9773</c:v>
                </c:pt>
                <c:pt idx="649">
                  <c:v>56.812199999999997</c:v>
                </c:pt>
                <c:pt idx="650">
                  <c:v>56.728200000000001</c:v>
                </c:pt>
                <c:pt idx="651">
                  <c:v>56.653799999999997</c:v>
                </c:pt>
                <c:pt idx="652">
                  <c:v>56.6496</c:v>
                </c:pt>
                <c:pt idx="653">
                  <c:v>56.44</c:v>
                </c:pt>
                <c:pt idx="654">
                  <c:v>56.325200000000002</c:v>
                </c:pt>
                <c:pt idx="655">
                  <c:v>56.180199999999999</c:v>
                </c:pt>
                <c:pt idx="656">
                  <c:v>55.945</c:v>
                </c:pt>
                <c:pt idx="657">
                  <c:v>55.817100000000003</c:v>
                </c:pt>
                <c:pt idx="658">
                  <c:v>55.822299999999998</c:v>
                </c:pt>
                <c:pt idx="659">
                  <c:v>55.679600000000001</c:v>
                </c:pt>
                <c:pt idx="660">
                  <c:v>55.527500000000003</c:v>
                </c:pt>
                <c:pt idx="661">
                  <c:v>55.295000000000002</c:v>
                </c:pt>
                <c:pt idx="662">
                  <c:v>55.238999999999997</c:v>
                </c:pt>
                <c:pt idx="663">
                  <c:v>55.181199999999997</c:v>
                </c:pt>
                <c:pt idx="664">
                  <c:v>55.020400000000002</c:v>
                </c:pt>
                <c:pt idx="665">
                  <c:v>54.950299999999999</c:v>
                </c:pt>
                <c:pt idx="666">
                  <c:v>54.983800000000002</c:v>
                </c:pt>
                <c:pt idx="667">
                  <c:v>54.903700000000001</c:v>
                </c:pt>
                <c:pt idx="668">
                  <c:v>54.877000000000002</c:v>
                </c:pt>
                <c:pt idx="669">
                  <c:v>54.807899999999997</c:v>
                </c:pt>
                <c:pt idx="670">
                  <c:v>54.713500000000003</c:v>
                </c:pt>
                <c:pt idx="671">
                  <c:v>54.8262</c:v>
                </c:pt>
                <c:pt idx="672">
                  <c:v>54.738599999999998</c:v>
                </c:pt>
                <c:pt idx="673">
                  <c:v>54.724299999999999</c:v>
                </c:pt>
                <c:pt idx="674">
                  <c:v>54.640700000000002</c:v>
                </c:pt>
                <c:pt idx="675">
                  <c:v>54.622599999999998</c:v>
                </c:pt>
                <c:pt idx="676">
                  <c:v>54.533299999999997</c:v>
                </c:pt>
                <c:pt idx="677">
                  <c:v>54.560600000000001</c:v>
                </c:pt>
                <c:pt idx="678">
                  <c:v>54.485500000000002</c:v>
                </c:pt>
                <c:pt idx="679">
                  <c:v>54.303699999999999</c:v>
                </c:pt>
                <c:pt idx="680">
                  <c:v>54.1937</c:v>
                </c:pt>
                <c:pt idx="681">
                  <c:v>54.173400000000001</c:v>
                </c:pt>
                <c:pt idx="682">
                  <c:v>53.946899999999999</c:v>
                </c:pt>
                <c:pt idx="683">
                  <c:v>53.8994</c:v>
                </c:pt>
                <c:pt idx="684">
                  <c:v>53.968899999999998</c:v>
                </c:pt>
                <c:pt idx="685">
                  <c:v>53.807299999999998</c:v>
                </c:pt>
                <c:pt idx="686">
                  <c:v>53.835799999999999</c:v>
                </c:pt>
                <c:pt idx="687">
                  <c:v>53.801400000000001</c:v>
                </c:pt>
                <c:pt idx="688">
                  <c:v>53.710900000000002</c:v>
                </c:pt>
                <c:pt idx="689">
                  <c:v>53.632800000000003</c:v>
                </c:pt>
                <c:pt idx="690">
                  <c:v>53.460099999999997</c:v>
                </c:pt>
                <c:pt idx="691">
                  <c:v>53.296900000000001</c:v>
                </c:pt>
                <c:pt idx="692">
                  <c:v>53.021500000000003</c:v>
                </c:pt>
                <c:pt idx="693">
                  <c:v>52.820099999999996</c:v>
                </c:pt>
                <c:pt idx="694">
                  <c:v>52.748100000000001</c:v>
                </c:pt>
                <c:pt idx="695">
                  <c:v>52.546100000000003</c:v>
                </c:pt>
                <c:pt idx="696">
                  <c:v>52.6173</c:v>
                </c:pt>
                <c:pt idx="697">
                  <c:v>52.4223</c:v>
                </c:pt>
                <c:pt idx="698">
                  <c:v>52.427399999999999</c:v>
                </c:pt>
                <c:pt idx="699">
                  <c:v>52.329799999999999</c:v>
                </c:pt>
                <c:pt idx="700">
                  <c:v>52.168199999999999</c:v>
                </c:pt>
                <c:pt idx="701">
                  <c:v>52.310600000000001</c:v>
                </c:pt>
                <c:pt idx="702">
                  <c:v>52.094900000000003</c:v>
                </c:pt>
                <c:pt idx="703">
                  <c:v>52.012900000000002</c:v>
                </c:pt>
                <c:pt idx="704">
                  <c:v>51.957900000000002</c:v>
                </c:pt>
                <c:pt idx="705">
                  <c:v>51.887300000000003</c:v>
                </c:pt>
                <c:pt idx="706">
                  <c:v>51.670200000000001</c:v>
                </c:pt>
                <c:pt idx="707">
                  <c:v>51.652799999999999</c:v>
                </c:pt>
                <c:pt idx="708">
                  <c:v>51.65</c:v>
                </c:pt>
                <c:pt idx="709">
                  <c:v>51.5779</c:v>
                </c:pt>
                <c:pt idx="710">
                  <c:v>51.6006</c:v>
                </c:pt>
                <c:pt idx="711">
                  <c:v>51.4696</c:v>
                </c:pt>
                <c:pt idx="712">
                  <c:v>51.4251</c:v>
                </c:pt>
                <c:pt idx="713">
                  <c:v>51.37</c:v>
                </c:pt>
                <c:pt idx="714">
                  <c:v>51.194800000000001</c:v>
                </c:pt>
                <c:pt idx="715">
                  <c:v>51.298299999999998</c:v>
                </c:pt>
                <c:pt idx="716">
                  <c:v>51.040599999999998</c:v>
                </c:pt>
                <c:pt idx="717">
                  <c:v>50.966200000000001</c:v>
                </c:pt>
                <c:pt idx="718">
                  <c:v>50.988</c:v>
                </c:pt>
                <c:pt idx="719">
                  <c:v>50.837299999999999</c:v>
                </c:pt>
                <c:pt idx="720">
                  <c:v>50.885899999999999</c:v>
                </c:pt>
                <c:pt idx="721">
                  <c:v>50.713700000000003</c:v>
                </c:pt>
                <c:pt idx="722">
                  <c:v>50.535499999999999</c:v>
                </c:pt>
                <c:pt idx="723">
                  <c:v>50.438200000000002</c:v>
                </c:pt>
                <c:pt idx="724">
                  <c:v>50.112099999999998</c:v>
                </c:pt>
                <c:pt idx="725">
                  <c:v>50.139600000000002</c:v>
                </c:pt>
                <c:pt idx="726">
                  <c:v>49.930900000000001</c:v>
                </c:pt>
                <c:pt idx="727">
                  <c:v>49.865900000000003</c:v>
                </c:pt>
                <c:pt idx="728">
                  <c:v>49.763800000000003</c:v>
                </c:pt>
                <c:pt idx="729">
                  <c:v>49.669400000000003</c:v>
                </c:pt>
                <c:pt idx="730">
                  <c:v>49.572200000000002</c:v>
                </c:pt>
                <c:pt idx="731">
                  <c:v>49.609200000000001</c:v>
                </c:pt>
                <c:pt idx="732">
                  <c:v>49.407499999999999</c:v>
                </c:pt>
                <c:pt idx="733">
                  <c:v>49.281700000000001</c:v>
                </c:pt>
                <c:pt idx="734">
                  <c:v>49.214199999999998</c:v>
                </c:pt>
                <c:pt idx="735">
                  <c:v>49.063499999999998</c:v>
                </c:pt>
                <c:pt idx="736">
                  <c:v>49.063000000000002</c:v>
                </c:pt>
                <c:pt idx="737">
                  <c:v>49.109200000000001</c:v>
                </c:pt>
                <c:pt idx="738">
                  <c:v>48.9056</c:v>
                </c:pt>
                <c:pt idx="739">
                  <c:v>48.885199999999998</c:v>
                </c:pt>
                <c:pt idx="740">
                  <c:v>48.8553</c:v>
                </c:pt>
                <c:pt idx="741">
                  <c:v>48.752600000000001</c:v>
                </c:pt>
                <c:pt idx="742">
                  <c:v>48.732399999999998</c:v>
                </c:pt>
                <c:pt idx="743">
                  <c:v>48.449800000000003</c:v>
                </c:pt>
                <c:pt idx="744">
                  <c:v>48.457900000000002</c:v>
                </c:pt>
                <c:pt idx="745">
                  <c:v>48.299100000000003</c:v>
                </c:pt>
                <c:pt idx="746">
                  <c:v>52.601100000000002</c:v>
                </c:pt>
                <c:pt idx="747">
                  <c:v>45.286000000000001</c:v>
                </c:pt>
                <c:pt idx="748">
                  <c:v>45.000999999999998</c:v>
                </c:pt>
                <c:pt idx="749">
                  <c:v>44.819800000000001</c:v>
                </c:pt>
                <c:pt idx="750">
                  <c:v>44.555900000000001</c:v>
                </c:pt>
                <c:pt idx="751">
                  <c:v>44.377000000000002</c:v>
                </c:pt>
                <c:pt idx="752">
                  <c:v>44.18</c:v>
                </c:pt>
                <c:pt idx="753">
                  <c:v>43.956800000000001</c:v>
                </c:pt>
                <c:pt idx="754">
                  <c:v>43.988900000000001</c:v>
                </c:pt>
                <c:pt idx="755">
                  <c:v>43.9587</c:v>
                </c:pt>
                <c:pt idx="756">
                  <c:v>43.939700000000002</c:v>
                </c:pt>
                <c:pt idx="757">
                  <c:v>43.884500000000003</c:v>
                </c:pt>
                <c:pt idx="758">
                  <c:v>43.716900000000003</c:v>
                </c:pt>
                <c:pt idx="759">
                  <c:v>43.692599999999999</c:v>
                </c:pt>
                <c:pt idx="760">
                  <c:v>43.494100000000003</c:v>
                </c:pt>
                <c:pt idx="761">
                  <c:v>43.557699999999997</c:v>
                </c:pt>
                <c:pt idx="762">
                  <c:v>43.415300000000002</c:v>
                </c:pt>
                <c:pt idx="763">
                  <c:v>43.306100000000001</c:v>
                </c:pt>
                <c:pt idx="764">
                  <c:v>43.134999999999998</c:v>
                </c:pt>
                <c:pt idx="765">
                  <c:v>43.004800000000003</c:v>
                </c:pt>
                <c:pt idx="766">
                  <c:v>43.009300000000003</c:v>
                </c:pt>
                <c:pt idx="767">
                  <c:v>42.7333</c:v>
                </c:pt>
                <c:pt idx="768">
                  <c:v>42.689100000000003</c:v>
                </c:pt>
                <c:pt idx="769">
                  <c:v>42.685899999999997</c:v>
                </c:pt>
                <c:pt idx="770">
                  <c:v>42.344299999999997</c:v>
                </c:pt>
                <c:pt idx="771">
                  <c:v>42.144399999999997</c:v>
                </c:pt>
                <c:pt idx="772">
                  <c:v>42.0227</c:v>
                </c:pt>
                <c:pt idx="773">
                  <c:v>42.032299999999999</c:v>
                </c:pt>
                <c:pt idx="774">
                  <c:v>41.866799999999998</c:v>
                </c:pt>
                <c:pt idx="775">
                  <c:v>41.7485</c:v>
                </c:pt>
                <c:pt idx="776">
                  <c:v>41.457500000000003</c:v>
                </c:pt>
                <c:pt idx="777">
                  <c:v>41.378</c:v>
                </c:pt>
                <c:pt idx="778">
                  <c:v>41.215899999999998</c:v>
                </c:pt>
                <c:pt idx="779">
                  <c:v>41.116399999999999</c:v>
                </c:pt>
                <c:pt idx="780">
                  <c:v>40.806100000000001</c:v>
                </c:pt>
                <c:pt idx="781">
                  <c:v>40.684100000000001</c:v>
                </c:pt>
                <c:pt idx="782">
                  <c:v>40.523699999999998</c:v>
                </c:pt>
                <c:pt idx="783">
                  <c:v>40.470700000000001</c:v>
                </c:pt>
                <c:pt idx="784">
                  <c:v>40.344499999999996</c:v>
                </c:pt>
                <c:pt idx="785">
                  <c:v>40.0184</c:v>
                </c:pt>
                <c:pt idx="786">
                  <c:v>39.963200000000001</c:v>
                </c:pt>
                <c:pt idx="787">
                  <c:v>39.74</c:v>
                </c:pt>
                <c:pt idx="788">
                  <c:v>39.688299999999998</c:v>
                </c:pt>
                <c:pt idx="789">
                  <c:v>39.355699999999999</c:v>
                </c:pt>
                <c:pt idx="790">
                  <c:v>39.2224</c:v>
                </c:pt>
                <c:pt idx="791">
                  <c:v>38.999099999999999</c:v>
                </c:pt>
                <c:pt idx="792">
                  <c:v>38.998800000000003</c:v>
                </c:pt>
                <c:pt idx="793">
                  <c:v>38.839500000000001</c:v>
                </c:pt>
                <c:pt idx="794">
                  <c:v>38.655799999999999</c:v>
                </c:pt>
                <c:pt idx="795">
                  <c:v>38.495600000000003</c:v>
                </c:pt>
                <c:pt idx="796">
                  <c:v>38.331299999999999</c:v>
                </c:pt>
                <c:pt idx="797">
                  <c:v>38.122900000000001</c:v>
                </c:pt>
                <c:pt idx="798">
                  <c:v>38.079799999999999</c:v>
                </c:pt>
                <c:pt idx="799">
                  <c:v>37.924500000000002</c:v>
                </c:pt>
                <c:pt idx="800">
                  <c:v>37.743899999999996</c:v>
                </c:pt>
                <c:pt idx="801">
                  <c:v>37.547499999999999</c:v>
                </c:pt>
                <c:pt idx="802">
                  <c:v>37.333799999999997</c:v>
                </c:pt>
                <c:pt idx="803">
                  <c:v>37.163200000000003</c:v>
                </c:pt>
                <c:pt idx="804">
                  <c:v>37.0107</c:v>
                </c:pt>
                <c:pt idx="805">
                  <c:v>36.898600000000002</c:v>
                </c:pt>
                <c:pt idx="806">
                  <c:v>36.842399999999998</c:v>
                </c:pt>
                <c:pt idx="807">
                  <c:v>36.8215</c:v>
                </c:pt>
                <c:pt idx="808">
                  <c:v>37.147500000000001</c:v>
                </c:pt>
                <c:pt idx="809">
                  <c:v>37.567999999999998</c:v>
                </c:pt>
                <c:pt idx="810">
                  <c:v>38.595300000000002</c:v>
                </c:pt>
                <c:pt idx="811">
                  <c:v>39.642699999999998</c:v>
                </c:pt>
                <c:pt idx="812">
                  <c:v>40.799500000000002</c:v>
                </c:pt>
                <c:pt idx="813">
                  <c:v>41.775799999999997</c:v>
                </c:pt>
                <c:pt idx="814">
                  <c:v>42.572000000000003</c:v>
                </c:pt>
                <c:pt idx="815">
                  <c:v>43.161499999999997</c:v>
                </c:pt>
                <c:pt idx="816">
                  <c:v>43.6312</c:v>
                </c:pt>
                <c:pt idx="817">
                  <c:v>43.935099999999998</c:v>
                </c:pt>
                <c:pt idx="818">
                  <c:v>44.262700000000002</c:v>
                </c:pt>
                <c:pt idx="819">
                  <c:v>44.389299999999999</c:v>
                </c:pt>
                <c:pt idx="820">
                  <c:v>44.558500000000002</c:v>
                </c:pt>
                <c:pt idx="821">
                  <c:v>44.697099999999999</c:v>
                </c:pt>
                <c:pt idx="822">
                  <c:v>44.699599999999997</c:v>
                </c:pt>
                <c:pt idx="823">
                  <c:v>44.8245</c:v>
                </c:pt>
                <c:pt idx="824">
                  <c:v>44.768599999999999</c:v>
                </c:pt>
                <c:pt idx="825">
                  <c:v>44.803100000000001</c:v>
                </c:pt>
                <c:pt idx="826">
                  <c:v>1898.2819</c:v>
                </c:pt>
                <c:pt idx="827">
                  <c:v>913.3279</c:v>
                </c:pt>
                <c:pt idx="828">
                  <c:v>571.40989999999999</c:v>
                </c:pt>
                <c:pt idx="829">
                  <c:v>393.3073</c:v>
                </c:pt>
                <c:pt idx="830">
                  <c:v>288.03910000000002</c:v>
                </c:pt>
                <c:pt idx="831">
                  <c:v>225.00299999999999</c:v>
                </c:pt>
                <c:pt idx="832">
                  <c:v>183.20859999999999</c:v>
                </c:pt>
                <c:pt idx="833">
                  <c:v>157.67789999999999</c:v>
                </c:pt>
                <c:pt idx="834">
                  <c:v>137.8826</c:v>
                </c:pt>
                <c:pt idx="835">
                  <c:v>122.742</c:v>
                </c:pt>
                <c:pt idx="836">
                  <c:v>111.11499999999999</c:v>
                </c:pt>
                <c:pt idx="837">
                  <c:v>101.5659</c:v>
                </c:pt>
                <c:pt idx="838">
                  <c:v>93.8202</c:v>
                </c:pt>
                <c:pt idx="839">
                  <c:v>87.584299999999999</c:v>
                </c:pt>
                <c:pt idx="840">
                  <c:v>82.456400000000002</c:v>
                </c:pt>
                <c:pt idx="841">
                  <c:v>78.035399999999996</c:v>
                </c:pt>
                <c:pt idx="842">
                  <c:v>74.376599999999996</c:v>
                </c:pt>
                <c:pt idx="843">
                  <c:v>71.268799999999999</c:v>
                </c:pt>
                <c:pt idx="844">
                  <c:v>68.472399999999993</c:v>
                </c:pt>
                <c:pt idx="845">
                  <c:v>66.072699999999998</c:v>
                </c:pt>
                <c:pt idx="846">
                  <c:v>64.052000000000007</c:v>
                </c:pt>
                <c:pt idx="847">
                  <c:v>62.274999999999999</c:v>
                </c:pt>
                <c:pt idx="848">
                  <c:v>60.747399999999999</c:v>
                </c:pt>
                <c:pt idx="849">
                  <c:v>59.325899999999997</c:v>
                </c:pt>
                <c:pt idx="850">
                  <c:v>58.117899999999999</c:v>
                </c:pt>
                <c:pt idx="851">
                  <c:v>57.120199999999997</c:v>
                </c:pt>
                <c:pt idx="852">
                  <c:v>56.088999999999999</c:v>
                </c:pt>
                <c:pt idx="853">
                  <c:v>55.3185</c:v>
                </c:pt>
                <c:pt idx="854">
                  <c:v>54.495100000000001</c:v>
                </c:pt>
                <c:pt idx="855">
                  <c:v>53.631399999999999</c:v>
                </c:pt>
                <c:pt idx="856">
                  <c:v>53.053199999999997</c:v>
                </c:pt>
                <c:pt idx="857">
                  <c:v>52.339300000000001</c:v>
                </c:pt>
                <c:pt idx="858">
                  <c:v>51.856299999999997</c:v>
                </c:pt>
                <c:pt idx="859">
                  <c:v>51.240400000000001</c:v>
                </c:pt>
                <c:pt idx="860">
                  <c:v>50.7943</c:v>
                </c:pt>
                <c:pt idx="861">
                  <c:v>50.3337</c:v>
                </c:pt>
                <c:pt idx="862">
                  <c:v>49.8611</c:v>
                </c:pt>
                <c:pt idx="863">
                  <c:v>49.362400000000001</c:v>
                </c:pt>
                <c:pt idx="864">
                  <c:v>48.970999999999997</c:v>
                </c:pt>
                <c:pt idx="865">
                  <c:v>48.619300000000003</c:v>
                </c:pt>
                <c:pt idx="866">
                  <c:v>48.084800000000001</c:v>
                </c:pt>
                <c:pt idx="867">
                  <c:v>47.862900000000003</c:v>
                </c:pt>
                <c:pt idx="868">
                  <c:v>47.4953</c:v>
                </c:pt>
                <c:pt idx="869">
                  <c:v>47.1235</c:v>
                </c:pt>
                <c:pt idx="870">
                  <c:v>46.914999999999999</c:v>
                </c:pt>
                <c:pt idx="871">
                  <c:v>46.625500000000002</c:v>
                </c:pt>
                <c:pt idx="872">
                  <c:v>46.389800000000001</c:v>
                </c:pt>
                <c:pt idx="873">
                  <c:v>46.151499999999999</c:v>
                </c:pt>
                <c:pt idx="874">
                  <c:v>46.0473</c:v>
                </c:pt>
                <c:pt idx="875">
                  <c:v>45.591799999999999</c:v>
                </c:pt>
                <c:pt idx="876">
                  <c:v>45.600900000000003</c:v>
                </c:pt>
                <c:pt idx="877">
                  <c:v>45.3795</c:v>
                </c:pt>
                <c:pt idx="878">
                  <c:v>45.169699999999999</c:v>
                </c:pt>
                <c:pt idx="879">
                  <c:v>45.022100000000002</c:v>
                </c:pt>
                <c:pt idx="880">
                  <c:v>44.875700000000002</c:v>
                </c:pt>
                <c:pt idx="881">
                  <c:v>44.751800000000003</c:v>
                </c:pt>
                <c:pt idx="882">
                  <c:v>44.477499999999999</c:v>
                </c:pt>
                <c:pt idx="883">
                  <c:v>44.372599999999998</c:v>
                </c:pt>
                <c:pt idx="884">
                  <c:v>44.215499999999999</c:v>
                </c:pt>
                <c:pt idx="885">
                  <c:v>43.980400000000003</c:v>
                </c:pt>
                <c:pt idx="886">
                  <c:v>43.8294</c:v>
                </c:pt>
                <c:pt idx="887">
                  <c:v>43.6374</c:v>
                </c:pt>
                <c:pt idx="888">
                  <c:v>43.444600000000001</c:v>
                </c:pt>
                <c:pt idx="889">
                  <c:v>43.238500000000002</c:v>
                </c:pt>
                <c:pt idx="890">
                  <c:v>43.108499999999999</c:v>
                </c:pt>
                <c:pt idx="891">
                  <c:v>42.860399999999998</c:v>
                </c:pt>
                <c:pt idx="892">
                  <c:v>42.800699999999999</c:v>
                </c:pt>
                <c:pt idx="893">
                  <c:v>42.537199999999999</c:v>
                </c:pt>
                <c:pt idx="894">
                  <c:v>42.416499999999999</c:v>
                </c:pt>
                <c:pt idx="895">
                  <c:v>42.410899999999998</c:v>
                </c:pt>
                <c:pt idx="896">
                  <c:v>42.273400000000002</c:v>
                </c:pt>
                <c:pt idx="897">
                  <c:v>42.115900000000003</c:v>
                </c:pt>
                <c:pt idx="898">
                  <c:v>41.955199999999998</c:v>
                </c:pt>
                <c:pt idx="899">
                  <c:v>41.945799999999998</c:v>
                </c:pt>
                <c:pt idx="900">
                  <c:v>41.8354</c:v>
                </c:pt>
                <c:pt idx="901">
                  <c:v>41.718200000000003</c:v>
                </c:pt>
                <c:pt idx="902">
                  <c:v>41.6633</c:v>
                </c:pt>
                <c:pt idx="903">
                  <c:v>41.570799999999998</c:v>
                </c:pt>
                <c:pt idx="904">
                  <c:v>41.454799999999999</c:v>
                </c:pt>
                <c:pt idx="905">
                  <c:v>41.323099999999997</c:v>
                </c:pt>
                <c:pt idx="906">
                  <c:v>41.3307</c:v>
                </c:pt>
                <c:pt idx="907">
                  <c:v>41.213700000000003</c:v>
                </c:pt>
                <c:pt idx="908">
                  <c:v>41.110799999999998</c:v>
                </c:pt>
                <c:pt idx="909">
                  <c:v>41.054600000000001</c:v>
                </c:pt>
                <c:pt idx="910">
                  <c:v>41.001300000000001</c:v>
                </c:pt>
                <c:pt idx="911">
                  <c:v>40.991</c:v>
                </c:pt>
                <c:pt idx="912">
                  <c:v>41.056399999999996</c:v>
                </c:pt>
                <c:pt idx="913">
                  <c:v>40.984200000000001</c:v>
                </c:pt>
                <c:pt idx="914">
                  <c:v>40.951099999999997</c:v>
                </c:pt>
                <c:pt idx="915">
                  <c:v>40.898899999999998</c:v>
                </c:pt>
                <c:pt idx="916">
                  <c:v>40.847499999999997</c:v>
                </c:pt>
                <c:pt idx="917">
                  <c:v>40.873699999999999</c:v>
                </c:pt>
                <c:pt idx="918">
                  <c:v>40.757899999999999</c:v>
                </c:pt>
                <c:pt idx="919">
                  <c:v>40.656999999999996</c:v>
                </c:pt>
                <c:pt idx="920">
                  <c:v>40.622199999999999</c:v>
                </c:pt>
                <c:pt idx="921">
                  <c:v>40.5047</c:v>
                </c:pt>
                <c:pt idx="922">
                  <c:v>40.375999999999998</c:v>
                </c:pt>
                <c:pt idx="923">
                  <c:v>40.427399999999999</c:v>
                </c:pt>
                <c:pt idx="924">
                  <c:v>40.466000000000001</c:v>
                </c:pt>
                <c:pt idx="925">
                  <c:v>40.2836</c:v>
                </c:pt>
                <c:pt idx="926">
                  <c:v>40.155000000000001</c:v>
                </c:pt>
                <c:pt idx="927">
                  <c:v>40.232799999999997</c:v>
                </c:pt>
                <c:pt idx="928">
                  <c:v>40.043700000000001</c:v>
                </c:pt>
                <c:pt idx="929">
                  <c:v>39.996400000000001</c:v>
                </c:pt>
                <c:pt idx="930">
                  <c:v>39.750399999999999</c:v>
                </c:pt>
                <c:pt idx="931">
                  <c:v>39.799900000000001</c:v>
                </c:pt>
                <c:pt idx="932">
                  <c:v>39.718200000000003</c:v>
                </c:pt>
                <c:pt idx="933">
                  <c:v>39.627600000000001</c:v>
                </c:pt>
                <c:pt idx="934">
                  <c:v>39.6158</c:v>
                </c:pt>
                <c:pt idx="935">
                  <c:v>39.519199999999998</c:v>
                </c:pt>
                <c:pt idx="936">
                  <c:v>39.486800000000002</c:v>
                </c:pt>
                <c:pt idx="937">
                  <c:v>39.458300000000001</c:v>
                </c:pt>
                <c:pt idx="938">
                  <c:v>39.345999999999997</c:v>
                </c:pt>
                <c:pt idx="939">
                  <c:v>39.242800000000003</c:v>
                </c:pt>
                <c:pt idx="940">
                  <c:v>39.245199999999997</c:v>
                </c:pt>
                <c:pt idx="941">
                  <c:v>39.193800000000003</c:v>
                </c:pt>
                <c:pt idx="942">
                  <c:v>38.974299999999999</c:v>
                </c:pt>
                <c:pt idx="943">
                  <c:v>38.937899999999999</c:v>
                </c:pt>
                <c:pt idx="944">
                  <c:v>38.887799999999999</c:v>
                </c:pt>
                <c:pt idx="945">
                  <c:v>38.793100000000003</c:v>
                </c:pt>
                <c:pt idx="946">
                  <c:v>38.770400000000002</c:v>
                </c:pt>
                <c:pt idx="947">
                  <c:v>38.719499999999996</c:v>
                </c:pt>
                <c:pt idx="948">
                  <c:v>38.635800000000003</c:v>
                </c:pt>
                <c:pt idx="949">
                  <c:v>38.531599999999997</c:v>
                </c:pt>
                <c:pt idx="950">
                  <c:v>38.594499999999996</c:v>
                </c:pt>
                <c:pt idx="951">
                  <c:v>38.600200000000001</c:v>
                </c:pt>
                <c:pt idx="952">
                  <c:v>38.3797</c:v>
                </c:pt>
                <c:pt idx="953">
                  <c:v>38.526299999999999</c:v>
                </c:pt>
                <c:pt idx="954">
                  <c:v>38.4664</c:v>
                </c:pt>
                <c:pt idx="955">
                  <c:v>38.381799999999998</c:v>
                </c:pt>
                <c:pt idx="956">
                  <c:v>38.329700000000003</c:v>
                </c:pt>
                <c:pt idx="957">
                  <c:v>38.198099999999997</c:v>
                </c:pt>
                <c:pt idx="958">
                  <c:v>38.2027</c:v>
                </c:pt>
                <c:pt idx="959">
                  <c:v>38.130600000000001</c:v>
                </c:pt>
                <c:pt idx="960">
                  <c:v>38.013599999999997</c:v>
                </c:pt>
                <c:pt idx="961">
                  <c:v>37.952199999999998</c:v>
                </c:pt>
                <c:pt idx="962">
                  <c:v>37.850700000000003</c:v>
                </c:pt>
                <c:pt idx="963">
                  <c:v>37.738799999999998</c:v>
                </c:pt>
                <c:pt idx="964">
                  <c:v>37.788899999999998</c:v>
                </c:pt>
                <c:pt idx="965">
                  <c:v>37.746400000000001</c:v>
                </c:pt>
                <c:pt idx="966">
                  <c:v>37.664499999999997</c:v>
                </c:pt>
                <c:pt idx="967">
                  <c:v>37.494399999999999</c:v>
                </c:pt>
                <c:pt idx="968">
                  <c:v>37.535600000000002</c:v>
                </c:pt>
                <c:pt idx="969">
                  <c:v>37.458100000000002</c:v>
                </c:pt>
                <c:pt idx="970">
                  <c:v>37.609000000000002</c:v>
                </c:pt>
                <c:pt idx="971">
                  <c:v>37.4739</c:v>
                </c:pt>
                <c:pt idx="972">
                  <c:v>37.4298</c:v>
                </c:pt>
                <c:pt idx="973">
                  <c:v>37.354300000000002</c:v>
                </c:pt>
                <c:pt idx="974">
                  <c:v>37.311700000000002</c:v>
                </c:pt>
                <c:pt idx="975">
                  <c:v>37.266199999999998</c:v>
                </c:pt>
                <c:pt idx="976">
                  <c:v>37.214199999999998</c:v>
                </c:pt>
                <c:pt idx="977">
                  <c:v>37.117100000000001</c:v>
                </c:pt>
                <c:pt idx="978">
                  <c:v>37.175699999999999</c:v>
                </c:pt>
                <c:pt idx="979">
                  <c:v>37.214300000000001</c:v>
                </c:pt>
                <c:pt idx="980">
                  <c:v>37.174999999999997</c:v>
                </c:pt>
                <c:pt idx="981">
                  <c:v>37.1462</c:v>
                </c:pt>
                <c:pt idx="982">
                  <c:v>37.113500000000002</c:v>
                </c:pt>
                <c:pt idx="983">
                  <c:v>37.061</c:v>
                </c:pt>
                <c:pt idx="984">
                  <c:v>36.924799999999998</c:v>
                </c:pt>
                <c:pt idx="985">
                  <c:v>37.011299999999999</c:v>
                </c:pt>
                <c:pt idx="986">
                  <c:v>36.841799999999999</c:v>
                </c:pt>
                <c:pt idx="987">
                  <c:v>36.738999999999997</c:v>
                </c:pt>
                <c:pt idx="988">
                  <c:v>36.648000000000003</c:v>
                </c:pt>
                <c:pt idx="989">
                  <c:v>36.546900000000001</c:v>
                </c:pt>
                <c:pt idx="990">
                  <c:v>36.521000000000001</c:v>
                </c:pt>
                <c:pt idx="991">
                  <c:v>36.470999999999997</c:v>
                </c:pt>
                <c:pt idx="992">
                  <c:v>36.3782</c:v>
                </c:pt>
                <c:pt idx="993">
                  <c:v>36.286900000000003</c:v>
                </c:pt>
                <c:pt idx="994">
                  <c:v>36.200400000000002</c:v>
                </c:pt>
                <c:pt idx="995">
                  <c:v>36.223599999999998</c:v>
                </c:pt>
                <c:pt idx="996">
                  <c:v>36.248100000000001</c:v>
                </c:pt>
                <c:pt idx="997">
                  <c:v>36.1066</c:v>
                </c:pt>
                <c:pt idx="998">
                  <c:v>36.021299999999997</c:v>
                </c:pt>
                <c:pt idx="999">
                  <c:v>36.011000000000003</c:v>
                </c:pt>
                <c:pt idx="1000">
                  <c:v>35.961500000000001</c:v>
                </c:pt>
                <c:pt idx="1001">
                  <c:v>35.965800000000002</c:v>
                </c:pt>
                <c:pt idx="1002">
                  <c:v>35.906799999999997</c:v>
                </c:pt>
                <c:pt idx="1003">
                  <c:v>35.875700000000002</c:v>
                </c:pt>
                <c:pt idx="1004">
                  <c:v>35.880299999999998</c:v>
                </c:pt>
                <c:pt idx="1005">
                  <c:v>35.662799999999997</c:v>
                </c:pt>
                <c:pt idx="1006">
                  <c:v>35.673299999999998</c:v>
                </c:pt>
                <c:pt idx="1007">
                  <c:v>35.666200000000003</c:v>
                </c:pt>
                <c:pt idx="1008">
                  <c:v>35.539700000000003</c:v>
                </c:pt>
                <c:pt idx="1009">
                  <c:v>35.474699999999999</c:v>
                </c:pt>
                <c:pt idx="1010">
                  <c:v>35.433399999999999</c:v>
                </c:pt>
                <c:pt idx="1011">
                  <c:v>35.250100000000003</c:v>
                </c:pt>
                <c:pt idx="1012">
                  <c:v>35.226500000000001</c:v>
                </c:pt>
                <c:pt idx="1013">
                  <c:v>35.179699999999997</c:v>
                </c:pt>
                <c:pt idx="1014">
                  <c:v>35.121000000000002</c:v>
                </c:pt>
                <c:pt idx="1015">
                  <c:v>35.0214</c:v>
                </c:pt>
                <c:pt idx="1016">
                  <c:v>34.878399999999999</c:v>
                </c:pt>
                <c:pt idx="1017">
                  <c:v>34.770899999999997</c:v>
                </c:pt>
                <c:pt idx="1018">
                  <c:v>34.676600000000001</c:v>
                </c:pt>
                <c:pt idx="1019">
                  <c:v>34.732199999999999</c:v>
                </c:pt>
                <c:pt idx="1020">
                  <c:v>34.664099999999998</c:v>
                </c:pt>
                <c:pt idx="1021">
                  <c:v>34.634399999999999</c:v>
                </c:pt>
                <c:pt idx="1022">
                  <c:v>34.589599999999997</c:v>
                </c:pt>
                <c:pt idx="1023">
                  <c:v>34.699300000000001</c:v>
                </c:pt>
                <c:pt idx="1024">
                  <c:v>34.654200000000003</c:v>
                </c:pt>
                <c:pt idx="1025">
                  <c:v>34.496200000000002</c:v>
                </c:pt>
                <c:pt idx="1026">
                  <c:v>34.611899999999999</c:v>
                </c:pt>
                <c:pt idx="1027">
                  <c:v>34.618699999999997</c:v>
                </c:pt>
                <c:pt idx="1028">
                  <c:v>34.518999999999998</c:v>
                </c:pt>
                <c:pt idx="1029">
                  <c:v>34.533499999999997</c:v>
                </c:pt>
                <c:pt idx="1030">
                  <c:v>34.4696</c:v>
                </c:pt>
                <c:pt idx="1031">
                  <c:v>34.5503</c:v>
                </c:pt>
                <c:pt idx="1032">
                  <c:v>34.4114</c:v>
                </c:pt>
                <c:pt idx="1033">
                  <c:v>34.414299999999997</c:v>
                </c:pt>
                <c:pt idx="1034">
                  <c:v>34.399900000000002</c:v>
                </c:pt>
                <c:pt idx="1035">
                  <c:v>34.173099999999998</c:v>
                </c:pt>
                <c:pt idx="1036">
                  <c:v>34.280799999999999</c:v>
                </c:pt>
                <c:pt idx="1037">
                  <c:v>34.221899999999998</c:v>
                </c:pt>
                <c:pt idx="1038">
                  <c:v>34.204799999999999</c:v>
                </c:pt>
                <c:pt idx="1039">
                  <c:v>34.059800000000003</c:v>
                </c:pt>
                <c:pt idx="1040">
                  <c:v>34.021700000000003</c:v>
                </c:pt>
                <c:pt idx="1041">
                  <c:v>33.978200000000001</c:v>
                </c:pt>
                <c:pt idx="1042">
                  <c:v>33.9</c:v>
                </c:pt>
                <c:pt idx="1043">
                  <c:v>33.767899999999997</c:v>
                </c:pt>
                <c:pt idx="1044">
                  <c:v>33.746499999999997</c:v>
                </c:pt>
                <c:pt idx="1045">
                  <c:v>33.623399999999997</c:v>
                </c:pt>
                <c:pt idx="1046">
                  <c:v>33.5974</c:v>
                </c:pt>
                <c:pt idx="1047">
                  <c:v>33.6205</c:v>
                </c:pt>
                <c:pt idx="1048">
                  <c:v>33.588799999999999</c:v>
                </c:pt>
                <c:pt idx="1049">
                  <c:v>33.650100000000002</c:v>
                </c:pt>
                <c:pt idx="1050">
                  <c:v>33.680599999999998</c:v>
                </c:pt>
                <c:pt idx="1051">
                  <c:v>33.575899999999997</c:v>
                </c:pt>
                <c:pt idx="1052">
                  <c:v>33.627200000000002</c:v>
                </c:pt>
                <c:pt idx="1053">
                  <c:v>33.9178</c:v>
                </c:pt>
                <c:pt idx="1054">
                  <c:v>33.898899999999998</c:v>
                </c:pt>
                <c:pt idx="1055">
                  <c:v>34.042099999999998</c:v>
                </c:pt>
                <c:pt idx="1056">
                  <c:v>34.1738</c:v>
                </c:pt>
                <c:pt idx="1057">
                  <c:v>34.296900000000001</c:v>
                </c:pt>
                <c:pt idx="1058">
                  <c:v>34.436300000000003</c:v>
                </c:pt>
                <c:pt idx="1059">
                  <c:v>34.630899999999997</c:v>
                </c:pt>
                <c:pt idx="1060">
                  <c:v>34.777700000000003</c:v>
                </c:pt>
                <c:pt idx="1061">
                  <c:v>34.700899999999997</c:v>
                </c:pt>
                <c:pt idx="1062">
                  <c:v>34.927799999999998</c:v>
                </c:pt>
                <c:pt idx="1063">
                  <c:v>34.973599999999998</c:v>
                </c:pt>
                <c:pt idx="1064">
                  <c:v>35.034300000000002</c:v>
                </c:pt>
                <c:pt idx="1065">
                  <c:v>35.054600000000001</c:v>
                </c:pt>
                <c:pt idx="1066">
                  <c:v>35.032200000000003</c:v>
                </c:pt>
                <c:pt idx="1067">
                  <c:v>34.973500000000001</c:v>
                </c:pt>
                <c:pt idx="1068">
                  <c:v>35.0991</c:v>
                </c:pt>
                <c:pt idx="1069">
                  <c:v>35.130899999999997</c:v>
                </c:pt>
                <c:pt idx="1070">
                  <c:v>35.027799999999999</c:v>
                </c:pt>
                <c:pt idx="1071">
                  <c:v>34.927</c:v>
                </c:pt>
                <c:pt idx="1072">
                  <c:v>34.919400000000003</c:v>
                </c:pt>
                <c:pt idx="1073">
                  <c:v>34.887099999999997</c:v>
                </c:pt>
                <c:pt idx="1074">
                  <c:v>34.797699999999999</c:v>
                </c:pt>
                <c:pt idx="1075">
                  <c:v>34.807200000000002</c:v>
                </c:pt>
                <c:pt idx="1076">
                  <c:v>34.752200000000002</c:v>
                </c:pt>
                <c:pt idx="1077">
                  <c:v>34.652700000000003</c:v>
                </c:pt>
                <c:pt idx="1078">
                  <c:v>34.643000000000001</c:v>
                </c:pt>
                <c:pt idx="1079">
                  <c:v>34.674700000000001</c:v>
                </c:pt>
                <c:pt idx="1080">
                  <c:v>34.568399999999997</c:v>
                </c:pt>
                <c:pt idx="1081">
                  <c:v>34.537999999999997</c:v>
                </c:pt>
                <c:pt idx="1082">
                  <c:v>34.4679</c:v>
                </c:pt>
                <c:pt idx="1083">
                  <c:v>34.485300000000002</c:v>
                </c:pt>
                <c:pt idx="1084">
                  <c:v>34.452800000000003</c:v>
                </c:pt>
                <c:pt idx="1085">
                  <c:v>34.376800000000003</c:v>
                </c:pt>
                <c:pt idx="1086">
                  <c:v>34.301000000000002</c:v>
                </c:pt>
                <c:pt idx="1087">
                  <c:v>34.289200000000001</c:v>
                </c:pt>
                <c:pt idx="1088">
                  <c:v>34.242100000000001</c:v>
                </c:pt>
                <c:pt idx="1089">
                  <c:v>34.163400000000003</c:v>
                </c:pt>
                <c:pt idx="1090">
                  <c:v>34.108899999999998</c:v>
                </c:pt>
                <c:pt idx="1091">
                  <c:v>34.047699999999999</c:v>
                </c:pt>
                <c:pt idx="1092">
                  <c:v>34.028199999999998</c:v>
                </c:pt>
                <c:pt idx="1093">
                  <c:v>33.999400000000001</c:v>
                </c:pt>
                <c:pt idx="1094">
                  <c:v>33.834600000000002</c:v>
                </c:pt>
                <c:pt idx="1095">
                  <c:v>33.866700000000002</c:v>
                </c:pt>
                <c:pt idx="1096">
                  <c:v>33.824100000000001</c:v>
                </c:pt>
                <c:pt idx="1097">
                  <c:v>33.7943</c:v>
                </c:pt>
                <c:pt idx="1098">
                  <c:v>33.744599999999998</c:v>
                </c:pt>
                <c:pt idx="1099">
                  <c:v>33.682499999999997</c:v>
                </c:pt>
                <c:pt idx="1100">
                  <c:v>33.666699999999999</c:v>
                </c:pt>
                <c:pt idx="1101">
                  <c:v>33.533700000000003</c:v>
                </c:pt>
                <c:pt idx="1102">
                  <c:v>33.555300000000003</c:v>
                </c:pt>
                <c:pt idx="1103">
                  <c:v>33.425699999999999</c:v>
                </c:pt>
                <c:pt idx="1104">
                  <c:v>33.419800000000002</c:v>
                </c:pt>
                <c:pt idx="1105">
                  <c:v>33.286000000000001</c:v>
                </c:pt>
                <c:pt idx="1106">
                  <c:v>33.368400000000001</c:v>
                </c:pt>
                <c:pt idx="1107">
                  <c:v>33.2637</c:v>
                </c:pt>
                <c:pt idx="1108">
                  <c:v>33.177900000000001</c:v>
                </c:pt>
                <c:pt idx="1109">
                  <c:v>33.121400000000001</c:v>
                </c:pt>
                <c:pt idx="1110">
                  <c:v>33.105800000000002</c:v>
                </c:pt>
                <c:pt idx="1111">
                  <c:v>33.061</c:v>
                </c:pt>
                <c:pt idx="1112">
                  <c:v>32.9651</c:v>
                </c:pt>
                <c:pt idx="1113">
                  <c:v>32.880699999999997</c:v>
                </c:pt>
                <c:pt idx="1114">
                  <c:v>32.7986</c:v>
                </c:pt>
                <c:pt idx="1115">
                  <c:v>32.840200000000003</c:v>
                </c:pt>
                <c:pt idx="1116">
                  <c:v>32.802599999999998</c:v>
                </c:pt>
                <c:pt idx="1117">
                  <c:v>32.819200000000002</c:v>
                </c:pt>
                <c:pt idx="1118">
                  <c:v>32.667999999999999</c:v>
                </c:pt>
                <c:pt idx="1119">
                  <c:v>32.666499999999999</c:v>
                </c:pt>
                <c:pt idx="1120">
                  <c:v>32.584200000000003</c:v>
                </c:pt>
                <c:pt idx="1121">
                  <c:v>32.529499999999999</c:v>
                </c:pt>
                <c:pt idx="1122">
                  <c:v>32.539099999999998</c:v>
                </c:pt>
                <c:pt idx="1123">
                  <c:v>32.441800000000001</c:v>
                </c:pt>
                <c:pt idx="1124">
                  <c:v>32.358499999999999</c:v>
                </c:pt>
                <c:pt idx="1125">
                  <c:v>32.310699999999997</c:v>
                </c:pt>
                <c:pt idx="1126">
                  <c:v>32.3108</c:v>
                </c:pt>
                <c:pt idx="1127">
                  <c:v>32.2545</c:v>
                </c:pt>
                <c:pt idx="1128">
                  <c:v>32.285299999999999</c:v>
                </c:pt>
                <c:pt idx="1129">
                  <c:v>32.114899999999999</c:v>
                </c:pt>
                <c:pt idx="1130">
                  <c:v>32.064</c:v>
                </c:pt>
                <c:pt idx="1131">
                  <c:v>32.058799999999998</c:v>
                </c:pt>
                <c:pt idx="1132">
                  <c:v>31.928799999999999</c:v>
                </c:pt>
                <c:pt idx="1133">
                  <c:v>31.964500000000001</c:v>
                </c:pt>
                <c:pt idx="1134">
                  <c:v>31.8828</c:v>
                </c:pt>
                <c:pt idx="1135">
                  <c:v>31.798400000000001</c:v>
                </c:pt>
                <c:pt idx="1136">
                  <c:v>31.876899999999999</c:v>
                </c:pt>
                <c:pt idx="1137">
                  <c:v>31.8216</c:v>
                </c:pt>
                <c:pt idx="1138">
                  <c:v>31.665199999999999</c:v>
                </c:pt>
                <c:pt idx="1139">
                  <c:v>31.6355</c:v>
                </c:pt>
                <c:pt idx="1140">
                  <c:v>31.6434</c:v>
                </c:pt>
                <c:pt idx="1141">
                  <c:v>31.504999999999999</c:v>
                </c:pt>
                <c:pt idx="1142">
                  <c:v>31.444800000000001</c:v>
                </c:pt>
                <c:pt idx="1143">
                  <c:v>31.534700000000001</c:v>
                </c:pt>
                <c:pt idx="1144">
                  <c:v>31.386199999999999</c:v>
                </c:pt>
                <c:pt idx="1145">
                  <c:v>31.2988</c:v>
                </c:pt>
                <c:pt idx="1146">
                  <c:v>31.272500000000001</c:v>
                </c:pt>
                <c:pt idx="1147">
                  <c:v>31.2363</c:v>
                </c:pt>
                <c:pt idx="1148">
                  <c:v>31.217300000000002</c:v>
                </c:pt>
                <c:pt idx="1149">
                  <c:v>31.230699999999999</c:v>
                </c:pt>
                <c:pt idx="1150">
                  <c:v>31.113399999999999</c:v>
                </c:pt>
                <c:pt idx="1151">
                  <c:v>31.081600000000002</c:v>
                </c:pt>
                <c:pt idx="1152">
                  <c:v>30.9284</c:v>
                </c:pt>
                <c:pt idx="1153">
                  <c:v>31.002500000000001</c:v>
                </c:pt>
                <c:pt idx="1154">
                  <c:v>30.978300000000001</c:v>
                </c:pt>
                <c:pt idx="1155">
                  <c:v>30.926300000000001</c:v>
                </c:pt>
                <c:pt idx="1156">
                  <c:v>30.828700000000001</c:v>
                </c:pt>
                <c:pt idx="1157">
                  <c:v>30.709099999999999</c:v>
                </c:pt>
                <c:pt idx="1158">
                  <c:v>30.657399999999999</c:v>
                </c:pt>
                <c:pt idx="1159">
                  <c:v>30.6523</c:v>
                </c:pt>
                <c:pt idx="1160">
                  <c:v>30.615100000000002</c:v>
                </c:pt>
                <c:pt idx="1161">
                  <c:v>30.5351</c:v>
                </c:pt>
                <c:pt idx="1162">
                  <c:v>30.452400000000001</c:v>
                </c:pt>
                <c:pt idx="1163">
                  <c:v>30.463999999999999</c:v>
                </c:pt>
                <c:pt idx="1164">
                  <c:v>30.371300000000002</c:v>
                </c:pt>
                <c:pt idx="1165">
                  <c:v>30.346599999999999</c:v>
                </c:pt>
                <c:pt idx="1166">
                  <c:v>30.3428</c:v>
                </c:pt>
                <c:pt idx="1167">
                  <c:v>30.309799999999999</c:v>
                </c:pt>
                <c:pt idx="1168">
                  <c:v>30.2803</c:v>
                </c:pt>
                <c:pt idx="1169">
                  <c:v>30.1402</c:v>
                </c:pt>
                <c:pt idx="1170">
                  <c:v>30.032900000000001</c:v>
                </c:pt>
                <c:pt idx="1171">
                  <c:v>30.049199999999999</c:v>
                </c:pt>
                <c:pt idx="1172">
                  <c:v>30.0303</c:v>
                </c:pt>
                <c:pt idx="1173">
                  <c:v>29.932600000000001</c:v>
                </c:pt>
                <c:pt idx="1174">
                  <c:v>29.940200000000001</c:v>
                </c:pt>
                <c:pt idx="1175">
                  <c:v>29.984000000000002</c:v>
                </c:pt>
                <c:pt idx="1176">
                  <c:v>29.8247</c:v>
                </c:pt>
                <c:pt idx="1177">
                  <c:v>29.786999999999999</c:v>
                </c:pt>
                <c:pt idx="1178">
                  <c:v>29.830400000000001</c:v>
                </c:pt>
                <c:pt idx="1179">
                  <c:v>29.728200000000001</c:v>
                </c:pt>
                <c:pt idx="1180">
                  <c:v>29.607900000000001</c:v>
                </c:pt>
                <c:pt idx="1181">
                  <c:v>29.603200000000001</c:v>
                </c:pt>
                <c:pt idx="1182">
                  <c:v>29.551600000000001</c:v>
                </c:pt>
                <c:pt idx="1183">
                  <c:v>29.561399999999999</c:v>
                </c:pt>
                <c:pt idx="1184">
                  <c:v>29.4376</c:v>
                </c:pt>
                <c:pt idx="1185">
                  <c:v>29.403700000000001</c:v>
                </c:pt>
                <c:pt idx="1186">
                  <c:v>29.4693</c:v>
                </c:pt>
                <c:pt idx="1187">
                  <c:v>29.3474</c:v>
                </c:pt>
                <c:pt idx="1188">
                  <c:v>29.1861</c:v>
                </c:pt>
                <c:pt idx="1189">
                  <c:v>29.2255</c:v>
                </c:pt>
                <c:pt idx="1190">
                  <c:v>29.108000000000001</c:v>
                </c:pt>
                <c:pt idx="1191">
                  <c:v>29.0746</c:v>
                </c:pt>
                <c:pt idx="1192">
                  <c:v>29.0563</c:v>
                </c:pt>
                <c:pt idx="1193">
                  <c:v>28.9938</c:v>
                </c:pt>
                <c:pt idx="1194">
                  <c:v>28.986999999999998</c:v>
                </c:pt>
                <c:pt idx="1195">
                  <c:v>28.955500000000001</c:v>
                </c:pt>
                <c:pt idx="1196">
                  <c:v>28.882899999999999</c:v>
                </c:pt>
                <c:pt idx="1197">
                  <c:v>28.818899999999999</c:v>
                </c:pt>
                <c:pt idx="1198">
                  <c:v>28.762499999999999</c:v>
                </c:pt>
                <c:pt idx="1199">
                  <c:v>28.804400000000001</c:v>
                </c:pt>
                <c:pt idx="1200">
                  <c:v>28.7469</c:v>
                </c:pt>
                <c:pt idx="1201">
                  <c:v>28.676600000000001</c:v>
                </c:pt>
                <c:pt idx="1202">
                  <c:v>28.5562</c:v>
                </c:pt>
                <c:pt idx="1203">
                  <c:v>28.550999999999998</c:v>
                </c:pt>
                <c:pt idx="1204">
                  <c:v>28.4833</c:v>
                </c:pt>
                <c:pt idx="1205">
                  <c:v>28.454799999999999</c:v>
                </c:pt>
                <c:pt idx="1206">
                  <c:v>28.501899999999999</c:v>
                </c:pt>
                <c:pt idx="1207">
                  <c:v>28.3216</c:v>
                </c:pt>
                <c:pt idx="1208">
                  <c:v>28.287700000000001</c:v>
                </c:pt>
                <c:pt idx="1209">
                  <c:v>28.258700000000001</c:v>
                </c:pt>
                <c:pt idx="1210">
                  <c:v>28.227499999999999</c:v>
                </c:pt>
                <c:pt idx="1211">
                  <c:v>28.112400000000001</c:v>
                </c:pt>
                <c:pt idx="1212">
                  <c:v>28.210899999999999</c:v>
                </c:pt>
                <c:pt idx="1213">
                  <c:v>28.05</c:v>
                </c:pt>
                <c:pt idx="1214">
                  <c:v>28.080500000000001</c:v>
                </c:pt>
                <c:pt idx="1215">
                  <c:v>27.884</c:v>
                </c:pt>
                <c:pt idx="1216">
                  <c:v>27.917100000000001</c:v>
                </c:pt>
                <c:pt idx="1217">
                  <c:v>27.8644</c:v>
                </c:pt>
                <c:pt idx="1218">
                  <c:v>27.790800000000001</c:v>
                </c:pt>
                <c:pt idx="1219">
                  <c:v>27.774000000000001</c:v>
                </c:pt>
                <c:pt idx="1220">
                  <c:v>27.7197</c:v>
                </c:pt>
                <c:pt idx="1221">
                  <c:v>27.768699999999999</c:v>
                </c:pt>
                <c:pt idx="1222">
                  <c:v>27.57</c:v>
                </c:pt>
                <c:pt idx="1223">
                  <c:v>27.605499999999999</c:v>
                </c:pt>
                <c:pt idx="1224">
                  <c:v>27.522099999999998</c:v>
                </c:pt>
                <c:pt idx="1225">
                  <c:v>27.531700000000001</c:v>
                </c:pt>
                <c:pt idx="1226">
                  <c:v>27.447399999999998</c:v>
                </c:pt>
                <c:pt idx="1227">
                  <c:v>27.360099999999999</c:v>
                </c:pt>
                <c:pt idx="1228">
                  <c:v>27.2791</c:v>
                </c:pt>
                <c:pt idx="1229">
                  <c:v>27.350300000000001</c:v>
                </c:pt>
                <c:pt idx="1230">
                  <c:v>27.2895</c:v>
                </c:pt>
                <c:pt idx="1231">
                  <c:v>27.117599999999999</c:v>
                </c:pt>
                <c:pt idx="1232">
                  <c:v>27.090800000000002</c:v>
                </c:pt>
                <c:pt idx="1233">
                  <c:v>27.079000000000001</c:v>
                </c:pt>
                <c:pt idx="1234">
                  <c:v>26.9925</c:v>
                </c:pt>
                <c:pt idx="1235">
                  <c:v>26.932600000000001</c:v>
                </c:pt>
                <c:pt idx="1236">
                  <c:v>26.897400000000001</c:v>
                </c:pt>
                <c:pt idx="1237">
                  <c:v>26.763999999999999</c:v>
                </c:pt>
                <c:pt idx="1238">
                  <c:v>26.670999999999999</c:v>
                </c:pt>
                <c:pt idx="1239">
                  <c:v>26.696999999999999</c:v>
                </c:pt>
                <c:pt idx="1240">
                  <c:v>26.706900000000001</c:v>
                </c:pt>
                <c:pt idx="1241">
                  <c:v>26.5337</c:v>
                </c:pt>
                <c:pt idx="1242">
                  <c:v>26.5045</c:v>
                </c:pt>
                <c:pt idx="1243">
                  <c:v>26.305599999999998</c:v>
                </c:pt>
                <c:pt idx="1244">
                  <c:v>26.250900000000001</c:v>
                </c:pt>
                <c:pt idx="1245">
                  <c:v>26.171800000000001</c:v>
                </c:pt>
                <c:pt idx="1246">
                  <c:v>26.025700000000001</c:v>
                </c:pt>
                <c:pt idx="1247">
                  <c:v>26.005600000000001</c:v>
                </c:pt>
                <c:pt idx="1248">
                  <c:v>25.9482</c:v>
                </c:pt>
                <c:pt idx="1249">
                  <c:v>25.778600000000001</c:v>
                </c:pt>
                <c:pt idx="1250">
                  <c:v>25.688800000000001</c:v>
                </c:pt>
                <c:pt idx="1251">
                  <c:v>25.573499999999999</c:v>
                </c:pt>
                <c:pt idx="1252">
                  <c:v>25.476600000000001</c:v>
                </c:pt>
                <c:pt idx="1253">
                  <c:v>25.234000000000002</c:v>
                </c:pt>
                <c:pt idx="1254">
                  <c:v>25.197399999999998</c:v>
                </c:pt>
                <c:pt idx="1255">
                  <c:v>25.0304</c:v>
                </c:pt>
                <c:pt idx="1256">
                  <c:v>24.815899999999999</c:v>
                </c:pt>
                <c:pt idx="1257">
                  <c:v>24.776</c:v>
                </c:pt>
                <c:pt idx="1258">
                  <c:v>24.618500000000001</c:v>
                </c:pt>
                <c:pt idx="1259">
                  <c:v>24.431899999999999</c:v>
                </c:pt>
                <c:pt idx="1260">
                  <c:v>24.2577</c:v>
                </c:pt>
                <c:pt idx="1261">
                  <c:v>24.083600000000001</c:v>
                </c:pt>
                <c:pt idx="1262">
                  <c:v>23.994800000000001</c:v>
                </c:pt>
                <c:pt idx="1263">
                  <c:v>23.8065</c:v>
                </c:pt>
                <c:pt idx="1264">
                  <c:v>23.693100000000001</c:v>
                </c:pt>
                <c:pt idx="1265">
                  <c:v>23.507200000000001</c:v>
                </c:pt>
                <c:pt idx="1266">
                  <c:v>23.287800000000001</c:v>
                </c:pt>
                <c:pt idx="1267">
                  <c:v>23.114000000000001</c:v>
                </c:pt>
                <c:pt idx="1268">
                  <c:v>23.0581</c:v>
                </c:pt>
                <c:pt idx="1269">
                  <c:v>22.8184</c:v>
                </c:pt>
                <c:pt idx="1270">
                  <c:v>22.6235</c:v>
                </c:pt>
                <c:pt idx="1271">
                  <c:v>22.480899999999998</c:v>
                </c:pt>
                <c:pt idx="1272">
                  <c:v>22.2089</c:v>
                </c:pt>
                <c:pt idx="1273">
                  <c:v>22.1297</c:v>
                </c:pt>
                <c:pt idx="1274">
                  <c:v>22.001000000000001</c:v>
                </c:pt>
                <c:pt idx="1275">
                  <c:v>21.785399999999999</c:v>
                </c:pt>
                <c:pt idx="1276">
                  <c:v>21.588999999999999</c:v>
                </c:pt>
                <c:pt idx="1277">
                  <c:v>21.415700000000001</c:v>
                </c:pt>
                <c:pt idx="1278">
                  <c:v>21.311299999999999</c:v>
                </c:pt>
                <c:pt idx="1279">
                  <c:v>21.121400000000001</c:v>
                </c:pt>
                <c:pt idx="1280">
                  <c:v>20.882400000000001</c:v>
                </c:pt>
                <c:pt idx="1281">
                  <c:v>20.710599999999999</c:v>
                </c:pt>
                <c:pt idx="1282">
                  <c:v>20.5166</c:v>
                </c:pt>
                <c:pt idx="1283">
                  <c:v>20.387799999999999</c:v>
                </c:pt>
                <c:pt idx="1284">
                  <c:v>20.191700000000001</c:v>
                </c:pt>
                <c:pt idx="1285">
                  <c:v>19.991800000000001</c:v>
                </c:pt>
                <c:pt idx="1286">
                  <c:v>19.7637</c:v>
                </c:pt>
                <c:pt idx="1287">
                  <c:v>19.567699999999999</c:v>
                </c:pt>
                <c:pt idx="1288">
                  <c:v>19.500599999999999</c:v>
                </c:pt>
                <c:pt idx="1289">
                  <c:v>19.258500000000002</c:v>
                </c:pt>
                <c:pt idx="1290">
                  <c:v>19.1128</c:v>
                </c:pt>
                <c:pt idx="1291">
                  <c:v>18.859200000000001</c:v>
                </c:pt>
                <c:pt idx="1292">
                  <c:v>18.775700000000001</c:v>
                </c:pt>
                <c:pt idx="1293">
                  <c:v>18.5641</c:v>
                </c:pt>
                <c:pt idx="1294">
                  <c:v>18.324200000000001</c:v>
                </c:pt>
                <c:pt idx="1295">
                  <c:v>18.179500000000001</c:v>
                </c:pt>
                <c:pt idx="1296">
                  <c:v>18.0212</c:v>
                </c:pt>
                <c:pt idx="1297">
                  <c:v>17.821200000000001</c:v>
                </c:pt>
                <c:pt idx="1298">
                  <c:v>17.579699999999999</c:v>
                </c:pt>
                <c:pt idx="1299">
                  <c:v>17.390899999999998</c:v>
                </c:pt>
                <c:pt idx="1300">
                  <c:v>17.259799999999998</c:v>
                </c:pt>
                <c:pt idx="1301">
                  <c:v>16.990400000000001</c:v>
                </c:pt>
                <c:pt idx="1302">
                  <c:v>16.866399999999999</c:v>
                </c:pt>
                <c:pt idx="1303">
                  <c:v>16.766500000000001</c:v>
                </c:pt>
                <c:pt idx="1304">
                  <c:v>16.518999999999998</c:v>
                </c:pt>
                <c:pt idx="1305">
                  <c:v>16.2713</c:v>
                </c:pt>
                <c:pt idx="1306">
                  <c:v>16.082799999999999</c:v>
                </c:pt>
                <c:pt idx="1307">
                  <c:v>15.9391</c:v>
                </c:pt>
                <c:pt idx="1308">
                  <c:v>15.739699999999999</c:v>
                </c:pt>
                <c:pt idx="1309">
                  <c:v>15.543200000000001</c:v>
                </c:pt>
                <c:pt idx="1310">
                  <c:v>15.370799999999999</c:v>
                </c:pt>
                <c:pt idx="1311">
                  <c:v>15.1907</c:v>
                </c:pt>
                <c:pt idx="1312">
                  <c:v>15.0266</c:v>
                </c:pt>
                <c:pt idx="1313">
                  <c:v>14.8127</c:v>
                </c:pt>
                <c:pt idx="1314">
                  <c:v>14.586499999999999</c:v>
                </c:pt>
                <c:pt idx="1315">
                  <c:v>14.4255</c:v>
                </c:pt>
                <c:pt idx="1316">
                  <c:v>14.301600000000001</c:v>
                </c:pt>
                <c:pt idx="1317">
                  <c:v>14.0413</c:v>
                </c:pt>
                <c:pt idx="1318">
                  <c:v>13.8993</c:v>
                </c:pt>
                <c:pt idx="1319">
                  <c:v>13.6821</c:v>
                </c:pt>
                <c:pt idx="1320">
                  <c:v>13.438800000000001</c:v>
                </c:pt>
                <c:pt idx="1321">
                  <c:v>13.2509</c:v>
                </c:pt>
                <c:pt idx="1322">
                  <c:v>12.9468</c:v>
                </c:pt>
                <c:pt idx="1323">
                  <c:v>12.734400000000001</c:v>
                </c:pt>
                <c:pt idx="1324">
                  <c:v>12.415900000000001</c:v>
                </c:pt>
                <c:pt idx="1325">
                  <c:v>12.0181</c:v>
                </c:pt>
                <c:pt idx="1326">
                  <c:v>11.613899999999999</c:v>
                </c:pt>
                <c:pt idx="1327">
                  <c:v>11.161899999999999</c:v>
                </c:pt>
                <c:pt idx="1328">
                  <c:v>10.7006</c:v>
                </c:pt>
                <c:pt idx="1329">
                  <c:v>10.1379</c:v>
                </c:pt>
                <c:pt idx="1330">
                  <c:v>9.5213000000000001</c:v>
                </c:pt>
                <c:pt idx="1331">
                  <c:v>8.9098000000000006</c:v>
                </c:pt>
                <c:pt idx="1332">
                  <c:v>8.3222000000000005</c:v>
                </c:pt>
                <c:pt idx="1333">
                  <c:v>7.6635</c:v>
                </c:pt>
                <c:pt idx="1334">
                  <c:v>7.0876000000000001</c:v>
                </c:pt>
                <c:pt idx="1335">
                  <c:v>6.5183</c:v>
                </c:pt>
                <c:pt idx="1336">
                  <c:v>5.9409999999999998</c:v>
                </c:pt>
                <c:pt idx="1337">
                  <c:v>5.2840999999999996</c:v>
                </c:pt>
                <c:pt idx="1338">
                  <c:v>4.7355</c:v>
                </c:pt>
                <c:pt idx="1339">
                  <c:v>4.1997</c:v>
                </c:pt>
                <c:pt idx="1340">
                  <c:v>3.6718000000000002</c:v>
                </c:pt>
                <c:pt idx="1341">
                  <c:v>3.1726000000000001</c:v>
                </c:pt>
                <c:pt idx="1342">
                  <c:v>2.6787999999999998</c:v>
                </c:pt>
                <c:pt idx="1343">
                  <c:v>2.2711999999999999</c:v>
                </c:pt>
                <c:pt idx="1344">
                  <c:v>1.8496999999999999</c:v>
                </c:pt>
                <c:pt idx="1345">
                  <c:v>1.4645999999999999</c:v>
                </c:pt>
                <c:pt idx="1346">
                  <c:v>1.1333</c:v>
                </c:pt>
                <c:pt idx="1347">
                  <c:v>0.83489999999999998</c:v>
                </c:pt>
                <c:pt idx="1348">
                  <c:v>0.57589999999999997</c:v>
                </c:pt>
                <c:pt idx="1349">
                  <c:v>0.3609</c:v>
                </c:pt>
                <c:pt idx="1350">
                  <c:v>0.20749999999999999</c:v>
                </c:pt>
                <c:pt idx="1351">
                  <c:v>0.1119</c:v>
                </c:pt>
                <c:pt idx="1352">
                  <c:v>6.7299999999999999E-2</c:v>
                </c:pt>
                <c:pt idx="1353">
                  <c:v>5.4100000000000002E-2</c:v>
                </c:pt>
                <c:pt idx="1354">
                  <c:v>5.0500000000000003E-2</c:v>
                </c:pt>
                <c:pt idx="1355">
                  <c:v>5.16E-2</c:v>
                </c:pt>
                <c:pt idx="1356">
                  <c:v>4.9500000000000002E-2</c:v>
                </c:pt>
                <c:pt idx="1357">
                  <c:v>5.4399999999999997E-2</c:v>
                </c:pt>
                <c:pt idx="1358">
                  <c:v>5.2600000000000001E-2</c:v>
                </c:pt>
                <c:pt idx="1359">
                  <c:v>5.1799999999999999E-2</c:v>
                </c:pt>
                <c:pt idx="1360">
                  <c:v>5.0999999999999997E-2</c:v>
                </c:pt>
                <c:pt idx="1361">
                  <c:v>5.3100000000000001E-2</c:v>
                </c:pt>
                <c:pt idx="1362">
                  <c:v>5.28E-2</c:v>
                </c:pt>
                <c:pt idx="1363">
                  <c:v>5.0999999999999997E-2</c:v>
                </c:pt>
                <c:pt idx="1364">
                  <c:v>5.21E-2</c:v>
                </c:pt>
                <c:pt idx="1365">
                  <c:v>5.4399999999999997E-2</c:v>
                </c:pt>
                <c:pt idx="1366">
                  <c:v>5.3900000000000003E-2</c:v>
                </c:pt>
                <c:pt idx="1367">
                  <c:v>5.3199999999999997E-2</c:v>
                </c:pt>
                <c:pt idx="1368">
                  <c:v>5.4800000000000001E-2</c:v>
                </c:pt>
                <c:pt idx="1369">
                  <c:v>5.3699999999999998E-2</c:v>
                </c:pt>
                <c:pt idx="1370">
                  <c:v>5.2299999999999999E-2</c:v>
                </c:pt>
                <c:pt idx="1371">
                  <c:v>5.3600000000000002E-2</c:v>
                </c:pt>
                <c:pt idx="1372">
                  <c:v>5.3999999999999999E-2</c:v>
                </c:pt>
                <c:pt idx="1373">
                  <c:v>5.5500000000000001E-2</c:v>
                </c:pt>
                <c:pt idx="1374">
                  <c:v>5.3600000000000002E-2</c:v>
                </c:pt>
                <c:pt idx="1375">
                  <c:v>5.3400000000000003E-2</c:v>
                </c:pt>
                <c:pt idx="1376">
                  <c:v>5.5800000000000002E-2</c:v>
                </c:pt>
                <c:pt idx="1377">
                  <c:v>5.4100000000000002E-2</c:v>
                </c:pt>
                <c:pt idx="1378">
                  <c:v>5.3800000000000001E-2</c:v>
                </c:pt>
                <c:pt idx="1379">
                  <c:v>5.33E-2</c:v>
                </c:pt>
                <c:pt idx="1380">
                  <c:v>5.7000000000000002E-2</c:v>
                </c:pt>
                <c:pt idx="1381">
                  <c:v>5.6300000000000003E-2</c:v>
                </c:pt>
                <c:pt idx="1382">
                  <c:v>5.5599999999999997E-2</c:v>
                </c:pt>
                <c:pt idx="1383">
                  <c:v>5.4300000000000001E-2</c:v>
                </c:pt>
                <c:pt idx="1384">
                  <c:v>5.4100000000000002E-2</c:v>
                </c:pt>
                <c:pt idx="1385">
                  <c:v>5.8700000000000002E-2</c:v>
                </c:pt>
                <c:pt idx="1386">
                  <c:v>5.3499999999999999E-2</c:v>
                </c:pt>
                <c:pt idx="1387">
                  <c:v>5.4899999999999997E-2</c:v>
                </c:pt>
                <c:pt idx="1388">
                  <c:v>5.74E-2</c:v>
                </c:pt>
                <c:pt idx="1389">
                  <c:v>5.7000000000000002E-2</c:v>
                </c:pt>
                <c:pt idx="1390">
                  <c:v>5.6500000000000002E-2</c:v>
                </c:pt>
                <c:pt idx="1391">
                  <c:v>5.8099999999999999E-2</c:v>
                </c:pt>
                <c:pt idx="1392">
                  <c:v>5.8799999999999998E-2</c:v>
                </c:pt>
                <c:pt idx="1393">
                  <c:v>5.57E-2</c:v>
                </c:pt>
                <c:pt idx="1394">
                  <c:v>5.4800000000000001E-2</c:v>
                </c:pt>
                <c:pt idx="1395">
                  <c:v>5.5E-2</c:v>
                </c:pt>
                <c:pt idx="1396">
                  <c:v>5.79E-2</c:v>
                </c:pt>
                <c:pt idx="1397">
                  <c:v>5.7799999999999997E-2</c:v>
                </c:pt>
                <c:pt idx="1398">
                  <c:v>5.57E-2</c:v>
                </c:pt>
                <c:pt idx="1399">
                  <c:v>5.6599999999999998E-2</c:v>
                </c:pt>
                <c:pt idx="1400">
                  <c:v>5.5800000000000002E-2</c:v>
                </c:pt>
                <c:pt idx="1401">
                  <c:v>5.7599999999999998E-2</c:v>
                </c:pt>
                <c:pt idx="1402">
                  <c:v>5.7599999999999998E-2</c:v>
                </c:pt>
                <c:pt idx="1403">
                  <c:v>5.7299999999999997E-2</c:v>
                </c:pt>
                <c:pt idx="1404">
                  <c:v>5.6500000000000002E-2</c:v>
                </c:pt>
                <c:pt idx="1405">
                  <c:v>5.62E-2</c:v>
                </c:pt>
                <c:pt idx="1406">
                  <c:v>5.6599999999999998E-2</c:v>
                </c:pt>
                <c:pt idx="1407">
                  <c:v>5.67E-2</c:v>
                </c:pt>
                <c:pt idx="1408">
                  <c:v>5.5899999999999998E-2</c:v>
                </c:pt>
                <c:pt idx="1409">
                  <c:v>5.6899999999999999E-2</c:v>
                </c:pt>
                <c:pt idx="1410">
                  <c:v>5.8299999999999998E-2</c:v>
                </c:pt>
                <c:pt idx="1411">
                  <c:v>6.13E-2</c:v>
                </c:pt>
                <c:pt idx="1412">
                  <c:v>5.7500000000000002E-2</c:v>
                </c:pt>
                <c:pt idx="1413">
                  <c:v>5.6899999999999999E-2</c:v>
                </c:pt>
                <c:pt idx="1414">
                  <c:v>5.6899999999999999E-2</c:v>
                </c:pt>
                <c:pt idx="1415">
                  <c:v>5.7700000000000001E-2</c:v>
                </c:pt>
                <c:pt idx="1416">
                  <c:v>5.8799999999999998E-2</c:v>
                </c:pt>
                <c:pt idx="1417">
                  <c:v>5.8200000000000002E-2</c:v>
                </c:pt>
                <c:pt idx="1418">
                  <c:v>5.9200000000000003E-2</c:v>
                </c:pt>
                <c:pt idx="1419">
                  <c:v>5.6899999999999999E-2</c:v>
                </c:pt>
                <c:pt idx="1420">
                  <c:v>6.0499999999999998E-2</c:v>
                </c:pt>
                <c:pt idx="1421">
                  <c:v>5.96E-2</c:v>
                </c:pt>
                <c:pt idx="1422">
                  <c:v>5.6599999999999998E-2</c:v>
                </c:pt>
                <c:pt idx="1423">
                  <c:v>5.4899999999999997E-2</c:v>
                </c:pt>
                <c:pt idx="1424">
                  <c:v>5.6899999999999999E-2</c:v>
                </c:pt>
                <c:pt idx="1425">
                  <c:v>5.6099999999999997E-2</c:v>
                </c:pt>
                <c:pt idx="1426">
                  <c:v>5.8599999999999999E-2</c:v>
                </c:pt>
                <c:pt idx="1427">
                  <c:v>5.8099999999999999E-2</c:v>
                </c:pt>
                <c:pt idx="1428">
                  <c:v>5.8900000000000001E-2</c:v>
                </c:pt>
                <c:pt idx="1429">
                  <c:v>5.7299999999999997E-2</c:v>
                </c:pt>
                <c:pt idx="1430">
                  <c:v>5.5899999999999998E-2</c:v>
                </c:pt>
                <c:pt idx="1431">
                  <c:v>5.5800000000000002E-2</c:v>
                </c:pt>
                <c:pt idx="1432">
                  <c:v>5.8999999999999997E-2</c:v>
                </c:pt>
                <c:pt idx="1433">
                  <c:v>5.6399999999999999E-2</c:v>
                </c:pt>
                <c:pt idx="1434">
                  <c:v>5.9700000000000003E-2</c:v>
                </c:pt>
                <c:pt idx="1435">
                  <c:v>5.91E-2</c:v>
                </c:pt>
                <c:pt idx="1436">
                  <c:v>5.8099999999999999E-2</c:v>
                </c:pt>
                <c:pt idx="1437">
                  <c:v>5.5E-2</c:v>
                </c:pt>
                <c:pt idx="1438">
                  <c:v>5.5800000000000002E-2</c:v>
                </c:pt>
                <c:pt idx="1439">
                  <c:v>5.67E-2</c:v>
                </c:pt>
                <c:pt idx="1440">
                  <c:v>5.7500000000000002E-2</c:v>
                </c:pt>
                <c:pt idx="1441">
                  <c:v>5.6500000000000002E-2</c:v>
                </c:pt>
                <c:pt idx="1442">
                  <c:v>5.8900000000000001E-2</c:v>
                </c:pt>
                <c:pt idx="1443">
                  <c:v>6.0699999999999997E-2</c:v>
                </c:pt>
                <c:pt idx="1444">
                  <c:v>5.9700000000000003E-2</c:v>
                </c:pt>
                <c:pt idx="1445">
                  <c:v>5.9799999999999999E-2</c:v>
                </c:pt>
                <c:pt idx="1446">
                  <c:v>5.7599999999999998E-2</c:v>
                </c:pt>
                <c:pt idx="1447">
                  <c:v>5.8900000000000001E-2</c:v>
                </c:pt>
                <c:pt idx="1448">
                  <c:v>5.7599999999999998E-2</c:v>
                </c:pt>
                <c:pt idx="1449">
                  <c:v>5.67E-2</c:v>
                </c:pt>
                <c:pt idx="1450">
                  <c:v>6.0499999999999998E-2</c:v>
                </c:pt>
                <c:pt idx="1451">
                  <c:v>5.67E-2</c:v>
                </c:pt>
                <c:pt idx="1452">
                  <c:v>5.74E-2</c:v>
                </c:pt>
                <c:pt idx="1453">
                  <c:v>5.96E-2</c:v>
                </c:pt>
                <c:pt idx="1454">
                  <c:v>5.6500000000000002E-2</c:v>
                </c:pt>
                <c:pt idx="1455">
                  <c:v>5.5599999999999997E-2</c:v>
                </c:pt>
                <c:pt idx="1456">
                  <c:v>5.8599999999999999E-2</c:v>
                </c:pt>
                <c:pt idx="1457">
                  <c:v>5.7299999999999997E-2</c:v>
                </c:pt>
                <c:pt idx="1458">
                  <c:v>5.5500000000000001E-2</c:v>
                </c:pt>
                <c:pt idx="1459">
                  <c:v>5.9299999999999999E-2</c:v>
                </c:pt>
                <c:pt idx="1460">
                  <c:v>5.79E-2</c:v>
                </c:pt>
                <c:pt idx="1461">
                  <c:v>0.06</c:v>
                </c:pt>
                <c:pt idx="1462">
                  <c:v>5.8200000000000002E-2</c:v>
                </c:pt>
                <c:pt idx="1463">
                  <c:v>5.96E-2</c:v>
                </c:pt>
                <c:pt idx="1464">
                  <c:v>5.96E-2</c:v>
                </c:pt>
                <c:pt idx="1465">
                  <c:v>5.67E-2</c:v>
                </c:pt>
                <c:pt idx="1466">
                  <c:v>5.9400000000000001E-2</c:v>
                </c:pt>
                <c:pt idx="1467">
                  <c:v>5.7500000000000002E-2</c:v>
                </c:pt>
                <c:pt idx="1468">
                  <c:v>5.7799999999999997E-2</c:v>
                </c:pt>
                <c:pt idx="1469">
                  <c:v>5.62E-2</c:v>
                </c:pt>
                <c:pt idx="1470">
                  <c:v>5.7700000000000001E-2</c:v>
                </c:pt>
                <c:pt idx="1471">
                  <c:v>5.6399999999999999E-2</c:v>
                </c:pt>
                <c:pt idx="1472">
                  <c:v>5.6500000000000002E-2</c:v>
                </c:pt>
                <c:pt idx="1473">
                  <c:v>5.7599999999999998E-2</c:v>
                </c:pt>
                <c:pt idx="1474">
                  <c:v>6.1800000000000001E-2</c:v>
                </c:pt>
                <c:pt idx="1475">
                  <c:v>6.08E-2</c:v>
                </c:pt>
                <c:pt idx="1476">
                  <c:v>5.9700000000000003E-2</c:v>
                </c:pt>
                <c:pt idx="1477">
                  <c:v>6.0999999999999999E-2</c:v>
                </c:pt>
                <c:pt idx="1478">
                  <c:v>6.0600000000000001E-2</c:v>
                </c:pt>
                <c:pt idx="1479">
                  <c:v>5.6399999999999999E-2</c:v>
                </c:pt>
                <c:pt idx="1480">
                  <c:v>5.8400000000000001E-2</c:v>
                </c:pt>
                <c:pt idx="1481">
                  <c:v>5.9900000000000002E-2</c:v>
                </c:pt>
                <c:pt idx="1482">
                  <c:v>5.8799999999999998E-2</c:v>
                </c:pt>
                <c:pt idx="1483">
                  <c:v>0.81679999999999997</c:v>
                </c:pt>
                <c:pt idx="1484">
                  <c:v>1.0699999999999999E-2</c:v>
                </c:pt>
                <c:pt idx="1485">
                  <c:v>9.1999999999999998E-3</c:v>
                </c:pt>
                <c:pt idx="1486">
                  <c:v>1.14E-2</c:v>
                </c:pt>
                <c:pt idx="1487">
                  <c:v>1.1299999999999999E-2</c:v>
                </c:pt>
                <c:pt idx="1488">
                  <c:v>9.7000000000000003E-3</c:v>
                </c:pt>
                <c:pt idx="1489">
                  <c:v>9.5999999999999992E-3</c:v>
                </c:pt>
              </c:numCache>
            </c:numRef>
          </c:yVal>
          <c:smooth val="0"/>
          <c:extLst>
            <c:ext xmlns:c16="http://schemas.microsoft.com/office/drawing/2014/chart" uri="{C3380CC4-5D6E-409C-BE32-E72D297353CC}">
              <c16:uniqueId val="{00000001-BBAE-C548-BAAF-465BA332E444}"/>
            </c:ext>
          </c:extLst>
        </c:ser>
        <c:dLbls>
          <c:showLegendKey val="0"/>
          <c:showVal val="0"/>
          <c:showCatName val="0"/>
          <c:showSerName val="0"/>
          <c:showPercent val="0"/>
          <c:showBubbleSize val="0"/>
        </c:dLbls>
        <c:axId val="2136569288"/>
        <c:axId val="2136308792"/>
      </c:scatterChart>
      <c:valAx>
        <c:axId val="2136569288"/>
        <c:scaling>
          <c:orientation val="minMax"/>
          <c:max val="4.5"/>
          <c:min val="1.25"/>
        </c:scaling>
        <c:delete val="0"/>
        <c:axPos val="b"/>
        <c:majorGridlines/>
        <c:minorGridlines/>
        <c:title>
          <c:tx>
            <c:rich>
              <a:bodyPr/>
              <a:lstStyle/>
              <a:p>
                <a:pPr>
                  <a:defRPr/>
                </a:pPr>
                <a:r>
                  <a:rPr lang="en-US"/>
                  <a:t>Wavelength</a:t>
                </a:r>
                <a:r>
                  <a:rPr lang="en-US" baseline="0"/>
                  <a:t> (Angstroms)</a:t>
                </a:r>
                <a:endParaRPr lang="en-US"/>
              </a:p>
            </c:rich>
          </c:tx>
          <c:overlay val="0"/>
        </c:title>
        <c:numFmt formatCode="General" sourceLinked="0"/>
        <c:majorTickMark val="out"/>
        <c:minorTickMark val="none"/>
        <c:tickLblPos val="nextTo"/>
        <c:crossAx val="2136308792"/>
        <c:crosses val="autoZero"/>
        <c:crossBetween val="midCat"/>
      </c:valAx>
      <c:valAx>
        <c:axId val="2136308792"/>
        <c:scaling>
          <c:orientation val="minMax"/>
          <c:max val="200"/>
          <c:min val="0"/>
        </c:scaling>
        <c:delete val="0"/>
        <c:axPos val="l"/>
        <c:majorGridlines/>
        <c:minorGridlines/>
        <c:title>
          <c:tx>
            <c:rich>
              <a:bodyPr/>
              <a:lstStyle/>
              <a:p>
                <a:pPr>
                  <a:defRPr/>
                </a:pPr>
                <a:r>
                  <a:rPr lang="en-US"/>
                  <a:t>Transmission (a.u.)</a:t>
                </a:r>
              </a:p>
            </c:rich>
          </c:tx>
          <c:overlay val="0"/>
        </c:title>
        <c:numFmt formatCode="General" sourceLinked="1"/>
        <c:majorTickMark val="out"/>
        <c:minorTickMark val="none"/>
        <c:tickLblPos val="nextTo"/>
        <c:crossAx val="2136569288"/>
        <c:crosses val="autoZero"/>
        <c:crossBetween val="midCat"/>
      </c:valAx>
    </c:plotArea>
    <c:legend>
      <c:legendPos val="r"/>
      <c:layout>
        <c:manualLayout>
          <c:xMode val="edge"/>
          <c:yMode val="edge"/>
          <c:x val="6.9994832045511907E-2"/>
          <c:y val="0.75862182999349204"/>
          <c:w val="0.8999794128695574"/>
          <c:h val="0.24131508574696525"/>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Bragg_edges!$H$14</c:f>
              <c:strCache>
                <c:ptCount val="1"/>
                <c:pt idx="0">
                  <c:v>ROI_1</c:v>
                </c:pt>
              </c:strCache>
            </c:strRef>
          </c:tx>
          <c:spPr>
            <a:ln w="28575">
              <a:noFill/>
            </a:ln>
          </c:spPr>
          <c:marker>
            <c:symbol val="diamond"/>
            <c:size val="2"/>
            <c:spPr>
              <a:solidFill>
                <a:schemeClr val="tx2"/>
              </a:solidFill>
              <a:ln>
                <a:solidFill>
                  <a:schemeClr val="tx1"/>
                </a:solidFill>
              </a:ln>
            </c:spPr>
          </c:marker>
          <c:xVal>
            <c:numRef>
              <c:f>Bragg_edges!$G$15:$G$1518</c:f>
              <c:numCache>
                <c:formatCode>0.00E+00</c:formatCode>
                <c:ptCount val="1504"/>
                <c:pt idx="0">
                  <c:v>1.48894624632678</c:v>
                </c:pt>
                <c:pt idx="1">
                  <c:v>1.489862341950642</c:v>
                </c:pt>
                <c:pt idx="2">
                  <c:v>1.4907784375745039</c:v>
                </c:pt>
                <c:pt idx="3">
                  <c:v>1.491694533198366</c:v>
                </c:pt>
                <c:pt idx="4">
                  <c:v>1.4926106288222301</c:v>
                </c:pt>
                <c:pt idx="5">
                  <c:v>1.493526724446091</c:v>
                </c:pt>
                <c:pt idx="6">
                  <c:v>1.494442820069954</c:v>
                </c:pt>
                <c:pt idx="7">
                  <c:v>1.4953589156938161</c:v>
                </c:pt>
                <c:pt idx="8">
                  <c:v>1.4962750113176779</c:v>
                </c:pt>
                <c:pt idx="9">
                  <c:v>1.49719110694154</c:v>
                </c:pt>
                <c:pt idx="10">
                  <c:v>1.4981072025654021</c:v>
                </c:pt>
                <c:pt idx="11">
                  <c:v>1.4990232981892611</c:v>
                </c:pt>
                <c:pt idx="12">
                  <c:v>1.499939393813122</c:v>
                </c:pt>
                <c:pt idx="13">
                  <c:v>1.5008554894369901</c:v>
                </c:pt>
                <c:pt idx="14">
                  <c:v>1.50177158506085</c:v>
                </c:pt>
                <c:pt idx="15">
                  <c:v>1.502687680684714</c:v>
                </c:pt>
                <c:pt idx="16">
                  <c:v>1.5036037763085759</c:v>
                </c:pt>
                <c:pt idx="17">
                  <c:v>1.504519871932438</c:v>
                </c:pt>
                <c:pt idx="18">
                  <c:v>1.5054359675563009</c:v>
                </c:pt>
                <c:pt idx="19">
                  <c:v>1.5063520631801639</c:v>
                </c:pt>
                <c:pt idx="20">
                  <c:v>1.507268158804024</c:v>
                </c:pt>
                <c:pt idx="21">
                  <c:v>1.508184254427887</c:v>
                </c:pt>
                <c:pt idx="22">
                  <c:v>1.5091003500517499</c:v>
                </c:pt>
                <c:pt idx="23">
                  <c:v>1.510016445675612</c:v>
                </c:pt>
                <c:pt idx="24">
                  <c:v>1.5109325412994741</c:v>
                </c:pt>
                <c:pt idx="25">
                  <c:v>1.5118486369233359</c:v>
                </c:pt>
                <c:pt idx="26">
                  <c:v>1.512764732547194</c:v>
                </c:pt>
                <c:pt idx="27">
                  <c:v>1.5136808281710621</c:v>
                </c:pt>
                <c:pt idx="28">
                  <c:v>1.5145969237949231</c:v>
                </c:pt>
                <c:pt idx="29">
                  <c:v>1.515513019418786</c:v>
                </c:pt>
                <c:pt idx="30">
                  <c:v>1.516429115042647</c:v>
                </c:pt>
                <c:pt idx="31">
                  <c:v>1.51734521066651</c:v>
                </c:pt>
                <c:pt idx="32">
                  <c:v>1.518261306290372</c:v>
                </c:pt>
                <c:pt idx="33">
                  <c:v>1.5191774019142359</c:v>
                </c:pt>
                <c:pt idx="34">
                  <c:v>1.520093497538096</c:v>
                </c:pt>
                <c:pt idx="35">
                  <c:v>1.5210095931619589</c:v>
                </c:pt>
                <c:pt idx="36">
                  <c:v>1.521925688785819</c:v>
                </c:pt>
                <c:pt idx="37">
                  <c:v>1.522841784409682</c:v>
                </c:pt>
                <c:pt idx="38">
                  <c:v>1.5237578800335461</c:v>
                </c:pt>
                <c:pt idx="39">
                  <c:v>1.5246739756574079</c:v>
                </c:pt>
                <c:pt idx="40">
                  <c:v>1.52559007128127</c:v>
                </c:pt>
                <c:pt idx="41">
                  <c:v>1.526506166905133</c:v>
                </c:pt>
                <c:pt idx="42">
                  <c:v>1.527422262528993</c:v>
                </c:pt>
                <c:pt idx="43">
                  <c:v>1.528338358152856</c:v>
                </c:pt>
                <c:pt idx="44">
                  <c:v>1.5292544537767201</c:v>
                </c:pt>
                <c:pt idx="45">
                  <c:v>1.5301705494005831</c:v>
                </c:pt>
                <c:pt idx="46">
                  <c:v>1.53108664502444</c:v>
                </c:pt>
                <c:pt idx="47">
                  <c:v>1.5320027406483061</c:v>
                </c:pt>
                <c:pt idx="48">
                  <c:v>1.532918836272168</c:v>
                </c:pt>
                <c:pt idx="49">
                  <c:v>1.5338349318960309</c:v>
                </c:pt>
                <c:pt idx="50">
                  <c:v>1.534751027519893</c:v>
                </c:pt>
                <c:pt idx="51">
                  <c:v>1.535667123143758</c:v>
                </c:pt>
                <c:pt idx="52">
                  <c:v>1.5365832187676181</c:v>
                </c:pt>
                <c:pt idx="53">
                  <c:v>1.537499314391479</c:v>
                </c:pt>
                <c:pt idx="54">
                  <c:v>1.538415410015342</c:v>
                </c:pt>
                <c:pt idx="55">
                  <c:v>1.5393315056392041</c:v>
                </c:pt>
                <c:pt idx="56">
                  <c:v>1.5402476012630679</c:v>
                </c:pt>
                <c:pt idx="57">
                  <c:v>1.541163696886928</c:v>
                </c:pt>
                <c:pt idx="58">
                  <c:v>1.542079792510791</c:v>
                </c:pt>
                <c:pt idx="59">
                  <c:v>1.5429958881346511</c:v>
                </c:pt>
                <c:pt idx="60">
                  <c:v>1.543911983758516</c:v>
                </c:pt>
                <c:pt idx="61">
                  <c:v>1.5448280793823781</c:v>
                </c:pt>
                <c:pt idx="62">
                  <c:v>1.54574417500624</c:v>
                </c:pt>
                <c:pt idx="63">
                  <c:v>1.546660270630102</c:v>
                </c:pt>
                <c:pt idx="64">
                  <c:v>1.547576366253965</c:v>
                </c:pt>
                <c:pt idx="65">
                  <c:v>1.548492461877828</c:v>
                </c:pt>
                <c:pt idx="66">
                  <c:v>1.5494085575016889</c:v>
                </c:pt>
                <c:pt idx="67">
                  <c:v>1.550324653125549</c:v>
                </c:pt>
                <c:pt idx="68">
                  <c:v>1.551240748749414</c:v>
                </c:pt>
                <c:pt idx="69">
                  <c:v>1.5521568443732781</c:v>
                </c:pt>
                <c:pt idx="70">
                  <c:v>1.5530729399971399</c:v>
                </c:pt>
                <c:pt idx="71">
                  <c:v>1.553989035621</c:v>
                </c:pt>
                <c:pt idx="72">
                  <c:v>1.554905131244863</c:v>
                </c:pt>
                <c:pt idx="73">
                  <c:v>1.555821226868725</c:v>
                </c:pt>
                <c:pt idx="74">
                  <c:v>1.5567373224925869</c:v>
                </c:pt>
                <c:pt idx="75">
                  <c:v>1.5576534181164501</c:v>
                </c:pt>
                <c:pt idx="76">
                  <c:v>1.5585695137403119</c:v>
                </c:pt>
                <c:pt idx="77">
                  <c:v>1.559485609364174</c:v>
                </c:pt>
                <c:pt idx="78">
                  <c:v>1.5604017049880361</c:v>
                </c:pt>
                <c:pt idx="79">
                  <c:v>1.5613178006119</c:v>
                </c:pt>
                <c:pt idx="80">
                  <c:v>1.5622338962357609</c:v>
                </c:pt>
                <c:pt idx="81">
                  <c:v>1.563149991859623</c:v>
                </c:pt>
                <c:pt idx="82">
                  <c:v>1.564066087483484</c:v>
                </c:pt>
                <c:pt idx="83">
                  <c:v>1.564982183107348</c:v>
                </c:pt>
                <c:pt idx="84">
                  <c:v>1.5658982787312099</c:v>
                </c:pt>
                <c:pt idx="85">
                  <c:v>1.566814374355072</c:v>
                </c:pt>
                <c:pt idx="86">
                  <c:v>1.5677304699789341</c:v>
                </c:pt>
                <c:pt idx="87">
                  <c:v>1.5686465656027979</c:v>
                </c:pt>
                <c:pt idx="88">
                  <c:v>1.56956266122666</c:v>
                </c:pt>
                <c:pt idx="89">
                  <c:v>1.5704787568505221</c:v>
                </c:pt>
                <c:pt idx="90">
                  <c:v>1.571394852474379</c:v>
                </c:pt>
                <c:pt idx="91">
                  <c:v>1.572310948098248</c:v>
                </c:pt>
                <c:pt idx="92">
                  <c:v>1.5732270437221081</c:v>
                </c:pt>
                <c:pt idx="93">
                  <c:v>1.5741431393459711</c:v>
                </c:pt>
                <c:pt idx="94">
                  <c:v>1.575059234969832</c:v>
                </c:pt>
                <c:pt idx="95">
                  <c:v>1.575975330593695</c:v>
                </c:pt>
                <c:pt idx="96">
                  <c:v>1.5768914262175571</c:v>
                </c:pt>
                <c:pt idx="97">
                  <c:v>1.577807521841422</c:v>
                </c:pt>
                <c:pt idx="98">
                  <c:v>1.578723617465281</c:v>
                </c:pt>
                <c:pt idx="99">
                  <c:v>1.57963971308914</c:v>
                </c:pt>
                <c:pt idx="100">
                  <c:v>1.580555808713008</c:v>
                </c:pt>
                <c:pt idx="101">
                  <c:v>1.5814719043368699</c:v>
                </c:pt>
                <c:pt idx="102">
                  <c:v>1.5823879999607351</c:v>
                </c:pt>
                <c:pt idx="103">
                  <c:v>1.583304095584589</c:v>
                </c:pt>
                <c:pt idx="104">
                  <c:v>1.584220191208455</c:v>
                </c:pt>
                <c:pt idx="105">
                  <c:v>1.585136286832316</c:v>
                </c:pt>
                <c:pt idx="106">
                  <c:v>1.5860523824561801</c:v>
                </c:pt>
                <c:pt idx="107">
                  <c:v>1.5869684780800419</c:v>
                </c:pt>
                <c:pt idx="108">
                  <c:v>1.587884573703904</c:v>
                </c:pt>
                <c:pt idx="109">
                  <c:v>1.588800669327767</c:v>
                </c:pt>
                <c:pt idx="110">
                  <c:v>1.5897167649516299</c:v>
                </c:pt>
                <c:pt idx="111">
                  <c:v>1.5906328605754909</c:v>
                </c:pt>
                <c:pt idx="112">
                  <c:v>1.591548956199353</c:v>
                </c:pt>
                <c:pt idx="113">
                  <c:v>1.5924650518232171</c:v>
                </c:pt>
                <c:pt idx="114">
                  <c:v>1.593381147447078</c:v>
                </c:pt>
                <c:pt idx="115">
                  <c:v>1.5942972430709399</c:v>
                </c:pt>
                <c:pt idx="116">
                  <c:v>1.595213338694802</c:v>
                </c:pt>
                <c:pt idx="117">
                  <c:v>1.5961294343186641</c:v>
                </c:pt>
                <c:pt idx="118">
                  <c:v>1.597045529942531</c:v>
                </c:pt>
                <c:pt idx="119">
                  <c:v>1.597961625566388</c:v>
                </c:pt>
                <c:pt idx="120">
                  <c:v>1.5988777211902541</c:v>
                </c:pt>
                <c:pt idx="121">
                  <c:v>1.599793816814113</c:v>
                </c:pt>
                <c:pt idx="122">
                  <c:v>1.600709912437976</c:v>
                </c:pt>
                <c:pt idx="123">
                  <c:v>1.6016260080618381</c:v>
                </c:pt>
                <c:pt idx="124">
                  <c:v>1.602542103685705</c:v>
                </c:pt>
                <c:pt idx="125">
                  <c:v>1.6034581993095629</c:v>
                </c:pt>
                <c:pt idx="126">
                  <c:v>1.604374294933425</c:v>
                </c:pt>
                <c:pt idx="127">
                  <c:v>1.6052903905572851</c:v>
                </c:pt>
                <c:pt idx="128">
                  <c:v>1.60620648618115</c:v>
                </c:pt>
                <c:pt idx="129">
                  <c:v>1.6071225818050121</c:v>
                </c:pt>
                <c:pt idx="130">
                  <c:v>1.608038677428874</c:v>
                </c:pt>
                <c:pt idx="131">
                  <c:v>1.608954773052736</c:v>
                </c:pt>
                <c:pt idx="132">
                  <c:v>1.6098708686765999</c:v>
                </c:pt>
                <c:pt idx="133">
                  <c:v>1.610786964300462</c:v>
                </c:pt>
                <c:pt idx="134">
                  <c:v>1.6117030599243229</c:v>
                </c:pt>
                <c:pt idx="135">
                  <c:v>1.612619155548185</c:v>
                </c:pt>
                <c:pt idx="136">
                  <c:v>1.613535251172046</c:v>
                </c:pt>
                <c:pt idx="137">
                  <c:v>1.6144513467959101</c:v>
                </c:pt>
                <c:pt idx="138">
                  <c:v>1.6153674424197719</c:v>
                </c:pt>
                <c:pt idx="139">
                  <c:v>1.6162835380436349</c:v>
                </c:pt>
                <c:pt idx="140">
                  <c:v>1.617199633667493</c:v>
                </c:pt>
                <c:pt idx="141">
                  <c:v>1.618115729291363</c:v>
                </c:pt>
                <c:pt idx="142">
                  <c:v>1.6190318249152229</c:v>
                </c:pt>
                <c:pt idx="143">
                  <c:v>1.6199479205390841</c:v>
                </c:pt>
                <c:pt idx="144">
                  <c:v>1.6208640161629451</c:v>
                </c:pt>
                <c:pt idx="145">
                  <c:v>1.62178011178681</c:v>
                </c:pt>
                <c:pt idx="146">
                  <c:v>1.622696207410667</c:v>
                </c:pt>
                <c:pt idx="147">
                  <c:v>1.623612303034532</c:v>
                </c:pt>
                <c:pt idx="148">
                  <c:v>1.624528398658394</c:v>
                </c:pt>
                <c:pt idx="149">
                  <c:v>1.625444494282257</c:v>
                </c:pt>
                <c:pt idx="150">
                  <c:v>1.6263605899061211</c:v>
                </c:pt>
                <c:pt idx="151">
                  <c:v>1.6272766855299781</c:v>
                </c:pt>
                <c:pt idx="152">
                  <c:v>1.6281927811538439</c:v>
                </c:pt>
                <c:pt idx="153">
                  <c:v>1.6291088767777071</c:v>
                </c:pt>
                <c:pt idx="154">
                  <c:v>1.6300249724015681</c:v>
                </c:pt>
                <c:pt idx="155">
                  <c:v>1.630941068025431</c:v>
                </c:pt>
                <c:pt idx="156">
                  <c:v>1.631857163649294</c:v>
                </c:pt>
                <c:pt idx="157">
                  <c:v>1.632773259273155</c:v>
                </c:pt>
                <c:pt idx="158">
                  <c:v>1.6336893548970171</c:v>
                </c:pt>
                <c:pt idx="159">
                  <c:v>1.63460545052088</c:v>
                </c:pt>
                <c:pt idx="160">
                  <c:v>1.6355215461447421</c:v>
                </c:pt>
                <c:pt idx="161">
                  <c:v>1.6364376417686051</c:v>
                </c:pt>
                <c:pt idx="162">
                  <c:v>1.637353737392466</c:v>
                </c:pt>
                <c:pt idx="163">
                  <c:v>1.6382698330163299</c:v>
                </c:pt>
                <c:pt idx="164">
                  <c:v>1.639185928640192</c:v>
                </c:pt>
                <c:pt idx="165">
                  <c:v>1.640102024264056</c:v>
                </c:pt>
                <c:pt idx="166">
                  <c:v>1.6410181198879159</c:v>
                </c:pt>
                <c:pt idx="167">
                  <c:v>1.641934215511778</c:v>
                </c:pt>
                <c:pt idx="168">
                  <c:v>1.6428503111356401</c:v>
                </c:pt>
                <c:pt idx="169">
                  <c:v>1.6437664067595019</c:v>
                </c:pt>
                <c:pt idx="170">
                  <c:v>1.6446825023833651</c:v>
                </c:pt>
                <c:pt idx="171">
                  <c:v>1.6455985980072261</c:v>
                </c:pt>
                <c:pt idx="172">
                  <c:v>1.646514693631089</c:v>
                </c:pt>
                <c:pt idx="173">
                  <c:v>1.64743078925495</c:v>
                </c:pt>
                <c:pt idx="174">
                  <c:v>1.6483468848788161</c:v>
                </c:pt>
                <c:pt idx="175">
                  <c:v>1.6492629805026759</c:v>
                </c:pt>
                <c:pt idx="176">
                  <c:v>1.65017907612654</c:v>
                </c:pt>
                <c:pt idx="177">
                  <c:v>1.6510951717504001</c:v>
                </c:pt>
                <c:pt idx="178">
                  <c:v>1.6520112673742631</c:v>
                </c:pt>
                <c:pt idx="179">
                  <c:v>1.6529273629981249</c:v>
                </c:pt>
                <c:pt idx="180">
                  <c:v>1.653843458621987</c:v>
                </c:pt>
                <c:pt idx="181">
                  <c:v>1.6547595542458511</c:v>
                </c:pt>
                <c:pt idx="182">
                  <c:v>1.6556756498697121</c:v>
                </c:pt>
                <c:pt idx="183">
                  <c:v>1.6565917454935739</c:v>
                </c:pt>
                <c:pt idx="184">
                  <c:v>1.657507841117436</c:v>
                </c:pt>
                <c:pt idx="185">
                  <c:v>1.6584239367413001</c:v>
                </c:pt>
                <c:pt idx="186">
                  <c:v>1.6593400323651599</c:v>
                </c:pt>
                <c:pt idx="187">
                  <c:v>1.660256127989024</c:v>
                </c:pt>
                <c:pt idx="188">
                  <c:v>1.6611722236128861</c:v>
                </c:pt>
                <c:pt idx="189">
                  <c:v>1.6620883192367519</c:v>
                </c:pt>
                <c:pt idx="190">
                  <c:v>1.66300441486061</c:v>
                </c:pt>
                <c:pt idx="191">
                  <c:v>1.663920510484469</c:v>
                </c:pt>
                <c:pt idx="192">
                  <c:v>1.6648366061083339</c:v>
                </c:pt>
                <c:pt idx="193">
                  <c:v>1.665752701732196</c:v>
                </c:pt>
                <c:pt idx="194">
                  <c:v>1.666668797356059</c:v>
                </c:pt>
                <c:pt idx="195">
                  <c:v>1.6675848929799191</c:v>
                </c:pt>
                <c:pt idx="196">
                  <c:v>1.668500988603786</c:v>
                </c:pt>
                <c:pt idx="197">
                  <c:v>1.6694170842276459</c:v>
                </c:pt>
                <c:pt idx="198">
                  <c:v>1.670333179851512</c:v>
                </c:pt>
                <c:pt idx="199">
                  <c:v>1.6712492754753701</c:v>
                </c:pt>
                <c:pt idx="200">
                  <c:v>1.672165371099233</c:v>
                </c:pt>
                <c:pt idx="201">
                  <c:v>1.673081466723096</c:v>
                </c:pt>
                <c:pt idx="202">
                  <c:v>1.6739975623469581</c:v>
                </c:pt>
                <c:pt idx="203">
                  <c:v>1.674913657970819</c:v>
                </c:pt>
                <c:pt idx="204">
                  <c:v>1.6758297535946729</c:v>
                </c:pt>
                <c:pt idx="205">
                  <c:v>1.6767458492185461</c:v>
                </c:pt>
                <c:pt idx="206">
                  <c:v>1.6776619448424059</c:v>
                </c:pt>
                <c:pt idx="207">
                  <c:v>1.67857804046627</c:v>
                </c:pt>
                <c:pt idx="208">
                  <c:v>1.6794941360901301</c:v>
                </c:pt>
                <c:pt idx="209">
                  <c:v>1.680410231713994</c:v>
                </c:pt>
                <c:pt idx="210">
                  <c:v>1.681326327337854</c:v>
                </c:pt>
                <c:pt idx="211">
                  <c:v>1.6822424229617221</c:v>
                </c:pt>
                <c:pt idx="212">
                  <c:v>1.6831585185855811</c:v>
                </c:pt>
                <c:pt idx="213">
                  <c:v>1.684074614209442</c:v>
                </c:pt>
                <c:pt idx="214">
                  <c:v>1.6849907098333039</c:v>
                </c:pt>
                <c:pt idx="215">
                  <c:v>1.685906805457166</c:v>
                </c:pt>
                <c:pt idx="216">
                  <c:v>1.6868229010810301</c:v>
                </c:pt>
                <c:pt idx="217">
                  <c:v>1.687738996704891</c:v>
                </c:pt>
                <c:pt idx="218">
                  <c:v>1.688655092328754</c:v>
                </c:pt>
                <c:pt idx="219">
                  <c:v>1.689571187952615</c:v>
                </c:pt>
                <c:pt idx="220">
                  <c:v>1.6904872835764799</c:v>
                </c:pt>
                <c:pt idx="221">
                  <c:v>1.69140337920034</c:v>
                </c:pt>
                <c:pt idx="222">
                  <c:v>1.6923194748242041</c:v>
                </c:pt>
                <c:pt idx="223">
                  <c:v>1.6932355704480651</c:v>
                </c:pt>
                <c:pt idx="224">
                  <c:v>1.694151666071928</c:v>
                </c:pt>
                <c:pt idx="225">
                  <c:v>1.6950677616957921</c:v>
                </c:pt>
                <c:pt idx="226">
                  <c:v>1.6959838573196491</c:v>
                </c:pt>
                <c:pt idx="227">
                  <c:v>1.696899952943514</c:v>
                </c:pt>
                <c:pt idx="228">
                  <c:v>1.6978160485673759</c:v>
                </c:pt>
                <c:pt idx="229">
                  <c:v>1.698732144191242</c:v>
                </c:pt>
                <c:pt idx="230">
                  <c:v>1.6996482398151</c:v>
                </c:pt>
                <c:pt idx="231">
                  <c:v>1.700564335438961</c:v>
                </c:pt>
                <c:pt idx="232">
                  <c:v>1.7014804310628251</c:v>
                </c:pt>
                <c:pt idx="233">
                  <c:v>1.7023965266866881</c:v>
                </c:pt>
                <c:pt idx="234">
                  <c:v>1.7033126223105499</c:v>
                </c:pt>
                <c:pt idx="235">
                  <c:v>1.704228717934408</c:v>
                </c:pt>
                <c:pt idx="236">
                  <c:v>1.7051448135582741</c:v>
                </c:pt>
                <c:pt idx="237">
                  <c:v>1.7060609091821359</c:v>
                </c:pt>
                <c:pt idx="238">
                  <c:v>1.7069770048060009</c:v>
                </c:pt>
                <c:pt idx="239">
                  <c:v>1.707893100429859</c:v>
                </c:pt>
                <c:pt idx="240">
                  <c:v>1.7088091960537231</c:v>
                </c:pt>
                <c:pt idx="241">
                  <c:v>1.709725291677584</c:v>
                </c:pt>
                <c:pt idx="242">
                  <c:v>1.7106413873014461</c:v>
                </c:pt>
                <c:pt idx="243">
                  <c:v>1.71155748292531</c:v>
                </c:pt>
                <c:pt idx="244">
                  <c:v>1.712473578549172</c:v>
                </c:pt>
                <c:pt idx="245">
                  <c:v>1.7133896741730339</c:v>
                </c:pt>
                <c:pt idx="246">
                  <c:v>1.7143057697969</c:v>
                </c:pt>
                <c:pt idx="247">
                  <c:v>1.7152218654207581</c:v>
                </c:pt>
                <c:pt idx="248">
                  <c:v>1.7161379610446219</c:v>
                </c:pt>
                <c:pt idx="249">
                  <c:v>1.717054056668482</c:v>
                </c:pt>
                <c:pt idx="250">
                  <c:v>1.7179701522923441</c:v>
                </c:pt>
                <c:pt idx="251">
                  <c:v>1.7188862479162079</c:v>
                </c:pt>
                <c:pt idx="252">
                  <c:v>1.71980234354007</c:v>
                </c:pt>
                <c:pt idx="253">
                  <c:v>1.7207184391639321</c:v>
                </c:pt>
                <c:pt idx="254">
                  <c:v>1.721634534787795</c:v>
                </c:pt>
                <c:pt idx="255">
                  <c:v>1.7225506304116569</c:v>
                </c:pt>
                <c:pt idx="256">
                  <c:v>1.7234667260355201</c:v>
                </c:pt>
                <c:pt idx="257">
                  <c:v>1.7243828216593851</c:v>
                </c:pt>
                <c:pt idx="258">
                  <c:v>1.725298917283244</c:v>
                </c:pt>
                <c:pt idx="259">
                  <c:v>1.7262150129071061</c:v>
                </c:pt>
                <c:pt idx="260">
                  <c:v>1.7271311085309671</c:v>
                </c:pt>
                <c:pt idx="261">
                  <c:v>1.728047204154832</c:v>
                </c:pt>
                <c:pt idx="262">
                  <c:v>1.7289632997786919</c:v>
                </c:pt>
                <c:pt idx="263">
                  <c:v>1.7298793954025511</c:v>
                </c:pt>
                <c:pt idx="264">
                  <c:v>1.7307954910264169</c:v>
                </c:pt>
                <c:pt idx="265">
                  <c:v>1.7317115866502799</c:v>
                </c:pt>
                <c:pt idx="266">
                  <c:v>1.732627682274138</c:v>
                </c:pt>
                <c:pt idx="267">
                  <c:v>1.7335437778980041</c:v>
                </c:pt>
                <c:pt idx="268">
                  <c:v>1.7344598735218659</c:v>
                </c:pt>
                <c:pt idx="269">
                  <c:v>1.735375969145732</c:v>
                </c:pt>
                <c:pt idx="270">
                  <c:v>1.7362920647695921</c:v>
                </c:pt>
                <c:pt idx="271">
                  <c:v>1.737208160393453</c:v>
                </c:pt>
                <c:pt idx="272">
                  <c:v>1.738124256017312</c:v>
                </c:pt>
                <c:pt idx="273">
                  <c:v>1.7390403516411781</c:v>
                </c:pt>
                <c:pt idx="274">
                  <c:v>1.7399564472650391</c:v>
                </c:pt>
                <c:pt idx="275">
                  <c:v>1.740872542888902</c:v>
                </c:pt>
                <c:pt idx="276">
                  <c:v>1.7417886385127641</c:v>
                </c:pt>
                <c:pt idx="277">
                  <c:v>1.7427047341366271</c:v>
                </c:pt>
                <c:pt idx="278">
                  <c:v>1.743620829760488</c:v>
                </c:pt>
                <c:pt idx="279">
                  <c:v>1.744536925384351</c:v>
                </c:pt>
                <c:pt idx="280">
                  <c:v>1.7454530210082171</c:v>
                </c:pt>
                <c:pt idx="281">
                  <c:v>1.7463691166320761</c:v>
                </c:pt>
                <c:pt idx="282">
                  <c:v>1.747285212255937</c:v>
                </c:pt>
                <c:pt idx="283">
                  <c:v>1.7482013078798</c:v>
                </c:pt>
                <c:pt idx="284">
                  <c:v>1.7491174035036641</c:v>
                </c:pt>
                <c:pt idx="285">
                  <c:v>1.750033499127525</c:v>
                </c:pt>
                <c:pt idx="286">
                  <c:v>1.7509495947513869</c:v>
                </c:pt>
                <c:pt idx="287">
                  <c:v>1.7518656903752481</c:v>
                </c:pt>
                <c:pt idx="288">
                  <c:v>1.7527817859991111</c:v>
                </c:pt>
                <c:pt idx="289">
                  <c:v>1.753697881622974</c:v>
                </c:pt>
                <c:pt idx="290">
                  <c:v>1.7546139772468361</c:v>
                </c:pt>
                <c:pt idx="291">
                  <c:v>1.7555300728706971</c:v>
                </c:pt>
                <c:pt idx="292">
                  <c:v>1.7564461684945609</c:v>
                </c:pt>
                <c:pt idx="293">
                  <c:v>1.757362264118423</c:v>
                </c:pt>
                <c:pt idx="294">
                  <c:v>1.7582783597422851</c:v>
                </c:pt>
                <c:pt idx="295">
                  <c:v>1.759194455366146</c:v>
                </c:pt>
                <c:pt idx="296">
                  <c:v>1.7601105509900099</c:v>
                </c:pt>
                <c:pt idx="297">
                  <c:v>1.761026646613872</c:v>
                </c:pt>
                <c:pt idx="298">
                  <c:v>1.7619427422377341</c:v>
                </c:pt>
                <c:pt idx="299">
                  <c:v>1.7628588378615979</c:v>
                </c:pt>
                <c:pt idx="300">
                  <c:v>1.763774933485458</c:v>
                </c:pt>
                <c:pt idx="301">
                  <c:v>1.764691029109321</c:v>
                </c:pt>
                <c:pt idx="302">
                  <c:v>1.7656071247331859</c:v>
                </c:pt>
                <c:pt idx="303">
                  <c:v>1.766523220357044</c:v>
                </c:pt>
                <c:pt idx="304">
                  <c:v>1.767439315980907</c:v>
                </c:pt>
                <c:pt idx="305">
                  <c:v>1.7683554116047731</c:v>
                </c:pt>
                <c:pt idx="306">
                  <c:v>1.769271507228632</c:v>
                </c:pt>
                <c:pt idx="307">
                  <c:v>1.7701876028524941</c:v>
                </c:pt>
                <c:pt idx="308">
                  <c:v>1.771103698476356</c:v>
                </c:pt>
                <c:pt idx="309">
                  <c:v>1.77201979410022</c:v>
                </c:pt>
                <c:pt idx="310">
                  <c:v>1.772935889724081</c:v>
                </c:pt>
                <c:pt idx="311">
                  <c:v>1.7738519853479431</c:v>
                </c:pt>
                <c:pt idx="312">
                  <c:v>1.7747680809718061</c:v>
                </c:pt>
                <c:pt idx="313">
                  <c:v>1.7756841765956679</c:v>
                </c:pt>
                <c:pt idx="314">
                  <c:v>1.77660027221953</c:v>
                </c:pt>
                <c:pt idx="315">
                  <c:v>1.7775163678433921</c:v>
                </c:pt>
                <c:pt idx="316">
                  <c:v>1.7784324634672559</c:v>
                </c:pt>
                <c:pt idx="317">
                  <c:v>1.7793485590911171</c:v>
                </c:pt>
                <c:pt idx="318">
                  <c:v>1.7802646547149781</c:v>
                </c:pt>
                <c:pt idx="319">
                  <c:v>1.7811807503388419</c:v>
                </c:pt>
                <c:pt idx="320">
                  <c:v>1.782096845962704</c:v>
                </c:pt>
                <c:pt idx="321">
                  <c:v>1.7830129415865701</c:v>
                </c:pt>
                <c:pt idx="322">
                  <c:v>1.783929037210424</c:v>
                </c:pt>
                <c:pt idx="323">
                  <c:v>1.7848451328342909</c:v>
                </c:pt>
                <c:pt idx="324">
                  <c:v>1.7857612284581521</c:v>
                </c:pt>
                <c:pt idx="325">
                  <c:v>1.78667732408202</c:v>
                </c:pt>
                <c:pt idx="326">
                  <c:v>1.787593419705878</c:v>
                </c:pt>
                <c:pt idx="327">
                  <c:v>1.7885095153297399</c:v>
                </c:pt>
                <c:pt idx="328">
                  <c:v>1.789425610953602</c:v>
                </c:pt>
                <c:pt idx="329">
                  <c:v>1.7903417065774641</c:v>
                </c:pt>
                <c:pt idx="330">
                  <c:v>1.7912578022013279</c:v>
                </c:pt>
                <c:pt idx="331">
                  <c:v>1.792173897825188</c:v>
                </c:pt>
                <c:pt idx="332">
                  <c:v>1.793089993449051</c:v>
                </c:pt>
                <c:pt idx="333">
                  <c:v>1.794006089072913</c:v>
                </c:pt>
                <c:pt idx="334">
                  <c:v>1.79492218469678</c:v>
                </c:pt>
                <c:pt idx="335">
                  <c:v>1.7958382803206361</c:v>
                </c:pt>
                <c:pt idx="336">
                  <c:v>1.7967543759444999</c:v>
                </c:pt>
                <c:pt idx="337">
                  <c:v>1.7976704715683629</c:v>
                </c:pt>
                <c:pt idx="338">
                  <c:v>1.7985865671922261</c:v>
                </c:pt>
                <c:pt idx="339">
                  <c:v>1.7995026628160871</c:v>
                </c:pt>
                <c:pt idx="340">
                  <c:v>1.800418758439948</c:v>
                </c:pt>
                <c:pt idx="341">
                  <c:v>1.801334854063811</c:v>
                </c:pt>
                <c:pt idx="342">
                  <c:v>1.8022509496876751</c:v>
                </c:pt>
                <c:pt idx="343">
                  <c:v>1.803167045311536</c:v>
                </c:pt>
                <c:pt idx="344">
                  <c:v>1.8040831409353979</c:v>
                </c:pt>
                <c:pt idx="345">
                  <c:v>1.80499923655926</c:v>
                </c:pt>
                <c:pt idx="346">
                  <c:v>1.8059153321831221</c:v>
                </c:pt>
                <c:pt idx="347">
                  <c:v>1.806831427806985</c:v>
                </c:pt>
                <c:pt idx="348">
                  <c:v>1.807747523430848</c:v>
                </c:pt>
                <c:pt idx="349">
                  <c:v>1.808663619054709</c:v>
                </c:pt>
                <c:pt idx="350">
                  <c:v>1.8095797146785719</c:v>
                </c:pt>
                <c:pt idx="351">
                  <c:v>1.810495810302434</c:v>
                </c:pt>
                <c:pt idx="352">
                  <c:v>1.8114119059262961</c:v>
                </c:pt>
                <c:pt idx="353">
                  <c:v>1.8123280015501599</c:v>
                </c:pt>
                <c:pt idx="354">
                  <c:v>1.813244097174016</c:v>
                </c:pt>
                <c:pt idx="355">
                  <c:v>1.814160192797883</c:v>
                </c:pt>
                <c:pt idx="356">
                  <c:v>1.8150762884217451</c:v>
                </c:pt>
                <c:pt idx="357">
                  <c:v>1.815992384045608</c:v>
                </c:pt>
                <c:pt idx="358">
                  <c:v>1.8169084796694699</c:v>
                </c:pt>
                <c:pt idx="359">
                  <c:v>1.8178245752933311</c:v>
                </c:pt>
                <c:pt idx="360">
                  <c:v>1.818740670917194</c:v>
                </c:pt>
                <c:pt idx="361">
                  <c:v>1.8196567665410579</c:v>
                </c:pt>
                <c:pt idx="362">
                  <c:v>1.82057286216492</c:v>
                </c:pt>
                <c:pt idx="363">
                  <c:v>1.8214889577887821</c:v>
                </c:pt>
                <c:pt idx="364">
                  <c:v>1.822405053412643</c:v>
                </c:pt>
                <c:pt idx="365">
                  <c:v>1.823321149036506</c:v>
                </c:pt>
                <c:pt idx="366">
                  <c:v>1.8242372446603681</c:v>
                </c:pt>
                <c:pt idx="367">
                  <c:v>1.8251533402842299</c:v>
                </c:pt>
                <c:pt idx="368">
                  <c:v>1.8260694359080929</c:v>
                </c:pt>
                <c:pt idx="369">
                  <c:v>1.8269855315319561</c:v>
                </c:pt>
                <c:pt idx="370">
                  <c:v>1.8279016271558151</c:v>
                </c:pt>
                <c:pt idx="371">
                  <c:v>1.82881772277968</c:v>
                </c:pt>
                <c:pt idx="372">
                  <c:v>1.8297338184035421</c:v>
                </c:pt>
                <c:pt idx="373">
                  <c:v>1.830649914027404</c:v>
                </c:pt>
                <c:pt idx="374">
                  <c:v>1.831566009651266</c:v>
                </c:pt>
                <c:pt idx="375">
                  <c:v>1.8324821052751279</c:v>
                </c:pt>
                <c:pt idx="376">
                  <c:v>1.8333982008989891</c:v>
                </c:pt>
                <c:pt idx="377">
                  <c:v>1.8343142965228521</c:v>
                </c:pt>
                <c:pt idx="378">
                  <c:v>1.835230392146715</c:v>
                </c:pt>
                <c:pt idx="379">
                  <c:v>1.8361464877705771</c:v>
                </c:pt>
                <c:pt idx="380">
                  <c:v>1.8370625833944401</c:v>
                </c:pt>
                <c:pt idx="381">
                  <c:v>1.8379786790183019</c:v>
                </c:pt>
                <c:pt idx="382">
                  <c:v>1.838894774642164</c:v>
                </c:pt>
                <c:pt idx="383">
                  <c:v>1.8398108702660261</c:v>
                </c:pt>
                <c:pt idx="384">
                  <c:v>1.840726965889889</c:v>
                </c:pt>
                <c:pt idx="385">
                  <c:v>1.841643061513752</c:v>
                </c:pt>
                <c:pt idx="386">
                  <c:v>1.842559157137613</c:v>
                </c:pt>
                <c:pt idx="387">
                  <c:v>1.8434752527614731</c:v>
                </c:pt>
                <c:pt idx="388">
                  <c:v>1.844391348385338</c:v>
                </c:pt>
                <c:pt idx="389">
                  <c:v>1.8453074440092001</c:v>
                </c:pt>
                <c:pt idx="390">
                  <c:v>1.8462235396330631</c:v>
                </c:pt>
                <c:pt idx="391">
                  <c:v>1.847139635256924</c:v>
                </c:pt>
                <c:pt idx="392">
                  <c:v>1.848055730880791</c:v>
                </c:pt>
                <c:pt idx="393">
                  <c:v>1.84897182650465</c:v>
                </c:pt>
                <c:pt idx="394">
                  <c:v>1.8498879221285141</c:v>
                </c:pt>
                <c:pt idx="395">
                  <c:v>1.850804017752371</c:v>
                </c:pt>
                <c:pt idx="396">
                  <c:v>1.851720113376236</c:v>
                </c:pt>
                <c:pt idx="397">
                  <c:v>1.8526362090000981</c:v>
                </c:pt>
                <c:pt idx="398">
                  <c:v>1.853552304623961</c:v>
                </c:pt>
                <c:pt idx="399">
                  <c:v>1.8544684002478229</c:v>
                </c:pt>
                <c:pt idx="400">
                  <c:v>1.855384495871685</c:v>
                </c:pt>
                <c:pt idx="401">
                  <c:v>1.8563005914955479</c:v>
                </c:pt>
                <c:pt idx="402">
                  <c:v>1.857216687119406</c:v>
                </c:pt>
                <c:pt idx="403">
                  <c:v>1.8581327827432721</c:v>
                </c:pt>
                <c:pt idx="404">
                  <c:v>1.859048878367134</c:v>
                </c:pt>
                <c:pt idx="405">
                  <c:v>1.859964973990996</c:v>
                </c:pt>
                <c:pt idx="406">
                  <c:v>1.8608810696148601</c:v>
                </c:pt>
                <c:pt idx="407">
                  <c:v>1.861797165238722</c:v>
                </c:pt>
                <c:pt idx="408">
                  <c:v>1.8627132608625829</c:v>
                </c:pt>
                <c:pt idx="409">
                  <c:v>1.863629356486443</c:v>
                </c:pt>
                <c:pt idx="410">
                  <c:v>1.8645454521103071</c:v>
                </c:pt>
                <c:pt idx="411">
                  <c:v>1.8654615477341661</c:v>
                </c:pt>
                <c:pt idx="412">
                  <c:v>1.8663776433580319</c:v>
                </c:pt>
                <c:pt idx="413">
                  <c:v>1.867293738981894</c:v>
                </c:pt>
                <c:pt idx="414">
                  <c:v>1.8682098346057581</c:v>
                </c:pt>
                <c:pt idx="415">
                  <c:v>1.869125930229619</c:v>
                </c:pt>
                <c:pt idx="416">
                  <c:v>1.870042025853482</c:v>
                </c:pt>
                <c:pt idx="417">
                  <c:v>1.8709581214773461</c:v>
                </c:pt>
                <c:pt idx="418">
                  <c:v>1.8718742171012051</c:v>
                </c:pt>
                <c:pt idx="419">
                  <c:v>1.872790312725068</c:v>
                </c:pt>
                <c:pt idx="420">
                  <c:v>1.8737064083489301</c:v>
                </c:pt>
                <c:pt idx="421">
                  <c:v>1.8746225039727931</c:v>
                </c:pt>
                <c:pt idx="422">
                  <c:v>1.8755385995966549</c:v>
                </c:pt>
                <c:pt idx="423">
                  <c:v>1.876454695220517</c:v>
                </c:pt>
                <c:pt idx="424">
                  <c:v>1.8773707908443771</c:v>
                </c:pt>
                <c:pt idx="425">
                  <c:v>1.878286886468244</c:v>
                </c:pt>
                <c:pt idx="426">
                  <c:v>1.8792029820921039</c:v>
                </c:pt>
                <c:pt idx="427">
                  <c:v>1.880119077715966</c:v>
                </c:pt>
                <c:pt idx="428">
                  <c:v>1.8810351733398281</c:v>
                </c:pt>
                <c:pt idx="429">
                  <c:v>1.881951268963691</c:v>
                </c:pt>
                <c:pt idx="430">
                  <c:v>1.882867364587554</c:v>
                </c:pt>
                <c:pt idx="431">
                  <c:v>1.8837834602114161</c:v>
                </c:pt>
                <c:pt idx="432">
                  <c:v>1.884699555835277</c:v>
                </c:pt>
                <c:pt idx="433">
                  <c:v>1.88561565145914</c:v>
                </c:pt>
                <c:pt idx="434">
                  <c:v>1.8865317470830021</c:v>
                </c:pt>
                <c:pt idx="435">
                  <c:v>1.8874478427068651</c:v>
                </c:pt>
                <c:pt idx="436">
                  <c:v>1.888363938330728</c:v>
                </c:pt>
                <c:pt idx="437">
                  <c:v>1.8892800339545881</c:v>
                </c:pt>
                <c:pt idx="438">
                  <c:v>1.890196129578452</c:v>
                </c:pt>
                <c:pt idx="439">
                  <c:v>1.8911122252023129</c:v>
                </c:pt>
                <c:pt idx="440">
                  <c:v>1.8920283208261759</c:v>
                </c:pt>
                <c:pt idx="441">
                  <c:v>1.892944416450038</c:v>
                </c:pt>
                <c:pt idx="442">
                  <c:v>1.8938605120739</c:v>
                </c:pt>
                <c:pt idx="443">
                  <c:v>1.8947766076977619</c:v>
                </c:pt>
                <c:pt idx="444">
                  <c:v>1.895692703321624</c:v>
                </c:pt>
                <c:pt idx="445">
                  <c:v>1.8966087989454861</c:v>
                </c:pt>
                <c:pt idx="446">
                  <c:v>1.897524894569347</c:v>
                </c:pt>
                <c:pt idx="447">
                  <c:v>1.8984409901932131</c:v>
                </c:pt>
                <c:pt idx="448">
                  <c:v>1.8993570858170741</c:v>
                </c:pt>
                <c:pt idx="449">
                  <c:v>1.900273181440937</c:v>
                </c:pt>
                <c:pt idx="450">
                  <c:v>1.901189277064798</c:v>
                </c:pt>
                <c:pt idx="451">
                  <c:v>1.9021053726886601</c:v>
                </c:pt>
                <c:pt idx="452">
                  <c:v>1.9030214683125219</c:v>
                </c:pt>
                <c:pt idx="453">
                  <c:v>1.903937563936386</c:v>
                </c:pt>
                <c:pt idx="454">
                  <c:v>1.9048536595602481</c:v>
                </c:pt>
                <c:pt idx="455">
                  <c:v>1.905769755184084</c:v>
                </c:pt>
                <c:pt idx="456">
                  <c:v>1.906685850807972</c:v>
                </c:pt>
                <c:pt idx="457">
                  <c:v>1.9076019464318339</c:v>
                </c:pt>
                <c:pt idx="458">
                  <c:v>1.908518042055696</c:v>
                </c:pt>
                <c:pt idx="459">
                  <c:v>1.9094341376795581</c:v>
                </c:pt>
                <c:pt idx="460">
                  <c:v>1.9103502333034219</c:v>
                </c:pt>
                <c:pt idx="461">
                  <c:v>1.9112663289272831</c:v>
                </c:pt>
                <c:pt idx="462">
                  <c:v>1.9121824245511501</c:v>
                </c:pt>
                <c:pt idx="463">
                  <c:v>1.9130985201750079</c:v>
                </c:pt>
                <c:pt idx="464">
                  <c:v>1.91401461579887</c:v>
                </c:pt>
                <c:pt idx="465">
                  <c:v>1.9149307114227321</c:v>
                </c:pt>
                <c:pt idx="466">
                  <c:v>1.9158468070465939</c:v>
                </c:pt>
                <c:pt idx="467">
                  <c:v>1.916762902670456</c:v>
                </c:pt>
                <c:pt idx="468">
                  <c:v>1.917678998294319</c:v>
                </c:pt>
                <c:pt idx="469">
                  <c:v>1.9185950939181811</c:v>
                </c:pt>
                <c:pt idx="470">
                  <c:v>1.919511189542044</c:v>
                </c:pt>
                <c:pt idx="471">
                  <c:v>1.920427285165905</c:v>
                </c:pt>
                <c:pt idx="472">
                  <c:v>1.9213433807897671</c:v>
                </c:pt>
                <c:pt idx="473">
                  <c:v>1.922259476413632</c:v>
                </c:pt>
                <c:pt idx="474">
                  <c:v>1.9231755720374919</c:v>
                </c:pt>
                <c:pt idx="475">
                  <c:v>1.924091667661354</c:v>
                </c:pt>
                <c:pt idx="476">
                  <c:v>1.9250077632852181</c:v>
                </c:pt>
                <c:pt idx="477">
                  <c:v>1.925923858909075</c:v>
                </c:pt>
                <c:pt idx="478">
                  <c:v>1.9268399545329411</c:v>
                </c:pt>
                <c:pt idx="479">
                  <c:v>1.9277560501568041</c:v>
                </c:pt>
                <c:pt idx="480">
                  <c:v>1.9286721457806659</c:v>
                </c:pt>
                <c:pt idx="481">
                  <c:v>1.929588241404528</c:v>
                </c:pt>
                <c:pt idx="482">
                  <c:v>1.9305043370283901</c:v>
                </c:pt>
                <c:pt idx="483">
                  <c:v>1.9314204326522519</c:v>
                </c:pt>
                <c:pt idx="484">
                  <c:v>1.932336528276116</c:v>
                </c:pt>
                <c:pt idx="485">
                  <c:v>1.9332526238999781</c:v>
                </c:pt>
                <c:pt idx="486">
                  <c:v>1.93416871952384</c:v>
                </c:pt>
                <c:pt idx="487">
                  <c:v>1.935084815147702</c:v>
                </c:pt>
                <c:pt idx="488">
                  <c:v>1.9360009107715661</c:v>
                </c:pt>
                <c:pt idx="489">
                  <c:v>1.9369170063954271</c:v>
                </c:pt>
                <c:pt idx="490">
                  <c:v>1.937833102019288</c:v>
                </c:pt>
                <c:pt idx="491">
                  <c:v>1.938749197643151</c:v>
                </c:pt>
                <c:pt idx="492">
                  <c:v>1.939665293267012</c:v>
                </c:pt>
                <c:pt idx="493">
                  <c:v>1.9405813888908761</c:v>
                </c:pt>
                <c:pt idx="494">
                  <c:v>1.9414974845147379</c:v>
                </c:pt>
                <c:pt idx="495">
                  <c:v>1.9424135801386011</c:v>
                </c:pt>
                <c:pt idx="496">
                  <c:v>1.943329675762443</c:v>
                </c:pt>
                <c:pt idx="497">
                  <c:v>1.9442457713863279</c:v>
                </c:pt>
                <c:pt idx="498">
                  <c:v>1.945161867010186</c:v>
                </c:pt>
                <c:pt idx="499">
                  <c:v>1.9460779626340501</c:v>
                </c:pt>
                <c:pt idx="500">
                  <c:v>1.9469940582579071</c:v>
                </c:pt>
                <c:pt idx="501">
                  <c:v>1.947910153881776</c:v>
                </c:pt>
                <c:pt idx="502">
                  <c:v>1.948826249505635</c:v>
                </c:pt>
                <c:pt idx="503">
                  <c:v>1.9497423451294951</c:v>
                </c:pt>
                <c:pt idx="504">
                  <c:v>1.950658440753362</c:v>
                </c:pt>
                <c:pt idx="505">
                  <c:v>1.951574536377223</c:v>
                </c:pt>
                <c:pt idx="506">
                  <c:v>1.9524906320010851</c:v>
                </c:pt>
                <c:pt idx="507">
                  <c:v>1.953406727624946</c:v>
                </c:pt>
                <c:pt idx="508">
                  <c:v>1.9543228232488119</c:v>
                </c:pt>
                <c:pt idx="509">
                  <c:v>1.9552389188726711</c:v>
                </c:pt>
                <c:pt idx="510">
                  <c:v>1.9561550144965381</c:v>
                </c:pt>
                <c:pt idx="511">
                  <c:v>1.9570711101203959</c:v>
                </c:pt>
                <c:pt idx="512">
                  <c:v>1.957987205744258</c:v>
                </c:pt>
                <c:pt idx="513">
                  <c:v>1.9589033013681201</c:v>
                </c:pt>
                <c:pt idx="514">
                  <c:v>1.959819396991983</c:v>
                </c:pt>
                <c:pt idx="515">
                  <c:v>1.9607354926158449</c:v>
                </c:pt>
                <c:pt idx="516">
                  <c:v>1.9616515882397081</c:v>
                </c:pt>
                <c:pt idx="517">
                  <c:v>1.9625676838635699</c:v>
                </c:pt>
                <c:pt idx="518">
                  <c:v>1.963483779487432</c:v>
                </c:pt>
                <c:pt idx="519">
                  <c:v>1.9643998751112941</c:v>
                </c:pt>
                <c:pt idx="520">
                  <c:v>1.9653159707351571</c:v>
                </c:pt>
                <c:pt idx="521">
                  <c:v>1.96623206635902</c:v>
                </c:pt>
                <c:pt idx="522">
                  <c:v>1.9671481619828839</c:v>
                </c:pt>
                <c:pt idx="523">
                  <c:v>1.9680642576067431</c:v>
                </c:pt>
                <c:pt idx="524">
                  <c:v>1.9689803532306061</c:v>
                </c:pt>
                <c:pt idx="525">
                  <c:v>1.969896448854463</c:v>
                </c:pt>
                <c:pt idx="526">
                  <c:v>1.970812544478334</c:v>
                </c:pt>
                <c:pt idx="527">
                  <c:v>1.9717286401021681</c:v>
                </c:pt>
                <c:pt idx="528">
                  <c:v>1.972644735726055</c:v>
                </c:pt>
                <c:pt idx="529">
                  <c:v>1.973560831349916</c:v>
                </c:pt>
                <c:pt idx="530">
                  <c:v>1.9744769269737841</c:v>
                </c:pt>
                <c:pt idx="531">
                  <c:v>1.975393022597641</c:v>
                </c:pt>
                <c:pt idx="532">
                  <c:v>1.9763091182215049</c:v>
                </c:pt>
                <c:pt idx="533">
                  <c:v>1.9772252138453661</c:v>
                </c:pt>
                <c:pt idx="534">
                  <c:v>1.9781413094692299</c:v>
                </c:pt>
                <c:pt idx="535">
                  <c:v>1.979057405093092</c:v>
                </c:pt>
                <c:pt idx="536">
                  <c:v>1.979973500716953</c:v>
                </c:pt>
                <c:pt idx="537">
                  <c:v>1.980889596340816</c:v>
                </c:pt>
                <c:pt idx="538">
                  <c:v>1.981805691964676</c:v>
                </c:pt>
                <c:pt idx="539">
                  <c:v>1.982721787588539</c:v>
                </c:pt>
                <c:pt idx="540">
                  <c:v>1.983637883212402</c:v>
                </c:pt>
                <c:pt idx="541">
                  <c:v>1.9845539788362681</c:v>
                </c:pt>
                <c:pt idx="542">
                  <c:v>1.985470074460127</c:v>
                </c:pt>
                <c:pt idx="543">
                  <c:v>1.98638617008399</c:v>
                </c:pt>
                <c:pt idx="544">
                  <c:v>1.9873022657078501</c:v>
                </c:pt>
                <c:pt idx="545">
                  <c:v>1.9882183613317179</c:v>
                </c:pt>
                <c:pt idx="546">
                  <c:v>1.9891344569555749</c:v>
                </c:pt>
                <c:pt idx="547">
                  <c:v>1.9900505525794381</c:v>
                </c:pt>
                <c:pt idx="548">
                  <c:v>1.990966648203299</c:v>
                </c:pt>
                <c:pt idx="549">
                  <c:v>1.991882743827162</c:v>
                </c:pt>
                <c:pt idx="550">
                  <c:v>1.9927988394510261</c:v>
                </c:pt>
                <c:pt idx="551">
                  <c:v>1.993714935074886</c:v>
                </c:pt>
                <c:pt idx="552">
                  <c:v>1.99463103069875</c:v>
                </c:pt>
                <c:pt idx="553">
                  <c:v>1.9955471263226141</c:v>
                </c:pt>
                <c:pt idx="554">
                  <c:v>1.996463221946474</c:v>
                </c:pt>
                <c:pt idx="555">
                  <c:v>1.997379317570334</c:v>
                </c:pt>
                <c:pt idx="556">
                  <c:v>1.9982954131941979</c:v>
                </c:pt>
                <c:pt idx="557">
                  <c:v>1.9992115088180611</c:v>
                </c:pt>
                <c:pt idx="558">
                  <c:v>2.0001276044419272</c:v>
                </c:pt>
                <c:pt idx="559">
                  <c:v>2.0010437000657841</c:v>
                </c:pt>
                <c:pt idx="560">
                  <c:v>2.0019597956896469</c:v>
                </c:pt>
                <c:pt idx="561">
                  <c:v>2.002875891313503</c:v>
                </c:pt>
                <c:pt idx="562">
                  <c:v>2.0037919869373799</c:v>
                </c:pt>
                <c:pt idx="563">
                  <c:v>2.0047080825612338</c:v>
                </c:pt>
                <c:pt idx="564">
                  <c:v>2.0056241781851001</c:v>
                </c:pt>
                <c:pt idx="565">
                  <c:v>2.0065402738089579</c:v>
                </c:pt>
                <c:pt idx="566">
                  <c:v>2.0074563694328211</c:v>
                </c:pt>
                <c:pt idx="567">
                  <c:v>2.008372465056683</c:v>
                </c:pt>
                <c:pt idx="568">
                  <c:v>2.0092885606805448</c:v>
                </c:pt>
                <c:pt idx="569">
                  <c:v>2.0102046563044071</c:v>
                </c:pt>
                <c:pt idx="570">
                  <c:v>2.011120751928269</c:v>
                </c:pt>
                <c:pt idx="571">
                  <c:v>2.0120368475521362</c:v>
                </c:pt>
                <c:pt idx="572">
                  <c:v>2.0129529431759932</c:v>
                </c:pt>
                <c:pt idx="573">
                  <c:v>2.0138690387998541</c:v>
                </c:pt>
                <c:pt idx="574">
                  <c:v>2.014785134423712</c:v>
                </c:pt>
                <c:pt idx="575">
                  <c:v>2.0157012300475809</c:v>
                </c:pt>
                <c:pt idx="576">
                  <c:v>2.0166173256714428</c:v>
                </c:pt>
                <c:pt idx="577">
                  <c:v>2.0175334212953082</c:v>
                </c:pt>
                <c:pt idx="578">
                  <c:v>2.018449516919163</c:v>
                </c:pt>
                <c:pt idx="579">
                  <c:v>2.0193656125430262</c:v>
                </c:pt>
                <c:pt idx="580">
                  <c:v>2.0202817081668978</c:v>
                </c:pt>
                <c:pt idx="581">
                  <c:v>2.0211978037907552</c:v>
                </c:pt>
                <c:pt idx="582">
                  <c:v>2.0221138994146171</c:v>
                </c:pt>
                <c:pt idx="583">
                  <c:v>2.0230299950384789</c:v>
                </c:pt>
                <c:pt idx="584">
                  <c:v>2.0239460906623412</c:v>
                </c:pt>
                <c:pt idx="585">
                  <c:v>2.0248621862861991</c:v>
                </c:pt>
                <c:pt idx="586">
                  <c:v>2.0257782819100671</c:v>
                </c:pt>
                <c:pt idx="587">
                  <c:v>2.0266943775339281</c:v>
                </c:pt>
                <c:pt idx="588">
                  <c:v>2.02761047315779</c:v>
                </c:pt>
                <c:pt idx="589">
                  <c:v>2.0285265687816612</c:v>
                </c:pt>
                <c:pt idx="590">
                  <c:v>2.0294426644055141</c:v>
                </c:pt>
                <c:pt idx="591">
                  <c:v>2.0303587600293782</c:v>
                </c:pt>
                <c:pt idx="592">
                  <c:v>2.0312748556532392</c:v>
                </c:pt>
                <c:pt idx="593">
                  <c:v>2.032190951277101</c:v>
                </c:pt>
                <c:pt idx="594">
                  <c:v>2.03310704690097</c:v>
                </c:pt>
                <c:pt idx="595">
                  <c:v>2.0340231425248261</c:v>
                </c:pt>
                <c:pt idx="596">
                  <c:v>2.0349392381486879</c:v>
                </c:pt>
                <c:pt idx="597">
                  <c:v>2.035855333772536</c:v>
                </c:pt>
                <c:pt idx="598">
                  <c:v>2.036771429396413</c:v>
                </c:pt>
                <c:pt idx="599">
                  <c:v>2.0376875250202748</c:v>
                </c:pt>
                <c:pt idx="600">
                  <c:v>2.0386036206441371</c:v>
                </c:pt>
                <c:pt idx="601">
                  <c:v>2.0395197162679999</c:v>
                </c:pt>
                <c:pt idx="602">
                  <c:v>2.0404358118918622</c:v>
                </c:pt>
                <c:pt idx="603">
                  <c:v>2.041351907515724</c:v>
                </c:pt>
                <c:pt idx="604">
                  <c:v>2.042268003139577</c:v>
                </c:pt>
                <c:pt idx="605">
                  <c:v>2.0431840987634531</c:v>
                </c:pt>
                <c:pt idx="606">
                  <c:v>2.0441001943873149</c:v>
                </c:pt>
                <c:pt idx="607">
                  <c:v>2.0450162900111728</c:v>
                </c:pt>
                <c:pt idx="608">
                  <c:v>2.0459323856350382</c:v>
                </c:pt>
                <c:pt idx="609">
                  <c:v>2.0468484812588681</c:v>
                </c:pt>
                <c:pt idx="610">
                  <c:v>2.0477645768827641</c:v>
                </c:pt>
                <c:pt idx="611">
                  <c:v>2.0486806725066238</c:v>
                </c:pt>
                <c:pt idx="612">
                  <c:v>2.049596768130491</c:v>
                </c:pt>
                <c:pt idx="613">
                  <c:v>2.050512863754347</c:v>
                </c:pt>
                <c:pt idx="614">
                  <c:v>2.051428959378196</c:v>
                </c:pt>
                <c:pt idx="615">
                  <c:v>2.0523450550020712</c:v>
                </c:pt>
                <c:pt idx="616">
                  <c:v>2.0532611506259379</c:v>
                </c:pt>
                <c:pt idx="617">
                  <c:v>2.0541772462497998</c:v>
                </c:pt>
                <c:pt idx="618">
                  <c:v>2.0550933418736581</c:v>
                </c:pt>
                <c:pt idx="619">
                  <c:v>2.0560094374975182</c:v>
                </c:pt>
                <c:pt idx="620">
                  <c:v>2.0569255331213832</c:v>
                </c:pt>
                <c:pt idx="621">
                  <c:v>2.0578416287452441</c:v>
                </c:pt>
                <c:pt idx="622">
                  <c:v>2.0587577243691069</c:v>
                </c:pt>
                <c:pt idx="623">
                  <c:v>2.0596738199929692</c:v>
                </c:pt>
                <c:pt idx="624">
                  <c:v>2.060589915616831</c:v>
                </c:pt>
                <c:pt idx="625">
                  <c:v>2.0615060112406942</c:v>
                </c:pt>
                <c:pt idx="626">
                  <c:v>2.0624221068645561</c:v>
                </c:pt>
                <c:pt idx="627">
                  <c:v>2.0633382024884241</c:v>
                </c:pt>
                <c:pt idx="628">
                  <c:v>2.0642542981122811</c:v>
                </c:pt>
                <c:pt idx="629">
                  <c:v>2.065170393736143</c:v>
                </c:pt>
                <c:pt idx="630">
                  <c:v>2.0660864893599991</c:v>
                </c:pt>
                <c:pt idx="631">
                  <c:v>2.0670025849838671</c:v>
                </c:pt>
                <c:pt idx="632">
                  <c:v>2.0679186806077312</c:v>
                </c:pt>
                <c:pt idx="633">
                  <c:v>2.0688347762315979</c:v>
                </c:pt>
                <c:pt idx="634">
                  <c:v>2.0697508718554598</c:v>
                </c:pt>
                <c:pt idx="635">
                  <c:v>2.0706669674793172</c:v>
                </c:pt>
                <c:pt idx="636">
                  <c:v>2.0715830631031782</c:v>
                </c:pt>
                <c:pt idx="637">
                  <c:v>2.0724991587270409</c:v>
                </c:pt>
                <c:pt idx="638">
                  <c:v>2.0734152543509041</c:v>
                </c:pt>
                <c:pt idx="639">
                  <c:v>2.0743313499747682</c:v>
                </c:pt>
                <c:pt idx="640">
                  <c:v>2.075247445598623</c:v>
                </c:pt>
                <c:pt idx="641">
                  <c:v>2.0761635412224941</c:v>
                </c:pt>
                <c:pt idx="642">
                  <c:v>2.0770796368463542</c:v>
                </c:pt>
                <c:pt idx="643">
                  <c:v>2.0779957324702152</c:v>
                </c:pt>
                <c:pt idx="644">
                  <c:v>2.0789118280940801</c:v>
                </c:pt>
                <c:pt idx="645">
                  <c:v>2.0798279237179389</c:v>
                </c:pt>
                <c:pt idx="646">
                  <c:v>2.0807440193418012</c:v>
                </c:pt>
                <c:pt idx="647">
                  <c:v>2.0816601149656591</c:v>
                </c:pt>
                <c:pt idx="648">
                  <c:v>2.0825762105895258</c:v>
                </c:pt>
                <c:pt idx="649">
                  <c:v>2.083492306213389</c:v>
                </c:pt>
                <c:pt idx="650">
                  <c:v>2.08440840183725</c:v>
                </c:pt>
                <c:pt idx="651">
                  <c:v>2.0853244974611171</c:v>
                </c:pt>
                <c:pt idx="652">
                  <c:v>2.0862405930849741</c:v>
                </c:pt>
                <c:pt idx="653">
                  <c:v>2.0871566887088382</c:v>
                </c:pt>
                <c:pt idx="654">
                  <c:v>2.0880727843327</c:v>
                </c:pt>
                <c:pt idx="655">
                  <c:v>2.0889888799565628</c:v>
                </c:pt>
                <c:pt idx="656">
                  <c:v>2.0899049755804242</c:v>
                </c:pt>
                <c:pt idx="657">
                  <c:v>2.0908210712042861</c:v>
                </c:pt>
                <c:pt idx="658">
                  <c:v>2.0917371668281488</c:v>
                </c:pt>
                <c:pt idx="659">
                  <c:v>2.0926532624520111</c:v>
                </c:pt>
                <c:pt idx="660">
                  <c:v>2.0935693580758752</c:v>
                </c:pt>
                <c:pt idx="661">
                  <c:v>2.0944854536997171</c:v>
                </c:pt>
                <c:pt idx="662">
                  <c:v>2.095401549323598</c:v>
                </c:pt>
                <c:pt idx="663">
                  <c:v>2.0963176449474612</c:v>
                </c:pt>
                <c:pt idx="664">
                  <c:v>2.0972337405713279</c:v>
                </c:pt>
                <c:pt idx="665">
                  <c:v>2.0981498361951831</c:v>
                </c:pt>
                <c:pt idx="666">
                  <c:v>2.099065931819037</c:v>
                </c:pt>
                <c:pt idx="667">
                  <c:v>2.0999820274429122</c:v>
                </c:pt>
                <c:pt idx="668">
                  <c:v>2.100898123066766</c:v>
                </c:pt>
                <c:pt idx="669">
                  <c:v>2.1018142186906381</c:v>
                </c:pt>
                <c:pt idx="670">
                  <c:v>2.1027303143144982</c:v>
                </c:pt>
                <c:pt idx="671">
                  <c:v>2.1036464099383578</c:v>
                </c:pt>
                <c:pt idx="672">
                  <c:v>2.1045625055622201</c:v>
                </c:pt>
                <c:pt idx="673">
                  <c:v>2.1054786011860829</c:v>
                </c:pt>
                <c:pt idx="674">
                  <c:v>2.1063946968099452</c:v>
                </c:pt>
                <c:pt idx="675">
                  <c:v>2.1073107924338119</c:v>
                </c:pt>
                <c:pt idx="676">
                  <c:v>2.1082268880576742</c:v>
                </c:pt>
                <c:pt idx="677">
                  <c:v>2.1091429836815312</c:v>
                </c:pt>
                <c:pt idx="678">
                  <c:v>2.1100590793053939</c:v>
                </c:pt>
                <c:pt idx="679">
                  <c:v>2.1109751749292531</c:v>
                </c:pt>
                <c:pt idx="680">
                  <c:v>2.111891270553119</c:v>
                </c:pt>
                <c:pt idx="681">
                  <c:v>2.11280736617698</c:v>
                </c:pt>
                <c:pt idx="682">
                  <c:v>2.1137234618008431</c:v>
                </c:pt>
                <c:pt idx="683">
                  <c:v>2.114639557424705</c:v>
                </c:pt>
                <c:pt idx="684">
                  <c:v>2.115555653048562</c:v>
                </c:pt>
                <c:pt idx="685">
                  <c:v>2.116471748672438</c:v>
                </c:pt>
                <c:pt idx="686">
                  <c:v>2.1173878442962968</c:v>
                </c:pt>
                <c:pt idx="687">
                  <c:v>2.1183039399201542</c:v>
                </c:pt>
                <c:pt idx="688">
                  <c:v>2.1192200355440161</c:v>
                </c:pt>
                <c:pt idx="689">
                  <c:v>2.1201361311678801</c:v>
                </c:pt>
                <c:pt idx="690">
                  <c:v>2.1210522267917411</c:v>
                </c:pt>
                <c:pt idx="691">
                  <c:v>2.121968322415603</c:v>
                </c:pt>
                <c:pt idx="692">
                  <c:v>2.1228844180394661</c:v>
                </c:pt>
                <c:pt idx="693">
                  <c:v>2.123800513663328</c:v>
                </c:pt>
                <c:pt idx="694">
                  <c:v>2.1247166092871912</c:v>
                </c:pt>
                <c:pt idx="695">
                  <c:v>2.125632704911057</c:v>
                </c:pt>
                <c:pt idx="696">
                  <c:v>2.126548800534914</c:v>
                </c:pt>
                <c:pt idx="697">
                  <c:v>2.1274648961587772</c:v>
                </c:pt>
                <c:pt idx="698">
                  <c:v>2.1283809917826431</c:v>
                </c:pt>
                <c:pt idx="699">
                  <c:v>2.1292970874065058</c:v>
                </c:pt>
                <c:pt idx="700">
                  <c:v>2.1302131830303641</c:v>
                </c:pt>
                <c:pt idx="701">
                  <c:v>2.1311292786542282</c:v>
                </c:pt>
                <c:pt idx="702">
                  <c:v>2.1320453742780581</c:v>
                </c:pt>
                <c:pt idx="703">
                  <c:v>2.132961469901951</c:v>
                </c:pt>
                <c:pt idx="704">
                  <c:v>2.1338775655258142</c:v>
                </c:pt>
                <c:pt idx="705">
                  <c:v>2.1347936611496752</c:v>
                </c:pt>
                <c:pt idx="706">
                  <c:v>2.1357097567735401</c:v>
                </c:pt>
                <c:pt idx="707">
                  <c:v>2.1366258523974002</c:v>
                </c:pt>
                <c:pt idx="708">
                  <c:v>2.1375419480212652</c:v>
                </c:pt>
                <c:pt idx="709">
                  <c:v>2.138458043645119</c:v>
                </c:pt>
                <c:pt idx="710">
                  <c:v>2.1393741392689831</c:v>
                </c:pt>
                <c:pt idx="711">
                  <c:v>2.140290234892849</c:v>
                </c:pt>
                <c:pt idx="712">
                  <c:v>2.1412063305167108</c:v>
                </c:pt>
                <c:pt idx="713">
                  <c:v>2.1421224261405731</c:v>
                </c:pt>
                <c:pt idx="714">
                  <c:v>2.1430385217644399</c:v>
                </c:pt>
                <c:pt idx="715">
                  <c:v>2.1439546173882982</c:v>
                </c:pt>
                <c:pt idx="716">
                  <c:v>2.14487071301216</c:v>
                </c:pt>
                <c:pt idx="717">
                  <c:v>2.1457868086360272</c:v>
                </c:pt>
                <c:pt idx="718">
                  <c:v>2.146702904259878</c:v>
                </c:pt>
                <c:pt idx="719">
                  <c:v>2.1476189998837421</c:v>
                </c:pt>
                <c:pt idx="720">
                  <c:v>2.1485350955076119</c:v>
                </c:pt>
                <c:pt idx="721">
                  <c:v>2.1494511911314711</c:v>
                </c:pt>
                <c:pt idx="722">
                  <c:v>2.1503672867553378</c:v>
                </c:pt>
                <c:pt idx="723">
                  <c:v>2.1512833823791961</c:v>
                </c:pt>
                <c:pt idx="724">
                  <c:v>2.152199478003058</c:v>
                </c:pt>
                <c:pt idx="725">
                  <c:v>2.1531155736269212</c:v>
                </c:pt>
                <c:pt idx="726">
                  <c:v>2.154031669250783</c:v>
                </c:pt>
                <c:pt idx="727">
                  <c:v>2.1549477648746449</c:v>
                </c:pt>
                <c:pt idx="728">
                  <c:v>2.1558638604985072</c:v>
                </c:pt>
                <c:pt idx="729">
                  <c:v>2.1567799561223722</c:v>
                </c:pt>
                <c:pt idx="730">
                  <c:v>2.1576960517462358</c:v>
                </c:pt>
                <c:pt idx="731">
                  <c:v>2.1586121473700941</c:v>
                </c:pt>
                <c:pt idx="732">
                  <c:v>2.1595282429939622</c:v>
                </c:pt>
                <c:pt idx="733">
                  <c:v>2.16044433861782</c:v>
                </c:pt>
                <c:pt idx="734">
                  <c:v>2.1613604342416801</c:v>
                </c:pt>
                <c:pt idx="735">
                  <c:v>2.1622765298655429</c:v>
                </c:pt>
                <c:pt idx="736">
                  <c:v>2.1631926254894052</c:v>
                </c:pt>
                <c:pt idx="737">
                  <c:v>2.164108721113267</c:v>
                </c:pt>
                <c:pt idx="738">
                  <c:v>2.1650248167371342</c:v>
                </c:pt>
                <c:pt idx="739">
                  <c:v>2.1659409123609952</c:v>
                </c:pt>
                <c:pt idx="740">
                  <c:v>2.1668570079848539</c:v>
                </c:pt>
                <c:pt idx="741">
                  <c:v>2.1677731036087171</c:v>
                </c:pt>
                <c:pt idx="742">
                  <c:v>2.168689199232579</c:v>
                </c:pt>
                <c:pt idx="743">
                  <c:v>2.1696052948564408</c:v>
                </c:pt>
                <c:pt idx="744">
                  <c:v>2.1705213904803071</c:v>
                </c:pt>
                <c:pt idx="745">
                  <c:v>2.1714374861041632</c:v>
                </c:pt>
                <c:pt idx="746">
                  <c:v>2.1723535817280282</c:v>
                </c:pt>
                <c:pt idx="747">
                  <c:v>2.17326967735189</c:v>
                </c:pt>
                <c:pt idx="748">
                  <c:v>2.1741857729757572</c:v>
                </c:pt>
                <c:pt idx="749">
                  <c:v>2.17510186859962</c:v>
                </c:pt>
                <c:pt idx="750">
                  <c:v>2.1760179642234769</c:v>
                </c:pt>
                <c:pt idx="751">
                  <c:v>2.1769340598473441</c:v>
                </c:pt>
                <c:pt idx="752">
                  <c:v>2.2135921987959568</c:v>
                </c:pt>
                <c:pt idx="753">
                  <c:v>2.2145082944198151</c:v>
                </c:pt>
                <c:pt idx="754">
                  <c:v>2.215424390043677</c:v>
                </c:pt>
                <c:pt idx="755">
                  <c:v>2.2163404856675388</c:v>
                </c:pt>
                <c:pt idx="756">
                  <c:v>2.2172565812914038</c:v>
                </c:pt>
                <c:pt idx="757">
                  <c:v>2.2181726769152639</c:v>
                </c:pt>
                <c:pt idx="758">
                  <c:v>2.2190887725391262</c:v>
                </c:pt>
                <c:pt idx="759">
                  <c:v>2.220004868163</c:v>
                </c:pt>
                <c:pt idx="760">
                  <c:v>2.2209209637868512</c:v>
                </c:pt>
                <c:pt idx="761">
                  <c:v>2.2218370594107171</c:v>
                </c:pt>
                <c:pt idx="762">
                  <c:v>2.2227531550345749</c:v>
                </c:pt>
                <c:pt idx="763">
                  <c:v>2.2236692506584408</c:v>
                </c:pt>
                <c:pt idx="764">
                  <c:v>2.2245853462823049</c:v>
                </c:pt>
                <c:pt idx="765">
                  <c:v>2.2255014419061658</c:v>
                </c:pt>
                <c:pt idx="766">
                  <c:v>2.2264175375300241</c:v>
                </c:pt>
                <c:pt idx="767">
                  <c:v>2.227333633153886</c:v>
                </c:pt>
                <c:pt idx="768">
                  <c:v>2.2282497287777518</c:v>
                </c:pt>
                <c:pt idx="769">
                  <c:v>2.229165824401611</c:v>
                </c:pt>
                <c:pt idx="770">
                  <c:v>2.2300819200254738</c:v>
                </c:pt>
                <c:pt idx="771">
                  <c:v>2.2309980156493379</c:v>
                </c:pt>
                <c:pt idx="772">
                  <c:v>2.2319141112731971</c:v>
                </c:pt>
                <c:pt idx="773">
                  <c:v>2.2328302068970598</c:v>
                </c:pt>
                <c:pt idx="774">
                  <c:v>2.2337463025209252</c:v>
                </c:pt>
                <c:pt idx="775">
                  <c:v>2.2346623981447791</c:v>
                </c:pt>
                <c:pt idx="776">
                  <c:v>2.235578493768636</c:v>
                </c:pt>
                <c:pt idx="777">
                  <c:v>2.236494589392509</c:v>
                </c:pt>
                <c:pt idx="778">
                  <c:v>2.2374106850163749</c:v>
                </c:pt>
                <c:pt idx="779">
                  <c:v>2.238326780640238</c:v>
                </c:pt>
                <c:pt idx="780">
                  <c:v>2.2392428762640941</c:v>
                </c:pt>
                <c:pt idx="781">
                  <c:v>2.2401589718879622</c:v>
                </c:pt>
                <c:pt idx="782">
                  <c:v>2.2410750675118201</c:v>
                </c:pt>
                <c:pt idx="783">
                  <c:v>2.2419911631356841</c:v>
                </c:pt>
                <c:pt idx="784">
                  <c:v>2.2429072587595509</c:v>
                </c:pt>
                <c:pt idx="785">
                  <c:v>2.2438233543834118</c:v>
                </c:pt>
                <c:pt idx="786">
                  <c:v>2.2447394500072728</c:v>
                </c:pt>
                <c:pt idx="787">
                  <c:v>2.2456555456311338</c:v>
                </c:pt>
                <c:pt idx="788">
                  <c:v>2.2465716412550001</c:v>
                </c:pt>
                <c:pt idx="789">
                  <c:v>2.2474877368788602</c:v>
                </c:pt>
                <c:pt idx="790">
                  <c:v>2.2484038325027198</c:v>
                </c:pt>
                <c:pt idx="791">
                  <c:v>2.2493199281265812</c:v>
                </c:pt>
                <c:pt idx="792">
                  <c:v>2.2502360237504431</c:v>
                </c:pt>
                <c:pt idx="793">
                  <c:v>2.2511521193743032</c:v>
                </c:pt>
                <c:pt idx="794">
                  <c:v>2.252068214998157</c:v>
                </c:pt>
                <c:pt idx="795">
                  <c:v>2.252984310622034</c:v>
                </c:pt>
                <c:pt idx="796">
                  <c:v>2.2539004062458932</c:v>
                </c:pt>
                <c:pt idx="797">
                  <c:v>2.2548165018697541</c:v>
                </c:pt>
                <c:pt idx="798">
                  <c:v>2.2557325974936182</c:v>
                </c:pt>
                <c:pt idx="799">
                  <c:v>2.2566486931174721</c:v>
                </c:pt>
                <c:pt idx="800">
                  <c:v>2.2575647887413499</c:v>
                </c:pt>
                <c:pt idx="801">
                  <c:v>2.2584808843652029</c:v>
                </c:pt>
                <c:pt idx="802">
                  <c:v>2.2593969799890652</c:v>
                </c:pt>
                <c:pt idx="803">
                  <c:v>2.260313075612935</c:v>
                </c:pt>
                <c:pt idx="804">
                  <c:v>2.2612291712367898</c:v>
                </c:pt>
                <c:pt idx="805">
                  <c:v>2.2621452668606552</c:v>
                </c:pt>
                <c:pt idx="806">
                  <c:v>2.2630613624845219</c:v>
                </c:pt>
                <c:pt idx="807">
                  <c:v>2.2639774581083829</c:v>
                </c:pt>
                <c:pt idx="808">
                  <c:v>2.2648935537322412</c:v>
                </c:pt>
                <c:pt idx="809">
                  <c:v>2.2658096493561009</c:v>
                </c:pt>
                <c:pt idx="810">
                  <c:v>2.266725744979968</c:v>
                </c:pt>
                <c:pt idx="811">
                  <c:v>2.2676418406038268</c:v>
                </c:pt>
                <c:pt idx="812">
                  <c:v>2.2685579362276882</c:v>
                </c:pt>
                <c:pt idx="813">
                  <c:v>2.2694740318515549</c:v>
                </c:pt>
                <c:pt idx="814">
                  <c:v>2.2703901274754168</c:v>
                </c:pt>
                <c:pt idx="815">
                  <c:v>2.2713062230992751</c:v>
                </c:pt>
                <c:pt idx="816">
                  <c:v>2.272222318723137</c:v>
                </c:pt>
                <c:pt idx="817">
                  <c:v>2.2731384143470001</c:v>
                </c:pt>
                <c:pt idx="818">
                  <c:v>2.2740545099708611</c:v>
                </c:pt>
                <c:pt idx="819">
                  <c:v>2.2749706055947239</c:v>
                </c:pt>
                <c:pt idx="820">
                  <c:v>2.2758867012185862</c:v>
                </c:pt>
                <c:pt idx="821">
                  <c:v>2.2768027968424489</c:v>
                </c:pt>
                <c:pt idx="822">
                  <c:v>2.277718892466317</c:v>
                </c:pt>
                <c:pt idx="823">
                  <c:v>2.2786349880901771</c:v>
                </c:pt>
                <c:pt idx="824">
                  <c:v>2.2795510837140349</c:v>
                </c:pt>
                <c:pt idx="825">
                  <c:v>2.2804671793378981</c:v>
                </c:pt>
                <c:pt idx="826">
                  <c:v>2.281383274961764</c:v>
                </c:pt>
                <c:pt idx="827">
                  <c:v>2.2822993705856232</c:v>
                </c:pt>
                <c:pt idx="828">
                  <c:v>2.283215466209485</c:v>
                </c:pt>
                <c:pt idx="829">
                  <c:v>2.2841315618333602</c:v>
                </c:pt>
                <c:pt idx="830">
                  <c:v>2.2850476574572118</c:v>
                </c:pt>
                <c:pt idx="831">
                  <c:v>2.285963753081075</c:v>
                </c:pt>
                <c:pt idx="832">
                  <c:v>2.2868798487049382</c:v>
                </c:pt>
                <c:pt idx="833">
                  <c:v>2.2877959443287978</c:v>
                </c:pt>
                <c:pt idx="834">
                  <c:v>2.2887120399526601</c:v>
                </c:pt>
                <c:pt idx="835">
                  <c:v>2.2896281355765198</c:v>
                </c:pt>
                <c:pt idx="836">
                  <c:v>2.2905442312003852</c:v>
                </c:pt>
                <c:pt idx="837">
                  <c:v>2.2914603268242391</c:v>
                </c:pt>
                <c:pt idx="838">
                  <c:v>2.2923764224481071</c:v>
                </c:pt>
                <c:pt idx="839">
                  <c:v>2.2932925180719739</c:v>
                </c:pt>
                <c:pt idx="840">
                  <c:v>2.2942086136958171</c:v>
                </c:pt>
                <c:pt idx="841">
                  <c:v>2.295124709319698</c:v>
                </c:pt>
                <c:pt idx="842">
                  <c:v>2.2960408049435541</c:v>
                </c:pt>
                <c:pt idx="843">
                  <c:v>2.29695690056742</c:v>
                </c:pt>
                <c:pt idx="844">
                  <c:v>2.2978729961912792</c:v>
                </c:pt>
                <c:pt idx="845">
                  <c:v>2.2987890918151428</c:v>
                </c:pt>
                <c:pt idx="846">
                  <c:v>2.2997051874390042</c:v>
                </c:pt>
                <c:pt idx="847">
                  <c:v>2.300621283062867</c:v>
                </c:pt>
                <c:pt idx="848">
                  <c:v>2.3015373786867341</c:v>
                </c:pt>
                <c:pt idx="849">
                  <c:v>2.302453474310576</c:v>
                </c:pt>
                <c:pt idx="850">
                  <c:v>2.3033695699344552</c:v>
                </c:pt>
                <c:pt idx="851">
                  <c:v>2.304285665558317</c:v>
                </c:pt>
                <c:pt idx="852">
                  <c:v>2.3052017611821798</c:v>
                </c:pt>
                <c:pt idx="853">
                  <c:v>2.3061178568060412</c:v>
                </c:pt>
                <c:pt idx="854">
                  <c:v>2.3070339524299071</c:v>
                </c:pt>
                <c:pt idx="855">
                  <c:v>2.3079500480537649</c:v>
                </c:pt>
                <c:pt idx="856">
                  <c:v>2.3088661436776281</c:v>
                </c:pt>
                <c:pt idx="857">
                  <c:v>2.30978223930149</c:v>
                </c:pt>
                <c:pt idx="858">
                  <c:v>2.31069833492535</c:v>
                </c:pt>
                <c:pt idx="859">
                  <c:v>2.3116144305491861</c:v>
                </c:pt>
                <c:pt idx="860">
                  <c:v>2.3125305261730769</c:v>
                </c:pt>
                <c:pt idx="861">
                  <c:v>2.3134466217969392</c:v>
                </c:pt>
                <c:pt idx="862">
                  <c:v>2.3143627174208001</c:v>
                </c:pt>
                <c:pt idx="863">
                  <c:v>2.315278813044634</c:v>
                </c:pt>
                <c:pt idx="864">
                  <c:v>2.3161949086685261</c:v>
                </c:pt>
                <c:pt idx="865">
                  <c:v>2.3171110042923919</c:v>
                </c:pt>
                <c:pt idx="866">
                  <c:v>2.3180270999162471</c:v>
                </c:pt>
                <c:pt idx="867">
                  <c:v>2.3189431955400961</c:v>
                </c:pt>
                <c:pt idx="868">
                  <c:v>2.3198592911639571</c:v>
                </c:pt>
                <c:pt idx="869">
                  <c:v>2.3207753867878371</c:v>
                </c:pt>
                <c:pt idx="870">
                  <c:v>2.321691482411699</c:v>
                </c:pt>
                <c:pt idx="871">
                  <c:v>2.3226075780355622</c:v>
                </c:pt>
                <c:pt idx="872">
                  <c:v>2.323523673659424</c:v>
                </c:pt>
                <c:pt idx="873">
                  <c:v>2.3244397692832841</c:v>
                </c:pt>
                <c:pt idx="874">
                  <c:v>2.3253558649071482</c:v>
                </c:pt>
                <c:pt idx="875">
                  <c:v>2.3262719605310109</c:v>
                </c:pt>
                <c:pt idx="876">
                  <c:v>2.3271880561548728</c:v>
                </c:pt>
                <c:pt idx="877">
                  <c:v>2.3281041517787351</c:v>
                </c:pt>
                <c:pt idx="878">
                  <c:v>2.3290202474026018</c:v>
                </c:pt>
                <c:pt idx="879">
                  <c:v>2.3299363430264601</c:v>
                </c:pt>
                <c:pt idx="880">
                  <c:v>2.3308524386503171</c:v>
                </c:pt>
                <c:pt idx="881">
                  <c:v>2.331768534274155</c:v>
                </c:pt>
                <c:pt idx="882">
                  <c:v>2.3326846298980168</c:v>
                </c:pt>
                <c:pt idx="883">
                  <c:v>2.3336007255219089</c:v>
                </c:pt>
                <c:pt idx="884">
                  <c:v>2.3345168211457712</c:v>
                </c:pt>
                <c:pt idx="885">
                  <c:v>2.3354329167696171</c:v>
                </c:pt>
                <c:pt idx="886">
                  <c:v>2.3363490123934931</c:v>
                </c:pt>
                <c:pt idx="887">
                  <c:v>2.3372651080173581</c:v>
                </c:pt>
                <c:pt idx="888">
                  <c:v>2.33818120364122</c:v>
                </c:pt>
                <c:pt idx="889">
                  <c:v>2.33909729926508</c:v>
                </c:pt>
                <c:pt idx="890">
                  <c:v>2.3400133948889441</c:v>
                </c:pt>
                <c:pt idx="891">
                  <c:v>2.3409294905128069</c:v>
                </c:pt>
                <c:pt idx="892">
                  <c:v>2.341845586136662</c:v>
                </c:pt>
                <c:pt idx="893">
                  <c:v>2.342761681760531</c:v>
                </c:pt>
                <c:pt idx="894">
                  <c:v>2.3436777773843982</c:v>
                </c:pt>
                <c:pt idx="895">
                  <c:v>2.3445938730082561</c:v>
                </c:pt>
                <c:pt idx="896">
                  <c:v>2.3455099686321201</c:v>
                </c:pt>
                <c:pt idx="897">
                  <c:v>2.3464260642559802</c:v>
                </c:pt>
                <c:pt idx="898">
                  <c:v>2.3473421598798381</c:v>
                </c:pt>
                <c:pt idx="899">
                  <c:v>2.348258255503699</c:v>
                </c:pt>
                <c:pt idx="900">
                  <c:v>2.349174351127572</c:v>
                </c:pt>
                <c:pt idx="901">
                  <c:v>2.350090446751429</c:v>
                </c:pt>
                <c:pt idx="902">
                  <c:v>2.3510065423752922</c:v>
                </c:pt>
                <c:pt idx="903">
                  <c:v>2.3519226379991531</c:v>
                </c:pt>
                <c:pt idx="904">
                  <c:v>2.352838733622999</c:v>
                </c:pt>
                <c:pt idx="905">
                  <c:v>2.3537548292468782</c:v>
                </c:pt>
                <c:pt idx="906">
                  <c:v>2.354670924870732</c:v>
                </c:pt>
                <c:pt idx="907">
                  <c:v>2.3555870204946028</c:v>
                </c:pt>
                <c:pt idx="908">
                  <c:v>2.3565031161184571</c:v>
                </c:pt>
                <c:pt idx="909">
                  <c:v>2.3574192117423318</c:v>
                </c:pt>
                <c:pt idx="910">
                  <c:v>2.3583353073661901</c:v>
                </c:pt>
                <c:pt idx="911">
                  <c:v>2.359251402990052</c:v>
                </c:pt>
                <c:pt idx="912">
                  <c:v>2.3601674986139152</c:v>
                </c:pt>
                <c:pt idx="913">
                  <c:v>2.361083594237777</c:v>
                </c:pt>
                <c:pt idx="914">
                  <c:v>2.3619996898616389</c:v>
                </c:pt>
                <c:pt idx="915">
                  <c:v>2.3629157854855012</c:v>
                </c:pt>
                <c:pt idx="916">
                  <c:v>2.3638318811093679</c:v>
                </c:pt>
                <c:pt idx="917">
                  <c:v>2.3647479767332231</c:v>
                </c:pt>
                <c:pt idx="918">
                  <c:v>2.3656640723570881</c:v>
                </c:pt>
                <c:pt idx="919">
                  <c:v>2.3665801679809539</c:v>
                </c:pt>
                <c:pt idx="920">
                  <c:v>2.3674962636048131</c:v>
                </c:pt>
                <c:pt idx="921">
                  <c:v>2.3684123592286741</c:v>
                </c:pt>
                <c:pt idx="922">
                  <c:v>2.3693284548525382</c:v>
                </c:pt>
                <c:pt idx="923">
                  <c:v>2.3702445504764</c:v>
                </c:pt>
                <c:pt idx="924">
                  <c:v>2.3711606461002601</c:v>
                </c:pt>
                <c:pt idx="925">
                  <c:v>2.3720767417241242</c:v>
                </c:pt>
                <c:pt idx="926">
                  <c:v>2.3729928373479861</c:v>
                </c:pt>
                <c:pt idx="927">
                  <c:v>2.373908932971843</c:v>
                </c:pt>
                <c:pt idx="928">
                  <c:v>2.3748214500971798</c:v>
                </c:pt>
                <c:pt idx="929">
                  <c:v>2.3757429134688022</c:v>
                </c:pt>
                <c:pt idx="930">
                  <c:v>2.3766554305941319</c:v>
                </c:pt>
                <c:pt idx="931">
                  <c:v>2.3775768939658231</c:v>
                </c:pt>
                <c:pt idx="932">
                  <c:v>2.3784894110911572</c:v>
                </c:pt>
                <c:pt idx="933">
                  <c:v>2.3794019282164909</c:v>
                </c:pt>
                <c:pt idx="934">
                  <c:v>2.3803233915881501</c:v>
                </c:pt>
                <c:pt idx="935">
                  <c:v>2.3812359087134811</c:v>
                </c:pt>
                <c:pt idx="936">
                  <c:v>2.382157372085139</c:v>
                </c:pt>
                <c:pt idx="937">
                  <c:v>2.3830698892104709</c:v>
                </c:pt>
                <c:pt idx="938">
                  <c:v>2.3839824063358028</c:v>
                </c:pt>
                <c:pt idx="939">
                  <c:v>2.3849038697074612</c:v>
                </c:pt>
                <c:pt idx="940">
                  <c:v>2.3858163868327931</c:v>
                </c:pt>
                <c:pt idx="941">
                  <c:v>2.3867378502044549</c:v>
                </c:pt>
                <c:pt idx="942">
                  <c:v>2.387650367329782</c:v>
                </c:pt>
                <c:pt idx="943">
                  <c:v>2.3885628844551139</c:v>
                </c:pt>
                <c:pt idx="944">
                  <c:v>2.3894843478267771</c:v>
                </c:pt>
                <c:pt idx="945">
                  <c:v>2.3903968649521041</c:v>
                </c:pt>
                <c:pt idx="946">
                  <c:v>2.3913183283237571</c:v>
                </c:pt>
                <c:pt idx="947">
                  <c:v>2.392230845449093</c:v>
                </c:pt>
                <c:pt idx="948">
                  <c:v>2.3931433625744249</c:v>
                </c:pt>
                <c:pt idx="949">
                  <c:v>2.3940648259460842</c:v>
                </c:pt>
                <c:pt idx="950">
                  <c:v>2.3949773430714152</c:v>
                </c:pt>
                <c:pt idx="951">
                  <c:v>2.3958988064430571</c:v>
                </c:pt>
                <c:pt idx="952">
                  <c:v>2.3968113235683961</c:v>
                </c:pt>
                <c:pt idx="953">
                  <c:v>2.3977238406937378</c:v>
                </c:pt>
                <c:pt idx="954">
                  <c:v>2.398645304065377</c:v>
                </c:pt>
                <c:pt idx="955">
                  <c:v>2.3995578211907231</c:v>
                </c:pt>
                <c:pt idx="956">
                  <c:v>2.400479284562385</c:v>
                </c:pt>
                <c:pt idx="957">
                  <c:v>2.4013918016877218</c:v>
                </c:pt>
                <c:pt idx="958">
                  <c:v>2.402304318813048</c:v>
                </c:pt>
                <c:pt idx="959">
                  <c:v>2.4032257821847072</c:v>
                </c:pt>
                <c:pt idx="960">
                  <c:v>2.4041382993100382</c:v>
                </c:pt>
                <c:pt idx="961">
                  <c:v>2.4050597626817001</c:v>
                </c:pt>
                <c:pt idx="962">
                  <c:v>2.405972279807028</c:v>
                </c:pt>
                <c:pt idx="963">
                  <c:v>2.4068847969323608</c:v>
                </c:pt>
                <c:pt idx="964">
                  <c:v>2.4078062603040178</c:v>
                </c:pt>
                <c:pt idx="965">
                  <c:v>2.4087187774293528</c:v>
                </c:pt>
                <c:pt idx="966">
                  <c:v>2.4096402408010071</c:v>
                </c:pt>
                <c:pt idx="967">
                  <c:v>2.410552757926343</c:v>
                </c:pt>
                <c:pt idx="968">
                  <c:v>2.4114652750516661</c:v>
                </c:pt>
                <c:pt idx="969">
                  <c:v>2.4123867384233288</c:v>
                </c:pt>
                <c:pt idx="970">
                  <c:v>2.4132992555486599</c:v>
                </c:pt>
                <c:pt idx="971">
                  <c:v>2.4142207189203231</c:v>
                </c:pt>
                <c:pt idx="972">
                  <c:v>2.4151332360456501</c:v>
                </c:pt>
                <c:pt idx="973">
                  <c:v>2.4160457531709771</c:v>
                </c:pt>
                <c:pt idx="974">
                  <c:v>2.4169672165426399</c:v>
                </c:pt>
                <c:pt idx="975">
                  <c:v>2.4178797336679709</c:v>
                </c:pt>
                <c:pt idx="976">
                  <c:v>2.418801197039623</c:v>
                </c:pt>
                <c:pt idx="977">
                  <c:v>2.4197137141649612</c:v>
                </c:pt>
                <c:pt idx="978">
                  <c:v>2.4206262312902931</c:v>
                </c:pt>
                <c:pt idx="979">
                  <c:v>2.421547694661951</c:v>
                </c:pt>
                <c:pt idx="980">
                  <c:v>2.4224602117872829</c:v>
                </c:pt>
                <c:pt idx="981">
                  <c:v>2.4233816751589412</c:v>
                </c:pt>
                <c:pt idx="982">
                  <c:v>2.4242941922842731</c:v>
                </c:pt>
                <c:pt idx="983">
                  <c:v>2.4252067094096041</c:v>
                </c:pt>
                <c:pt idx="984">
                  <c:v>2.4261281727812629</c:v>
                </c:pt>
                <c:pt idx="985">
                  <c:v>2.4270406899065939</c:v>
                </c:pt>
                <c:pt idx="986">
                  <c:v>2.4279621532782532</c:v>
                </c:pt>
                <c:pt idx="987">
                  <c:v>2.4288746704035842</c:v>
                </c:pt>
                <c:pt idx="988">
                  <c:v>2.4297871875289179</c:v>
                </c:pt>
                <c:pt idx="989">
                  <c:v>2.430708650900574</c:v>
                </c:pt>
                <c:pt idx="990">
                  <c:v>2.431621168025905</c:v>
                </c:pt>
                <c:pt idx="991">
                  <c:v>2.432542631397558</c:v>
                </c:pt>
                <c:pt idx="992">
                  <c:v>2.4334551485228961</c:v>
                </c:pt>
                <c:pt idx="993">
                  <c:v>2.4343676656482272</c:v>
                </c:pt>
                <c:pt idx="994">
                  <c:v>2.4352891290198539</c:v>
                </c:pt>
                <c:pt idx="995">
                  <c:v>2.4362016461452169</c:v>
                </c:pt>
                <c:pt idx="996">
                  <c:v>2.4371231095168748</c:v>
                </c:pt>
                <c:pt idx="997">
                  <c:v>2.4380356266422072</c:v>
                </c:pt>
                <c:pt idx="998">
                  <c:v>2.4389481437675382</c:v>
                </c:pt>
                <c:pt idx="999">
                  <c:v>2.4398696071391921</c:v>
                </c:pt>
                <c:pt idx="1000">
                  <c:v>2.4407821242645271</c:v>
                </c:pt>
                <c:pt idx="1001">
                  <c:v>2.4417035876361868</c:v>
                </c:pt>
                <c:pt idx="1002">
                  <c:v>2.4426161047615178</c:v>
                </c:pt>
                <c:pt idx="1003">
                  <c:v>2.4435286218868502</c:v>
                </c:pt>
                <c:pt idx="1004">
                  <c:v>2.4444500852585072</c:v>
                </c:pt>
                <c:pt idx="1005">
                  <c:v>2.4453626023838382</c:v>
                </c:pt>
                <c:pt idx="1006">
                  <c:v>2.4462840657555001</c:v>
                </c:pt>
                <c:pt idx="1007">
                  <c:v>2.4471965828808329</c:v>
                </c:pt>
                <c:pt idx="1008">
                  <c:v>2.4481091000061612</c:v>
                </c:pt>
                <c:pt idx="1009">
                  <c:v>2.44903056337782</c:v>
                </c:pt>
                <c:pt idx="1010">
                  <c:v>2.4499430805031461</c:v>
                </c:pt>
                <c:pt idx="1011">
                  <c:v>2.4508645438748071</c:v>
                </c:pt>
                <c:pt idx="1012">
                  <c:v>2.4517770610001408</c:v>
                </c:pt>
                <c:pt idx="1013">
                  <c:v>2.4526895781254732</c:v>
                </c:pt>
                <c:pt idx="1014">
                  <c:v>2.453611041497135</c:v>
                </c:pt>
                <c:pt idx="1015">
                  <c:v>2.4545235586224678</c:v>
                </c:pt>
                <c:pt idx="1016">
                  <c:v>2.455445021994096</c:v>
                </c:pt>
                <c:pt idx="1017">
                  <c:v>2.456357539119447</c:v>
                </c:pt>
                <c:pt idx="1018">
                  <c:v>2.4572700562447829</c:v>
                </c:pt>
                <c:pt idx="1019">
                  <c:v>2.4581915196164452</c:v>
                </c:pt>
                <c:pt idx="1020">
                  <c:v>2.459104036741774</c:v>
                </c:pt>
                <c:pt idx="1021">
                  <c:v>2.460025500113431</c:v>
                </c:pt>
                <c:pt idx="1022">
                  <c:v>2.4609380172387629</c:v>
                </c:pt>
                <c:pt idx="1023">
                  <c:v>2.4618505343640771</c:v>
                </c:pt>
                <c:pt idx="1024">
                  <c:v>2.4627719977357532</c:v>
                </c:pt>
                <c:pt idx="1025">
                  <c:v>2.4636845148610851</c:v>
                </c:pt>
                <c:pt idx="1026">
                  <c:v>2.464605978232743</c:v>
                </c:pt>
                <c:pt idx="1027">
                  <c:v>2.4655184953580731</c:v>
                </c:pt>
                <c:pt idx="1028">
                  <c:v>2.4664310124834068</c:v>
                </c:pt>
                <c:pt idx="1029">
                  <c:v>2.4673524758550638</c:v>
                </c:pt>
                <c:pt idx="1030">
                  <c:v>2.4682649929804001</c:v>
                </c:pt>
                <c:pt idx="1031">
                  <c:v>2.469186456352058</c:v>
                </c:pt>
                <c:pt idx="1032">
                  <c:v>2.4700989734773842</c:v>
                </c:pt>
                <c:pt idx="1033">
                  <c:v>2.471011490602717</c:v>
                </c:pt>
                <c:pt idx="1034">
                  <c:v>2.4719329539743762</c:v>
                </c:pt>
                <c:pt idx="1035">
                  <c:v>2.4728454710996761</c:v>
                </c:pt>
                <c:pt idx="1036">
                  <c:v>2.4737669344713642</c:v>
                </c:pt>
                <c:pt idx="1037">
                  <c:v>2.474679451596697</c:v>
                </c:pt>
                <c:pt idx="1038">
                  <c:v>2.4755919687220329</c:v>
                </c:pt>
                <c:pt idx="1039">
                  <c:v>2.476513432093677</c:v>
                </c:pt>
                <c:pt idx="1040">
                  <c:v>2.4774259492190192</c:v>
                </c:pt>
                <c:pt idx="1041">
                  <c:v>2.478347412590677</c:v>
                </c:pt>
                <c:pt idx="1042">
                  <c:v>2.4792599297159961</c:v>
                </c:pt>
                <c:pt idx="1043">
                  <c:v>2.480172446841344</c:v>
                </c:pt>
                <c:pt idx="1044">
                  <c:v>2.4810939102130001</c:v>
                </c:pt>
                <c:pt idx="1045">
                  <c:v>2.4820064273383271</c:v>
                </c:pt>
                <c:pt idx="1046">
                  <c:v>2.482927890709989</c:v>
                </c:pt>
                <c:pt idx="1047">
                  <c:v>2.48384040783532</c:v>
                </c:pt>
                <c:pt idx="1048">
                  <c:v>2.484752924960647</c:v>
                </c:pt>
                <c:pt idx="1049">
                  <c:v>2.4856743883323138</c:v>
                </c:pt>
                <c:pt idx="1050">
                  <c:v>2.4865869054576408</c:v>
                </c:pt>
                <c:pt idx="1051">
                  <c:v>2.4875083688293018</c:v>
                </c:pt>
                <c:pt idx="1052">
                  <c:v>2.4884208859546311</c:v>
                </c:pt>
                <c:pt idx="1053">
                  <c:v>2.4893334030799621</c:v>
                </c:pt>
                <c:pt idx="1054">
                  <c:v>2.4902548664516209</c:v>
                </c:pt>
                <c:pt idx="1055">
                  <c:v>2.4911673835769532</c:v>
                </c:pt>
                <c:pt idx="1056">
                  <c:v>2.4920888469486111</c:v>
                </c:pt>
                <c:pt idx="1057">
                  <c:v>2.493001364073943</c:v>
                </c:pt>
                <c:pt idx="1058">
                  <c:v>2.493913881199274</c:v>
                </c:pt>
                <c:pt idx="1059">
                  <c:v>2.4948353445709341</c:v>
                </c:pt>
                <c:pt idx="1060">
                  <c:v>2.4957478616962638</c:v>
                </c:pt>
                <c:pt idx="1061">
                  <c:v>2.4966693250679182</c:v>
                </c:pt>
                <c:pt idx="1062">
                  <c:v>2.4975818421932581</c:v>
                </c:pt>
                <c:pt idx="1063">
                  <c:v>2.4984943593185851</c:v>
                </c:pt>
                <c:pt idx="1064">
                  <c:v>2.4994158226902381</c:v>
                </c:pt>
                <c:pt idx="1065">
                  <c:v>2.5003283398155749</c:v>
                </c:pt>
                <c:pt idx="1066">
                  <c:v>2.5012498031872341</c:v>
                </c:pt>
                <c:pt idx="1067">
                  <c:v>2.5021623203125651</c:v>
                </c:pt>
                <c:pt idx="1068">
                  <c:v>2.503074837437901</c:v>
                </c:pt>
                <c:pt idx="1069">
                  <c:v>2.5039963008095598</c:v>
                </c:pt>
                <c:pt idx="1070">
                  <c:v>2.504908817934886</c:v>
                </c:pt>
                <c:pt idx="1071">
                  <c:v>2.5058302813065452</c:v>
                </c:pt>
                <c:pt idx="1072">
                  <c:v>2.5067427984318771</c:v>
                </c:pt>
                <c:pt idx="1073">
                  <c:v>2.5076553155572081</c:v>
                </c:pt>
                <c:pt idx="1074">
                  <c:v>2.5085767789288682</c:v>
                </c:pt>
                <c:pt idx="1075">
                  <c:v>2.5094892960541979</c:v>
                </c:pt>
                <c:pt idx="1076">
                  <c:v>2.5104107594258558</c:v>
                </c:pt>
                <c:pt idx="1077">
                  <c:v>2.5113232765511881</c:v>
                </c:pt>
                <c:pt idx="1078">
                  <c:v>2.5122357936765192</c:v>
                </c:pt>
                <c:pt idx="1079">
                  <c:v>2.5131572570481802</c:v>
                </c:pt>
                <c:pt idx="1080">
                  <c:v>2.5140697741735072</c:v>
                </c:pt>
                <c:pt idx="1081">
                  <c:v>2.5149912375451682</c:v>
                </c:pt>
                <c:pt idx="1082">
                  <c:v>2.5159037546705001</c:v>
                </c:pt>
                <c:pt idx="1083">
                  <c:v>2.5168162717958311</c:v>
                </c:pt>
                <c:pt idx="1084">
                  <c:v>2.517737735167493</c:v>
                </c:pt>
                <c:pt idx="1085">
                  <c:v>2.51865025229282</c:v>
                </c:pt>
                <c:pt idx="1086">
                  <c:v>2.5195717156644801</c:v>
                </c:pt>
                <c:pt idx="1087">
                  <c:v>2.5204842327898112</c:v>
                </c:pt>
                <c:pt idx="1088">
                  <c:v>2.5213967499151462</c:v>
                </c:pt>
                <c:pt idx="1089">
                  <c:v>2.5223182132867992</c:v>
                </c:pt>
                <c:pt idx="1090">
                  <c:v>2.5232307304121369</c:v>
                </c:pt>
                <c:pt idx="1091">
                  <c:v>2.524152193783777</c:v>
                </c:pt>
                <c:pt idx="1092">
                  <c:v>2.5250647109091209</c:v>
                </c:pt>
                <c:pt idx="1093">
                  <c:v>2.5259772280344581</c:v>
                </c:pt>
                <c:pt idx="1094">
                  <c:v>2.5268986914061111</c:v>
                </c:pt>
                <c:pt idx="1095">
                  <c:v>2.5278112085314501</c:v>
                </c:pt>
                <c:pt idx="1096">
                  <c:v>2.5287326719031009</c:v>
                </c:pt>
                <c:pt idx="1097">
                  <c:v>2.529645189028416</c:v>
                </c:pt>
                <c:pt idx="1098">
                  <c:v>2.5305577061537652</c:v>
                </c:pt>
                <c:pt idx="1099">
                  <c:v>2.5314791695254191</c:v>
                </c:pt>
                <c:pt idx="1100">
                  <c:v>2.532391686650755</c:v>
                </c:pt>
                <c:pt idx="1101">
                  <c:v>2.5333131500224182</c:v>
                </c:pt>
                <c:pt idx="1102">
                  <c:v>2.5342256671477439</c:v>
                </c:pt>
                <c:pt idx="1103">
                  <c:v>2.5351381842730731</c:v>
                </c:pt>
                <c:pt idx="1104">
                  <c:v>2.5360596476447341</c:v>
                </c:pt>
                <c:pt idx="1105">
                  <c:v>2.536972164770058</c:v>
                </c:pt>
                <c:pt idx="1106">
                  <c:v>2.5378936281417239</c:v>
                </c:pt>
                <c:pt idx="1107">
                  <c:v>2.5388061452670549</c:v>
                </c:pt>
                <c:pt idx="1108">
                  <c:v>2.5397186623923882</c:v>
                </c:pt>
                <c:pt idx="1109">
                  <c:v>2.540640125764039</c:v>
                </c:pt>
                <c:pt idx="1110">
                  <c:v>2.5415526428893802</c:v>
                </c:pt>
                <c:pt idx="1111">
                  <c:v>2.542474106261035</c:v>
                </c:pt>
                <c:pt idx="1112">
                  <c:v>2.5433866233863678</c:v>
                </c:pt>
                <c:pt idx="1113">
                  <c:v>2.5442991405117001</c:v>
                </c:pt>
                <c:pt idx="1114">
                  <c:v>2.5452206038833571</c:v>
                </c:pt>
                <c:pt idx="1115">
                  <c:v>2.5461331210086882</c:v>
                </c:pt>
                <c:pt idx="1116">
                  <c:v>2.5470545843803518</c:v>
                </c:pt>
                <c:pt idx="1117">
                  <c:v>2.5479671015056802</c:v>
                </c:pt>
                <c:pt idx="1118">
                  <c:v>2.5488796186310112</c:v>
                </c:pt>
                <c:pt idx="1119">
                  <c:v>2.5498010820026682</c:v>
                </c:pt>
                <c:pt idx="1120">
                  <c:v>2.5507135991280001</c:v>
                </c:pt>
                <c:pt idx="1121">
                  <c:v>2.551635062499658</c:v>
                </c:pt>
                <c:pt idx="1122">
                  <c:v>2.5525475796249881</c:v>
                </c:pt>
                <c:pt idx="1123">
                  <c:v>2.5534600967503209</c:v>
                </c:pt>
                <c:pt idx="1124">
                  <c:v>2.5543815601219841</c:v>
                </c:pt>
                <c:pt idx="1125">
                  <c:v>2.5552940772473161</c:v>
                </c:pt>
                <c:pt idx="1126">
                  <c:v>2.5562155406189682</c:v>
                </c:pt>
                <c:pt idx="1127">
                  <c:v>2.557128057744305</c:v>
                </c:pt>
                <c:pt idx="1128">
                  <c:v>2.558040574869632</c:v>
                </c:pt>
                <c:pt idx="1129">
                  <c:v>2.5589620382412912</c:v>
                </c:pt>
                <c:pt idx="1130">
                  <c:v>2.5598745553666231</c:v>
                </c:pt>
                <c:pt idx="1131">
                  <c:v>2.560796018738281</c:v>
                </c:pt>
                <c:pt idx="1132">
                  <c:v>2.561708535863612</c:v>
                </c:pt>
                <c:pt idx="1133">
                  <c:v>2.5626210529889479</c:v>
                </c:pt>
                <c:pt idx="1134">
                  <c:v>2.5635425163606032</c:v>
                </c:pt>
                <c:pt idx="1135">
                  <c:v>2.5644550334859342</c:v>
                </c:pt>
                <c:pt idx="1136">
                  <c:v>2.5653764968575952</c:v>
                </c:pt>
                <c:pt idx="1137">
                  <c:v>2.566289013982924</c:v>
                </c:pt>
                <c:pt idx="1138">
                  <c:v>2.567201531108255</c:v>
                </c:pt>
                <c:pt idx="1139">
                  <c:v>2.5681229944799142</c:v>
                </c:pt>
                <c:pt idx="1140">
                  <c:v>2.5690355116052448</c:v>
                </c:pt>
                <c:pt idx="1141">
                  <c:v>2.5699569749769031</c:v>
                </c:pt>
                <c:pt idx="1142">
                  <c:v>2.5708694921022341</c:v>
                </c:pt>
                <c:pt idx="1143">
                  <c:v>2.5717820092275661</c:v>
                </c:pt>
                <c:pt idx="1144">
                  <c:v>2.5727034725992191</c:v>
                </c:pt>
                <c:pt idx="1145">
                  <c:v>2.5736159897245541</c:v>
                </c:pt>
                <c:pt idx="1146">
                  <c:v>2.5745374530962151</c:v>
                </c:pt>
                <c:pt idx="1147">
                  <c:v>2.575449970221539</c:v>
                </c:pt>
                <c:pt idx="1148">
                  <c:v>2.5763624873468771</c:v>
                </c:pt>
                <c:pt idx="1149">
                  <c:v>2.5772839507185372</c:v>
                </c:pt>
                <c:pt idx="1150">
                  <c:v>2.5781964678438678</c:v>
                </c:pt>
                <c:pt idx="1151">
                  <c:v>2.5791179312155261</c:v>
                </c:pt>
                <c:pt idx="1152">
                  <c:v>2.5800304483408611</c:v>
                </c:pt>
                <c:pt idx="1153">
                  <c:v>2.5809429654661882</c:v>
                </c:pt>
                <c:pt idx="1154">
                  <c:v>2.5818644288378469</c:v>
                </c:pt>
                <c:pt idx="1155">
                  <c:v>2.5827769459631789</c:v>
                </c:pt>
                <c:pt idx="1156">
                  <c:v>2.5836984093348372</c:v>
                </c:pt>
                <c:pt idx="1157">
                  <c:v>2.5846109264601691</c:v>
                </c:pt>
                <c:pt idx="1158">
                  <c:v>2.5855234435855001</c:v>
                </c:pt>
                <c:pt idx="1159">
                  <c:v>2.586444906957158</c:v>
                </c:pt>
                <c:pt idx="1160">
                  <c:v>2.5873574240824939</c:v>
                </c:pt>
                <c:pt idx="1161">
                  <c:v>2.5882788874541478</c:v>
                </c:pt>
                <c:pt idx="1162">
                  <c:v>2.5891914045794802</c:v>
                </c:pt>
                <c:pt idx="1163">
                  <c:v>2.5901039217048112</c:v>
                </c:pt>
                <c:pt idx="1164">
                  <c:v>2.59102538507647</c:v>
                </c:pt>
                <c:pt idx="1165">
                  <c:v>2.591937902201801</c:v>
                </c:pt>
                <c:pt idx="1166">
                  <c:v>2.5928593655734562</c:v>
                </c:pt>
                <c:pt idx="1167">
                  <c:v>2.5937718826987952</c:v>
                </c:pt>
                <c:pt idx="1168">
                  <c:v>2.5946843998241231</c:v>
                </c:pt>
                <c:pt idx="1169">
                  <c:v>2.5956058631957761</c:v>
                </c:pt>
                <c:pt idx="1170">
                  <c:v>2.5965183803211129</c:v>
                </c:pt>
                <c:pt idx="1171">
                  <c:v>2.5974398436927748</c:v>
                </c:pt>
                <c:pt idx="1172">
                  <c:v>2.5983523608181032</c:v>
                </c:pt>
                <c:pt idx="1173">
                  <c:v>2.5992648779434342</c:v>
                </c:pt>
                <c:pt idx="1174">
                  <c:v>2.6001863413150978</c:v>
                </c:pt>
                <c:pt idx="1175">
                  <c:v>2.601098858440428</c:v>
                </c:pt>
                <c:pt idx="1176">
                  <c:v>2.6020203218120832</c:v>
                </c:pt>
                <c:pt idx="1177">
                  <c:v>2.60293283893742</c:v>
                </c:pt>
                <c:pt idx="1178">
                  <c:v>2.6038453560627461</c:v>
                </c:pt>
                <c:pt idx="1179">
                  <c:v>2.6047668194344031</c:v>
                </c:pt>
                <c:pt idx="1180">
                  <c:v>2.6056793365597342</c:v>
                </c:pt>
                <c:pt idx="1181">
                  <c:v>2.6066007999313952</c:v>
                </c:pt>
                <c:pt idx="1182">
                  <c:v>2.6075133170567302</c:v>
                </c:pt>
                <c:pt idx="1183">
                  <c:v>2.6084258341820572</c:v>
                </c:pt>
                <c:pt idx="1184">
                  <c:v>2.6093472975537151</c:v>
                </c:pt>
                <c:pt idx="1185">
                  <c:v>2.6102598146790421</c:v>
                </c:pt>
                <c:pt idx="1186">
                  <c:v>2.6111812780507102</c:v>
                </c:pt>
                <c:pt idx="1187">
                  <c:v>2.6120937951760368</c:v>
                </c:pt>
                <c:pt idx="1188">
                  <c:v>2.6130063123013718</c:v>
                </c:pt>
                <c:pt idx="1189">
                  <c:v>2.613927775673031</c:v>
                </c:pt>
                <c:pt idx="1190">
                  <c:v>2.6148402927983581</c:v>
                </c:pt>
                <c:pt idx="1191">
                  <c:v>2.6157617561700222</c:v>
                </c:pt>
                <c:pt idx="1192">
                  <c:v>2.6166742732953479</c:v>
                </c:pt>
                <c:pt idx="1193">
                  <c:v>2.6175867904206802</c:v>
                </c:pt>
                <c:pt idx="1194">
                  <c:v>2.6185082537923412</c:v>
                </c:pt>
                <c:pt idx="1195">
                  <c:v>2.6194207709176709</c:v>
                </c:pt>
                <c:pt idx="1196">
                  <c:v>2.620342234289327</c:v>
                </c:pt>
                <c:pt idx="1197">
                  <c:v>2.6212547514146598</c:v>
                </c:pt>
                <c:pt idx="1198">
                  <c:v>2.622167268539997</c:v>
                </c:pt>
                <c:pt idx="1199">
                  <c:v>2.6230887319116518</c:v>
                </c:pt>
                <c:pt idx="1200">
                  <c:v>2.6240012490369851</c:v>
                </c:pt>
                <c:pt idx="1201">
                  <c:v>2.6249227124086412</c:v>
                </c:pt>
                <c:pt idx="1202">
                  <c:v>2.6258352295339709</c:v>
                </c:pt>
                <c:pt idx="1203">
                  <c:v>2.6267477466593072</c:v>
                </c:pt>
                <c:pt idx="1204">
                  <c:v>2.6276692100309611</c:v>
                </c:pt>
                <c:pt idx="1205">
                  <c:v>2.6285817271562979</c:v>
                </c:pt>
                <c:pt idx="1206">
                  <c:v>2.629503190527954</c:v>
                </c:pt>
                <c:pt idx="1207">
                  <c:v>2.6304157076532801</c:v>
                </c:pt>
                <c:pt idx="1208">
                  <c:v>2.6313282247786129</c:v>
                </c:pt>
                <c:pt idx="1209">
                  <c:v>2.6322496881502571</c:v>
                </c:pt>
                <c:pt idx="1210">
                  <c:v>2.6331622052756032</c:v>
                </c:pt>
                <c:pt idx="1211">
                  <c:v>2.6340836686472611</c:v>
                </c:pt>
                <c:pt idx="1212">
                  <c:v>2.6349961857725952</c:v>
                </c:pt>
                <c:pt idx="1213">
                  <c:v>2.635908702897928</c:v>
                </c:pt>
                <c:pt idx="1214">
                  <c:v>2.6368301662695832</c:v>
                </c:pt>
                <c:pt idx="1215">
                  <c:v>2.6377426833949151</c:v>
                </c:pt>
                <c:pt idx="1216">
                  <c:v>2.6386641467665748</c:v>
                </c:pt>
                <c:pt idx="1217">
                  <c:v>2.639576663891904</c:v>
                </c:pt>
                <c:pt idx="1218">
                  <c:v>2.6404891810172382</c:v>
                </c:pt>
                <c:pt idx="1219">
                  <c:v>2.6414106443888938</c:v>
                </c:pt>
                <c:pt idx="1220">
                  <c:v>2.6423231615142262</c:v>
                </c:pt>
                <c:pt idx="1221">
                  <c:v>2.6432446248858832</c:v>
                </c:pt>
                <c:pt idx="1222">
                  <c:v>2.6441571420112222</c:v>
                </c:pt>
                <c:pt idx="1223">
                  <c:v>2.645069659136547</c:v>
                </c:pt>
                <c:pt idx="1224">
                  <c:v>2.6459911225082058</c:v>
                </c:pt>
                <c:pt idx="1225">
                  <c:v>2.6469036396335368</c:v>
                </c:pt>
                <c:pt idx="1226">
                  <c:v>2.6478251030051951</c:v>
                </c:pt>
                <c:pt idx="1227">
                  <c:v>2.6487376201305319</c:v>
                </c:pt>
                <c:pt idx="1228">
                  <c:v>2.6496501372558572</c:v>
                </c:pt>
                <c:pt idx="1229">
                  <c:v>2.6505716006275222</c:v>
                </c:pt>
                <c:pt idx="1230">
                  <c:v>2.6514841177528492</c:v>
                </c:pt>
                <c:pt idx="1231">
                  <c:v>2.6524055811245022</c:v>
                </c:pt>
                <c:pt idx="1232">
                  <c:v>2.6533180982498381</c:v>
                </c:pt>
                <c:pt idx="1233">
                  <c:v>2.65423061537517</c:v>
                </c:pt>
                <c:pt idx="1234">
                  <c:v>2.6551520787468279</c:v>
                </c:pt>
                <c:pt idx="1235">
                  <c:v>2.6560645958721598</c:v>
                </c:pt>
                <c:pt idx="1236">
                  <c:v>2.6569860592438181</c:v>
                </c:pt>
                <c:pt idx="1237">
                  <c:v>2.6578985763691501</c:v>
                </c:pt>
                <c:pt idx="1238">
                  <c:v>2.6588110934944802</c:v>
                </c:pt>
                <c:pt idx="1239">
                  <c:v>2.6597325568661412</c:v>
                </c:pt>
                <c:pt idx="1240">
                  <c:v>2.6606450739914709</c:v>
                </c:pt>
                <c:pt idx="1241">
                  <c:v>2.6615665373631292</c:v>
                </c:pt>
                <c:pt idx="1242">
                  <c:v>2.6624790544884611</c:v>
                </c:pt>
                <c:pt idx="1243">
                  <c:v>2.6633915716137979</c:v>
                </c:pt>
                <c:pt idx="1244">
                  <c:v>2.6643130349854549</c:v>
                </c:pt>
                <c:pt idx="1245">
                  <c:v>2.6652255521107842</c:v>
                </c:pt>
                <c:pt idx="1246">
                  <c:v>2.6661470154824412</c:v>
                </c:pt>
                <c:pt idx="1247">
                  <c:v>2.6670595326077771</c:v>
                </c:pt>
                <c:pt idx="1248">
                  <c:v>2.6679720497331041</c:v>
                </c:pt>
                <c:pt idx="1249">
                  <c:v>2.668893513104762</c:v>
                </c:pt>
                <c:pt idx="1250">
                  <c:v>2.6698060302300939</c:v>
                </c:pt>
                <c:pt idx="1251">
                  <c:v>2.6707274936017522</c:v>
                </c:pt>
                <c:pt idx="1252">
                  <c:v>2.6716400107270841</c:v>
                </c:pt>
                <c:pt idx="1253">
                  <c:v>2.6725525278524151</c:v>
                </c:pt>
                <c:pt idx="1254">
                  <c:v>2.673473991224073</c:v>
                </c:pt>
                <c:pt idx="1255">
                  <c:v>2.6743865083494098</c:v>
                </c:pt>
                <c:pt idx="1256">
                  <c:v>2.6753079717210642</c:v>
                </c:pt>
                <c:pt idx="1257">
                  <c:v>2.6762204888463952</c:v>
                </c:pt>
                <c:pt idx="1258">
                  <c:v>2.677133005971732</c:v>
                </c:pt>
                <c:pt idx="1259">
                  <c:v>2.6780544693433832</c:v>
                </c:pt>
                <c:pt idx="1260">
                  <c:v>2.678966986468716</c:v>
                </c:pt>
                <c:pt idx="1261">
                  <c:v>2.6798884498403752</c:v>
                </c:pt>
                <c:pt idx="1262">
                  <c:v>2.6808009669657058</c:v>
                </c:pt>
                <c:pt idx="1263">
                  <c:v>2.6817134840910382</c:v>
                </c:pt>
                <c:pt idx="1264">
                  <c:v>2.6826349474627018</c:v>
                </c:pt>
                <c:pt idx="1265">
                  <c:v>2.683547464588028</c:v>
                </c:pt>
                <c:pt idx="1266">
                  <c:v>2.6844689279596832</c:v>
                </c:pt>
                <c:pt idx="1267">
                  <c:v>2.6853814450850222</c:v>
                </c:pt>
                <c:pt idx="1268">
                  <c:v>2.6862939622103519</c:v>
                </c:pt>
                <c:pt idx="1269">
                  <c:v>2.687215425582008</c:v>
                </c:pt>
                <c:pt idx="1270">
                  <c:v>2.6881279427073501</c:v>
                </c:pt>
                <c:pt idx="1271">
                  <c:v>2.6890494060789969</c:v>
                </c:pt>
                <c:pt idx="1272">
                  <c:v>2.6899619232043288</c:v>
                </c:pt>
                <c:pt idx="1273">
                  <c:v>2.6908744403296612</c:v>
                </c:pt>
                <c:pt idx="1274">
                  <c:v>2.691795903701319</c:v>
                </c:pt>
                <c:pt idx="1275">
                  <c:v>2.6927084208266461</c:v>
                </c:pt>
                <c:pt idx="1276">
                  <c:v>2.6936298841983088</c:v>
                </c:pt>
                <c:pt idx="1277">
                  <c:v>2.6945424013236372</c:v>
                </c:pt>
                <c:pt idx="1278">
                  <c:v>2.6954549184489718</c:v>
                </c:pt>
                <c:pt idx="1279">
                  <c:v>2.6963763818206301</c:v>
                </c:pt>
                <c:pt idx="1280">
                  <c:v>2.6972888989459611</c:v>
                </c:pt>
                <c:pt idx="1281">
                  <c:v>2.6982103623176208</c:v>
                </c:pt>
                <c:pt idx="1282">
                  <c:v>2.6991228794429558</c:v>
                </c:pt>
                <c:pt idx="1283">
                  <c:v>2.7000353965682828</c:v>
                </c:pt>
                <c:pt idx="1284">
                  <c:v>2.7009568599399412</c:v>
                </c:pt>
                <c:pt idx="1285">
                  <c:v>2.7018693770652731</c:v>
                </c:pt>
                <c:pt idx="1286">
                  <c:v>2.7027908404369398</c:v>
                </c:pt>
                <c:pt idx="1287">
                  <c:v>2.7037033575622682</c:v>
                </c:pt>
                <c:pt idx="1288">
                  <c:v>2.7046158746875948</c:v>
                </c:pt>
                <c:pt idx="1289">
                  <c:v>2.7055373380592571</c:v>
                </c:pt>
                <c:pt idx="1290">
                  <c:v>2.7064498551845841</c:v>
                </c:pt>
                <c:pt idx="1291">
                  <c:v>2.7073713185562478</c:v>
                </c:pt>
                <c:pt idx="1292">
                  <c:v>2.7082838356815779</c:v>
                </c:pt>
                <c:pt idx="1293">
                  <c:v>2.7091963528069152</c:v>
                </c:pt>
                <c:pt idx="1294">
                  <c:v>2.7101178161785642</c:v>
                </c:pt>
                <c:pt idx="1295">
                  <c:v>2.7110303333038761</c:v>
                </c:pt>
                <c:pt idx="1296">
                  <c:v>2.711951796675558</c:v>
                </c:pt>
                <c:pt idx="1297">
                  <c:v>2.7128643138008761</c:v>
                </c:pt>
                <c:pt idx="1298">
                  <c:v>2.7137768309262178</c:v>
                </c:pt>
                <c:pt idx="1299">
                  <c:v>2.7146982942978748</c:v>
                </c:pt>
                <c:pt idx="1300">
                  <c:v>2.7156108114232071</c:v>
                </c:pt>
                <c:pt idx="1301">
                  <c:v>2.7165322747948641</c:v>
                </c:pt>
                <c:pt idx="1302">
                  <c:v>2.7174447919202001</c:v>
                </c:pt>
                <c:pt idx="1303">
                  <c:v>2.718357309045528</c:v>
                </c:pt>
                <c:pt idx="1304">
                  <c:v>2.7192787724171872</c:v>
                </c:pt>
                <c:pt idx="1305">
                  <c:v>2.720191289542524</c:v>
                </c:pt>
                <c:pt idx="1306">
                  <c:v>2.7211127529141819</c:v>
                </c:pt>
                <c:pt idx="1307">
                  <c:v>2.722025270039508</c:v>
                </c:pt>
                <c:pt idx="1308">
                  <c:v>2.7229377871648439</c:v>
                </c:pt>
                <c:pt idx="1309">
                  <c:v>2.7238592505365031</c:v>
                </c:pt>
                <c:pt idx="1310">
                  <c:v>2.7247717676618382</c:v>
                </c:pt>
                <c:pt idx="1311">
                  <c:v>2.725693231033488</c:v>
                </c:pt>
                <c:pt idx="1312">
                  <c:v>2.7266057481588191</c:v>
                </c:pt>
                <c:pt idx="1313">
                  <c:v>2.727518265284155</c:v>
                </c:pt>
                <c:pt idx="1314">
                  <c:v>2.7284397286558129</c:v>
                </c:pt>
                <c:pt idx="1315">
                  <c:v>2.7293522457811412</c:v>
                </c:pt>
                <c:pt idx="1316">
                  <c:v>2.7302737091528</c:v>
                </c:pt>
                <c:pt idx="1317">
                  <c:v>2.7311862262781301</c:v>
                </c:pt>
                <c:pt idx="1318">
                  <c:v>2.732098743403462</c:v>
                </c:pt>
                <c:pt idx="1319">
                  <c:v>2.7330202067751239</c:v>
                </c:pt>
                <c:pt idx="1320">
                  <c:v>2.7339327239004572</c:v>
                </c:pt>
                <c:pt idx="1321">
                  <c:v>2.7348541872721102</c:v>
                </c:pt>
                <c:pt idx="1322">
                  <c:v>2.7357667043974452</c:v>
                </c:pt>
                <c:pt idx="1323">
                  <c:v>2.7366792215227731</c:v>
                </c:pt>
                <c:pt idx="1324">
                  <c:v>2.7376006848944332</c:v>
                </c:pt>
                <c:pt idx="1325">
                  <c:v>2.7385132020197638</c:v>
                </c:pt>
                <c:pt idx="1326">
                  <c:v>2.7394346653914252</c:v>
                </c:pt>
                <c:pt idx="1327">
                  <c:v>2.740347182516758</c:v>
                </c:pt>
                <c:pt idx="1328">
                  <c:v>2.7412596996420842</c:v>
                </c:pt>
                <c:pt idx="1329">
                  <c:v>2.7421811630137429</c:v>
                </c:pt>
                <c:pt idx="1330">
                  <c:v>2.7430936801390802</c:v>
                </c:pt>
                <c:pt idx="1331">
                  <c:v>2.7440151435107332</c:v>
                </c:pt>
                <c:pt idx="1332">
                  <c:v>2.74492766063607</c:v>
                </c:pt>
                <c:pt idx="1333">
                  <c:v>2.7458401777614001</c:v>
                </c:pt>
                <c:pt idx="1334">
                  <c:v>2.746761641133058</c:v>
                </c:pt>
                <c:pt idx="1335">
                  <c:v>2.7476741582583908</c:v>
                </c:pt>
                <c:pt idx="1336">
                  <c:v>2.7485956216300438</c:v>
                </c:pt>
                <c:pt idx="1337">
                  <c:v>2.7495081387553801</c:v>
                </c:pt>
                <c:pt idx="1338">
                  <c:v>2.7504206558807081</c:v>
                </c:pt>
                <c:pt idx="1339">
                  <c:v>2.7513421192523642</c:v>
                </c:pt>
                <c:pt idx="1340">
                  <c:v>2.752254636377697</c:v>
                </c:pt>
                <c:pt idx="1341">
                  <c:v>2.7531760997493602</c:v>
                </c:pt>
                <c:pt idx="1342">
                  <c:v>2.7540886168746872</c:v>
                </c:pt>
                <c:pt idx="1343">
                  <c:v>2.7550011340000191</c:v>
                </c:pt>
                <c:pt idx="1344">
                  <c:v>2.7559225973716801</c:v>
                </c:pt>
                <c:pt idx="1345">
                  <c:v>2.7568351144970071</c:v>
                </c:pt>
                <c:pt idx="1346">
                  <c:v>2.7577565778686668</c:v>
                </c:pt>
                <c:pt idx="1347">
                  <c:v>2.7586690949939991</c:v>
                </c:pt>
                <c:pt idx="1348">
                  <c:v>2.7595816121193342</c:v>
                </c:pt>
                <c:pt idx="1349">
                  <c:v>2.7605030754909929</c:v>
                </c:pt>
                <c:pt idx="1350">
                  <c:v>2.761415592616324</c:v>
                </c:pt>
                <c:pt idx="1351">
                  <c:v>2.762337055987985</c:v>
                </c:pt>
                <c:pt idx="1352">
                  <c:v>2.7632495731133102</c:v>
                </c:pt>
                <c:pt idx="1353">
                  <c:v>2.7641620902386408</c:v>
                </c:pt>
                <c:pt idx="1354">
                  <c:v>2.7650835536103009</c:v>
                </c:pt>
                <c:pt idx="1355">
                  <c:v>2.7659960707356359</c:v>
                </c:pt>
                <c:pt idx="1356">
                  <c:v>2.7669175341072898</c:v>
                </c:pt>
                <c:pt idx="1357">
                  <c:v>2.767830051232627</c:v>
                </c:pt>
                <c:pt idx="1358">
                  <c:v>2.7687425683579598</c:v>
                </c:pt>
                <c:pt idx="1359">
                  <c:v>2.7696640317296111</c:v>
                </c:pt>
                <c:pt idx="1360">
                  <c:v>2.7705765488549479</c:v>
                </c:pt>
                <c:pt idx="1361">
                  <c:v>2.7714980122266009</c:v>
                </c:pt>
                <c:pt idx="1362">
                  <c:v>2.7724105293519332</c:v>
                </c:pt>
                <c:pt idx="1363">
                  <c:v>2.77332304647727</c:v>
                </c:pt>
                <c:pt idx="1364">
                  <c:v>2.7742445098489221</c:v>
                </c:pt>
                <c:pt idx="1365">
                  <c:v>2.775157026974254</c:v>
                </c:pt>
                <c:pt idx="1366">
                  <c:v>2.7760784903459101</c:v>
                </c:pt>
                <c:pt idx="1367">
                  <c:v>2.7769910074712452</c:v>
                </c:pt>
                <c:pt idx="1368">
                  <c:v>2.7779035245965802</c:v>
                </c:pt>
                <c:pt idx="1369">
                  <c:v>2.7788249879682341</c:v>
                </c:pt>
                <c:pt idx="1370">
                  <c:v>2.7797375050935651</c:v>
                </c:pt>
                <c:pt idx="1371">
                  <c:v>2.7806589684652239</c:v>
                </c:pt>
                <c:pt idx="1372">
                  <c:v>2.7815714855905598</c:v>
                </c:pt>
                <c:pt idx="1373">
                  <c:v>2.7824840027158881</c:v>
                </c:pt>
                <c:pt idx="1374">
                  <c:v>2.7834054660875451</c:v>
                </c:pt>
                <c:pt idx="1375">
                  <c:v>2.7843179832128802</c:v>
                </c:pt>
                <c:pt idx="1376">
                  <c:v>2.7852394465845398</c:v>
                </c:pt>
                <c:pt idx="1377">
                  <c:v>2.7861519637098668</c:v>
                </c:pt>
                <c:pt idx="1378">
                  <c:v>2.7870644808352001</c:v>
                </c:pt>
                <c:pt idx="1379">
                  <c:v>2.7879859442068602</c:v>
                </c:pt>
                <c:pt idx="1380">
                  <c:v>2.7888984613321881</c:v>
                </c:pt>
                <c:pt idx="1381">
                  <c:v>2.7898199247038371</c:v>
                </c:pt>
                <c:pt idx="1382">
                  <c:v>2.7907324418291801</c:v>
                </c:pt>
                <c:pt idx="1383">
                  <c:v>2.7916449589545089</c:v>
                </c:pt>
                <c:pt idx="1384">
                  <c:v>2.7925664223261681</c:v>
                </c:pt>
                <c:pt idx="1385">
                  <c:v>2.7934789394514992</c:v>
                </c:pt>
                <c:pt idx="1386">
                  <c:v>2.794400402823157</c:v>
                </c:pt>
                <c:pt idx="1387">
                  <c:v>2.7953129199484872</c:v>
                </c:pt>
                <c:pt idx="1388">
                  <c:v>2.7962254370737938</c:v>
                </c:pt>
                <c:pt idx="1389">
                  <c:v>2.7971469004454801</c:v>
                </c:pt>
                <c:pt idx="1390">
                  <c:v>2.7980594175708111</c:v>
                </c:pt>
                <c:pt idx="1391">
                  <c:v>2.798980880942473</c:v>
                </c:pt>
                <c:pt idx="1392">
                  <c:v>2.7998933980678</c:v>
                </c:pt>
                <c:pt idx="1393">
                  <c:v>2.8008059151931022</c:v>
                </c:pt>
                <c:pt idx="1394">
                  <c:v>2.8017273785647911</c:v>
                </c:pt>
                <c:pt idx="1395">
                  <c:v>2.8026398956901182</c:v>
                </c:pt>
                <c:pt idx="1396">
                  <c:v>2.8035613590617801</c:v>
                </c:pt>
                <c:pt idx="1397">
                  <c:v>2.8044738761871142</c:v>
                </c:pt>
                <c:pt idx="1398">
                  <c:v>2.805386393312443</c:v>
                </c:pt>
                <c:pt idx="1399">
                  <c:v>2.8063078566841022</c:v>
                </c:pt>
                <c:pt idx="1400">
                  <c:v>2.8072203738094328</c:v>
                </c:pt>
                <c:pt idx="1401">
                  <c:v>2.8081418371810938</c:v>
                </c:pt>
                <c:pt idx="1402">
                  <c:v>2.809054354306423</c:v>
                </c:pt>
                <c:pt idx="1403">
                  <c:v>2.8099668714317541</c:v>
                </c:pt>
                <c:pt idx="1404">
                  <c:v>2.810888334803384</c:v>
                </c:pt>
                <c:pt idx="1405">
                  <c:v>2.8118008519287381</c:v>
                </c:pt>
                <c:pt idx="1406">
                  <c:v>2.8127223153003991</c:v>
                </c:pt>
                <c:pt idx="1407">
                  <c:v>2.8136348324257341</c:v>
                </c:pt>
                <c:pt idx="1408">
                  <c:v>2.814547349551066</c:v>
                </c:pt>
                <c:pt idx="1409">
                  <c:v>2.815468812922719</c:v>
                </c:pt>
                <c:pt idx="1410">
                  <c:v>2.8163813300480531</c:v>
                </c:pt>
                <c:pt idx="1411">
                  <c:v>2.8173027934197141</c:v>
                </c:pt>
                <c:pt idx="1412">
                  <c:v>2.818215310545038</c:v>
                </c:pt>
                <c:pt idx="1413">
                  <c:v>2.8191278276703802</c:v>
                </c:pt>
                <c:pt idx="1414">
                  <c:v>2.8200492910420372</c:v>
                </c:pt>
                <c:pt idx="1415">
                  <c:v>2.8209618081673731</c:v>
                </c:pt>
                <c:pt idx="1416">
                  <c:v>2.8218832715390252</c:v>
                </c:pt>
                <c:pt idx="1417">
                  <c:v>2.8227957886643602</c:v>
                </c:pt>
                <c:pt idx="1418">
                  <c:v>2.8237083057896881</c:v>
                </c:pt>
                <c:pt idx="1419">
                  <c:v>2.8246297691613478</c:v>
                </c:pt>
                <c:pt idx="1420">
                  <c:v>2.8255422862866779</c:v>
                </c:pt>
                <c:pt idx="1421">
                  <c:v>2.8264637496583371</c:v>
                </c:pt>
                <c:pt idx="1422">
                  <c:v>2.8273762667836682</c:v>
                </c:pt>
                <c:pt idx="1423">
                  <c:v>2.8282887839089992</c:v>
                </c:pt>
                <c:pt idx="1424">
                  <c:v>2.8292102472806602</c:v>
                </c:pt>
                <c:pt idx="1425">
                  <c:v>2.8301227644059912</c:v>
                </c:pt>
                <c:pt idx="1426">
                  <c:v>2.8310442277776482</c:v>
                </c:pt>
                <c:pt idx="1427">
                  <c:v>2.8319567449029801</c:v>
                </c:pt>
                <c:pt idx="1428">
                  <c:v>2.8328692620283111</c:v>
                </c:pt>
                <c:pt idx="1429">
                  <c:v>2.833790725399969</c:v>
                </c:pt>
                <c:pt idx="1430">
                  <c:v>2.8347032425253049</c:v>
                </c:pt>
                <c:pt idx="1431">
                  <c:v>2.8356247058969601</c:v>
                </c:pt>
                <c:pt idx="1432">
                  <c:v>2.8365372230222912</c:v>
                </c:pt>
                <c:pt idx="1433">
                  <c:v>2.8374497401476231</c:v>
                </c:pt>
                <c:pt idx="1434">
                  <c:v>2.8383712035192792</c:v>
                </c:pt>
                <c:pt idx="1435">
                  <c:v>2.839283720644612</c:v>
                </c:pt>
                <c:pt idx="1436">
                  <c:v>2.8402051840162561</c:v>
                </c:pt>
                <c:pt idx="1437">
                  <c:v>2.8411177011416071</c:v>
                </c:pt>
                <c:pt idx="1438">
                  <c:v>2.8420302182669381</c:v>
                </c:pt>
                <c:pt idx="1439">
                  <c:v>2.842951681638592</c:v>
                </c:pt>
                <c:pt idx="1440">
                  <c:v>2.843864198763923</c:v>
                </c:pt>
                <c:pt idx="1441">
                  <c:v>2.8447856621355831</c:v>
                </c:pt>
                <c:pt idx="1442">
                  <c:v>2.8456981792609142</c:v>
                </c:pt>
                <c:pt idx="1443">
                  <c:v>2.8466106963862381</c:v>
                </c:pt>
                <c:pt idx="1444">
                  <c:v>2.847532159757908</c:v>
                </c:pt>
                <c:pt idx="1445">
                  <c:v>2.8484446768832341</c:v>
                </c:pt>
                <c:pt idx="1446">
                  <c:v>2.8493661402548929</c:v>
                </c:pt>
                <c:pt idx="1447">
                  <c:v>2.850278657380219</c:v>
                </c:pt>
                <c:pt idx="1448">
                  <c:v>2.8511911745055571</c:v>
                </c:pt>
                <c:pt idx="1449">
                  <c:v>2.8521126378772141</c:v>
                </c:pt>
                <c:pt idx="1450">
                  <c:v>2.8530251550025461</c:v>
                </c:pt>
                <c:pt idx="1451">
                  <c:v>2.8539466183741991</c:v>
                </c:pt>
                <c:pt idx="1452">
                  <c:v>2.854859135499507</c:v>
                </c:pt>
                <c:pt idx="1453">
                  <c:v>2.8557716526248682</c:v>
                </c:pt>
                <c:pt idx="1454">
                  <c:v>2.8566931159965181</c:v>
                </c:pt>
                <c:pt idx="1455">
                  <c:v>2.8576056331218291</c:v>
                </c:pt>
                <c:pt idx="1456">
                  <c:v>2.8585270964935172</c:v>
                </c:pt>
                <c:pt idx="1457">
                  <c:v>2.8594396136188172</c:v>
                </c:pt>
                <c:pt idx="1458">
                  <c:v>2.860352130744173</c:v>
                </c:pt>
                <c:pt idx="1459">
                  <c:v>2.8612735941158371</c:v>
                </c:pt>
                <c:pt idx="1460">
                  <c:v>2.8621861112411682</c:v>
                </c:pt>
                <c:pt idx="1461">
                  <c:v>2.8631075746128318</c:v>
                </c:pt>
                <c:pt idx="1462">
                  <c:v>2.8640200917381589</c:v>
                </c:pt>
                <c:pt idx="1463">
                  <c:v>2.8649326088634912</c:v>
                </c:pt>
                <c:pt idx="1464">
                  <c:v>2.8658540722351491</c:v>
                </c:pt>
                <c:pt idx="1465">
                  <c:v>2.8667665893604801</c:v>
                </c:pt>
                <c:pt idx="1466">
                  <c:v>2.8676880527321398</c:v>
                </c:pt>
                <c:pt idx="1467">
                  <c:v>2.8686005698574708</c:v>
                </c:pt>
                <c:pt idx="1468">
                  <c:v>2.8695130869828032</c:v>
                </c:pt>
                <c:pt idx="1469">
                  <c:v>2.8704345503544602</c:v>
                </c:pt>
                <c:pt idx="1470">
                  <c:v>2.8713470674797912</c:v>
                </c:pt>
                <c:pt idx="1471">
                  <c:v>2.8722685308514371</c:v>
                </c:pt>
                <c:pt idx="1472">
                  <c:v>2.8731810479767859</c:v>
                </c:pt>
                <c:pt idx="1473">
                  <c:v>2.8740935651021138</c:v>
                </c:pt>
                <c:pt idx="1474">
                  <c:v>2.875015028473757</c:v>
                </c:pt>
                <c:pt idx="1475">
                  <c:v>2.8759275455991031</c:v>
                </c:pt>
                <c:pt idx="1476">
                  <c:v>2.876849008970753</c:v>
                </c:pt>
                <c:pt idx="1477">
                  <c:v>2.8777615260960951</c:v>
                </c:pt>
                <c:pt idx="1478">
                  <c:v>2.8786740432214248</c:v>
                </c:pt>
                <c:pt idx="1479">
                  <c:v>2.8795955065930801</c:v>
                </c:pt>
                <c:pt idx="1480">
                  <c:v>2.8805080237184142</c:v>
                </c:pt>
                <c:pt idx="1481">
                  <c:v>2.8814294870900721</c:v>
                </c:pt>
                <c:pt idx="1482">
                  <c:v>2.8823420042154031</c:v>
                </c:pt>
                <c:pt idx="1483">
                  <c:v>2.8832545213407368</c:v>
                </c:pt>
                <c:pt idx="1484">
                  <c:v>2.8841759847123938</c:v>
                </c:pt>
                <c:pt idx="1485">
                  <c:v>2.8850885018377248</c:v>
                </c:pt>
                <c:pt idx="1486">
                  <c:v>2.8860099652093831</c:v>
                </c:pt>
                <c:pt idx="1487">
                  <c:v>2.8869224823347142</c:v>
                </c:pt>
                <c:pt idx="1488">
                  <c:v>2.887834999460047</c:v>
                </c:pt>
                <c:pt idx="1489">
                  <c:v>2.8887564628317048</c:v>
                </c:pt>
                <c:pt idx="1490">
                  <c:v>2.8896689799570372</c:v>
                </c:pt>
                <c:pt idx="1491">
                  <c:v>2.8905904433286942</c:v>
                </c:pt>
                <c:pt idx="1492">
                  <c:v>2.8915029604540221</c:v>
                </c:pt>
                <c:pt idx="1493">
                  <c:v>2.8924154775793571</c:v>
                </c:pt>
                <c:pt idx="1494">
                  <c:v>2.8933369409510208</c:v>
                </c:pt>
                <c:pt idx="1495">
                  <c:v>2.8942494580763491</c:v>
                </c:pt>
                <c:pt idx="1496">
                  <c:v>2.8951709214480021</c:v>
                </c:pt>
                <c:pt idx="1497">
                  <c:v>2.8960834385733372</c:v>
                </c:pt>
                <c:pt idx="1498">
                  <c:v>2.8969959556986571</c:v>
                </c:pt>
                <c:pt idx="1499">
                  <c:v>2.8979174190703278</c:v>
                </c:pt>
                <c:pt idx="1500">
                  <c:v>2.8988299361956571</c:v>
                </c:pt>
                <c:pt idx="1501">
                  <c:v>2.8997513995673181</c:v>
                </c:pt>
                <c:pt idx="1502">
                  <c:v>2.9006639166926491</c:v>
                </c:pt>
                <c:pt idx="1503">
                  <c:v>2.9015764338179801</c:v>
                </c:pt>
              </c:numCache>
            </c:numRef>
          </c:xVal>
          <c:yVal>
            <c:numRef>
              <c:f>Bragg_edges!$H$15:$H$1531</c:f>
              <c:numCache>
                <c:formatCode>General</c:formatCode>
                <c:ptCount val="1517"/>
                <c:pt idx="0">
                  <c:v>0.53150492900000001</c:v>
                </c:pt>
                <c:pt idx="1">
                  <c:v>0.53393286500000003</c:v>
                </c:pt>
                <c:pt idx="2">
                  <c:v>0.53259974700000001</c:v>
                </c:pt>
                <c:pt idx="3">
                  <c:v>0.51535749399999997</c:v>
                </c:pt>
                <c:pt idx="4">
                  <c:v>0.51130104099999996</c:v>
                </c:pt>
                <c:pt idx="5">
                  <c:v>0.51098138100000001</c:v>
                </c:pt>
                <c:pt idx="6">
                  <c:v>0.50355279399999897</c:v>
                </c:pt>
                <c:pt idx="7">
                  <c:v>0.50746256099999898</c:v>
                </c:pt>
                <c:pt idx="8">
                  <c:v>0.49821394699999999</c:v>
                </c:pt>
                <c:pt idx="9">
                  <c:v>0.50009852600000004</c:v>
                </c:pt>
                <c:pt idx="10">
                  <c:v>0.50366496999999899</c:v>
                </c:pt>
                <c:pt idx="11">
                  <c:v>0.49753320200000001</c:v>
                </c:pt>
                <c:pt idx="12">
                  <c:v>0.49425068500000002</c:v>
                </c:pt>
                <c:pt idx="13">
                  <c:v>0.49013110999999998</c:v>
                </c:pt>
                <c:pt idx="14">
                  <c:v>0.49094942200000002</c:v>
                </c:pt>
                <c:pt idx="15">
                  <c:v>0.50217366200000002</c:v>
                </c:pt>
                <c:pt idx="16">
                  <c:v>0.49523508500000002</c:v>
                </c:pt>
                <c:pt idx="17">
                  <c:v>0.49662673499999999</c:v>
                </c:pt>
                <c:pt idx="18">
                  <c:v>0.49445048000000003</c:v>
                </c:pt>
                <c:pt idx="19">
                  <c:v>0.49573957899999999</c:v>
                </c:pt>
                <c:pt idx="20">
                  <c:v>0.48480019000000002</c:v>
                </c:pt>
                <c:pt idx="21">
                  <c:v>0.48844793399999997</c:v>
                </c:pt>
                <c:pt idx="22">
                  <c:v>0.494001001</c:v>
                </c:pt>
                <c:pt idx="23">
                  <c:v>0.49272087199999998</c:v>
                </c:pt>
                <c:pt idx="24">
                  <c:v>0.49493786699999998</c:v>
                </c:pt>
                <c:pt idx="25">
                  <c:v>0.48908379699999999</c:v>
                </c:pt>
                <c:pt idx="26">
                  <c:v>0.49670779700000001</c:v>
                </c:pt>
                <c:pt idx="27">
                  <c:v>0.48736005999999998</c:v>
                </c:pt>
                <c:pt idx="28">
                  <c:v>0.49273240600000001</c:v>
                </c:pt>
                <c:pt idx="29">
                  <c:v>0.49040326499999998</c:v>
                </c:pt>
                <c:pt idx="30">
                  <c:v>0.50138896700000002</c:v>
                </c:pt>
                <c:pt idx="31">
                  <c:v>0.49388808000000101</c:v>
                </c:pt>
                <c:pt idx="32">
                  <c:v>0.49758762099999998</c:v>
                </c:pt>
                <c:pt idx="33">
                  <c:v>0.49590119700000002</c:v>
                </c:pt>
                <c:pt idx="34">
                  <c:v>0.497053415</c:v>
                </c:pt>
                <c:pt idx="35">
                  <c:v>0.50139480800000003</c:v>
                </c:pt>
                <c:pt idx="36">
                  <c:v>0.49253886899999999</c:v>
                </c:pt>
                <c:pt idx="37">
                  <c:v>0.49791953</c:v>
                </c:pt>
                <c:pt idx="38">
                  <c:v>0.49870356900000001</c:v>
                </c:pt>
                <c:pt idx="39">
                  <c:v>0.49913215599999999</c:v>
                </c:pt>
                <c:pt idx="40">
                  <c:v>0.49532875399999998</c:v>
                </c:pt>
                <c:pt idx="41">
                  <c:v>0.49654367599999999</c:v>
                </c:pt>
                <c:pt idx="42">
                  <c:v>0.49578970700000002</c:v>
                </c:pt>
                <c:pt idx="43">
                  <c:v>0.49577274900000001</c:v>
                </c:pt>
                <c:pt idx="44">
                  <c:v>0.50131881199999995</c:v>
                </c:pt>
                <c:pt idx="45">
                  <c:v>0.50129354000000004</c:v>
                </c:pt>
                <c:pt idx="46">
                  <c:v>0.49538111699999998</c:v>
                </c:pt>
                <c:pt idx="47">
                  <c:v>0.50012826899999996</c:v>
                </c:pt>
                <c:pt idx="48">
                  <c:v>0.49815803800000003</c:v>
                </c:pt>
                <c:pt idx="49">
                  <c:v>0.49830564900000002</c:v>
                </c:pt>
                <c:pt idx="50">
                  <c:v>0.50348263999999898</c:v>
                </c:pt>
                <c:pt idx="51">
                  <c:v>0.49574452600000002</c:v>
                </c:pt>
                <c:pt idx="52">
                  <c:v>0.49680084000000002</c:v>
                </c:pt>
                <c:pt idx="53">
                  <c:v>0.50046783699999997</c:v>
                </c:pt>
                <c:pt idx="54">
                  <c:v>0.50082665699999995</c:v>
                </c:pt>
                <c:pt idx="55">
                  <c:v>0.50348389100000002</c:v>
                </c:pt>
                <c:pt idx="56">
                  <c:v>0.50650596599999897</c:v>
                </c:pt>
                <c:pt idx="57">
                  <c:v>0.49612134699999999</c:v>
                </c:pt>
                <c:pt idx="58">
                  <c:v>0.49858379400000002</c:v>
                </c:pt>
                <c:pt idx="59">
                  <c:v>0.50623577799999997</c:v>
                </c:pt>
                <c:pt idx="60">
                  <c:v>0.50350046199999898</c:v>
                </c:pt>
                <c:pt idx="61">
                  <c:v>0.50083672999999895</c:v>
                </c:pt>
                <c:pt idx="62">
                  <c:v>0.49632179700000101</c:v>
                </c:pt>
                <c:pt idx="63">
                  <c:v>0.50456583499999996</c:v>
                </c:pt>
                <c:pt idx="64">
                  <c:v>0.50011557299999998</c:v>
                </c:pt>
                <c:pt idx="65">
                  <c:v>0.50195783400000005</c:v>
                </c:pt>
                <c:pt idx="66">
                  <c:v>0.50432020399999999</c:v>
                </c:pt>
                <c:pt idx="67">
                  <c:v>0.49948585000000001</c:v>
                </c:pt>
                <c:pt idx="68">
                  <c:v>0.50896900899999997</c:v>
                </c:pt>
                <c:pt idx="69">
                  <c:v>0.50089508300000096</c:v>
                </c:pt>
                <c:pt idx="70">
                  <c:v>0.50242501500000003</c:v>
                </c:pt>
                <c:pt idx="71">
                  <c:v>0.50317907300000098</c:v>
                </c:pt>
                <c:pt idx="72">
                  <c:v>0.50175941000000102</c:v>
                </c:pt>
                <c:pt idx="73">
                  <c:v>0.50523078399999899</c:v>
                </c:pt>
                <c:pt idx="74">
                  <c:v>0.504957557</c:v>
                </c:pt>
                <c:pt idx="75">
                  <c:v>0.49991136800000002</c:v>
                </c:pt>
                <c:pt idx="76">
                  <c:v>0.50143176300000003</c:v>
                </c:pt>
                <c:pt idx="77">
                  <c:v>0.50619977700000096</c:v>
                </c:pt>
                <c:pt idx="78">
                  <c:v>0.49799069800000001</c:v>
                </c:pt>
                <c:pt idx="79">
                  <c:v>0.50275129100000004</c:v>
                </c:pt>
                <c:pt idx="80">
                  <c:v>0.496496618</c:v>
                </c:pt>
                <c:pt idx="81">
                  <c:v>0.50160300700000005</c:v>
                </c:pt>
                <c:pt idx="82">
                  <c:v>0.50242102099999997</c:v>
                </c:pt>
                <c:pt idx="83">
                  <c:v>0.50148975799999995</c:v>
                </c:pt>
                <c:pt idx="84">
                  <c:v>0.502558053</c:v>
                </c:pt>
                <c:pt idx="85">
                  <c:v>0.498870015000001</c:v>
                </c:pt>
                <c:pt idx="86">
                  <c:v>0.50327348699999996</c:v>
                </c:pt>
                <c:pt idx="87">
                  <c:v>0.50502014200000001</c:v>
                </c:pt>
                <c:pt idx="88">
                  <c:v>0.50638878300000001</c:v>
                </c:pt>
                <c:pt idx="89">
                  <c:v>0.50550663500000004</c:v>
                </c:pt>
                <c:pt idx="90">
                  <c:v>0.50602066499999998</c:v>
                </c:pt>
                <c:pt idx="91">
                  <c:v>0.49882757700000102</c:v>
                </c:pt>
                <c:pt idx="92">
                  <c:v>0.499956697000001</c:v>
                </c:pt>
                <c:pt idx="93">
                  <c:v>0.50363689700000003</c:v>
                </c:pt>
                <c:pt idx="94">
                  <c:v>0.50244533999999996</c:v>
                </c:pt>
                <c:pt idx="95">
                  <c:v>0.50241422699999905</c:v>
                </c:pt>
                <c:pt idx="96">
                  <c:v>0.49775868699999998</c:v>
                </c:pt>
                <c:pt idx="97">
                  <c:v>0.49665030799999998</c:v>
                </c:pt>
                <c:pt idx="98">
                  <c:v>0.50152766699999995</c:v>
                </c:pt>
                <c:pt idx="99">
                  <c:v>0.50000947700000098</c:v>
                </c:pt>
                <c:pt idx="100">
                  <c:v>0.49650251899999998</c:v>
                </c:pt>
                <c:pt idx="101">
                  <c:v>0.49977868800000003</c:v>
                </c:pt>
                <c:pt idx="102">
                  <c:v>0.50409513700000097</c:v>
                </c:pt>
                <c:pt idx="103">
                  <c:v>0.49759200199999998</c:v>
                </c:pt>
                <c:pt idx="104">
                  <c:v>0.49578162999999997</c:v>
                </c:pt>
                <c:pt idx="105">
                  <c:v>0.500839174</c:v>
                </c:pt>
                <c:pt idx="106">
                  <c:v>0.49464580400000002</c:v>
                </c:pt>
                <c:pt idx="107">
                  <c:v>0.49629357499999999</c:v>
                </c:pt>
                <c:pt idx="108">
                  <c:v>0.49422174699999999</c:v>
                </c:pt>
                <c:pt idx="109">
                  <c:v>0.495538056</c:v>
                </c:pt>
                <c:pt idx="110">
                  <c:v>0.49511301499999999</c:v>
                </c:pt>
                <c:pt idx="111">
                  <c:v>0.49650013399999998</c:v>
                </c:pt>
                <c:pt idx="112">
                  <c:v>0.49181664000000003</c:v>
                </c:pt>
                <c:pt idx="113">
                  <c:v>0.495818496000001</c:v>
                </c:pt>
                <c:pt idx="114">
                  <c:v>0.49347674800000002</c:v>
                </c:pt>
                <c:pt idx="115">
                  <c:v>0.49289101400000002</c:v>
                </c:pt>
                <c:pt idx="116">
                  <c:v>0.49194431300000002</c:v>
                </c:pt>
                <c:pt idx="117">
                  <c:v>0.49497163300000002</c:v>
                </c:pt>
                <c:pt idx="118">
                  <c:v>0.49337398999999998</c:v>
                </c:pt>
                <c:pt idx="119">
                  <c:v>0.495760441</c:v>
                </c:pt>
                <c:pt idx="120">
                  <c:v>0.49336242699999999</c:v>
                </c:pt>
                <c:pt idx="121">
                  <c:v>0.49318125800000001</c:v>
                </c:pt>
                <c:pt idx="122">
                  <c:v>0.48845246399999998</c:v>
                </c:pt>
                <c:pt idx="123">
                  <c:v>0.49328666900000101</c:v>
                </c:pt>
                <c:pt idx="124">
                  <c:v>0.491989285000001</c:v>
                </c:pt>
                <c:pt idx="125">
                  <c:v>0.49031022200000002</c:v>
                </c:pt>
                <c:pt idx="126">
                  <c:v>0.48948365399999999</c:v>
                </c:pt>
                <c:pt idx="127">
                  <c:v>0.48979848599999998</c:v>
                </c:pt>
                <c:pt idx="128">
                  <c:v>0.490407914</c:v>
                </c:pt>
                <c:pt idx="129">
                  <c:v>0.48954698400000002</c:v>
                </c:pt>
                <c:pt idx="130">
                  <c:v>0.49326172499999998</c:v>
                </c:pt>
                <c:pt idx="131">
                  <c:v>0.48999884700000002</c:v>
                </c:pt>
                <c:pt idx="132">
                  <c:v>0.49214527000000002</c:v>
                </c:pt>
                <c:pt idx="133">
                  <c:v>0.49263584599999999</c:v>
                </c:pt>
                <c:pt idx="134">
                  <c:v>0.48583954600000001</c:v>
                </c:pt>
                <c:pt idx="135">
                  <c:v>0.48675331500000002</c:v>
                </c:pt>
                <c:pt idx="136">
                  <c:v>0.49116399900000002</c:v>
                </c:pt>
                <c:pt idx="137">
                  <c:v>0.48946189899999998</c:v>
                </c:pt>
                <c:pt idx="138">
                  <c:v>0.49017235599999998</c:v>
                </c:pt>
                <c:pt idx="139">
                  <c:v>0.48654115199999998</c:v>
                </c:pt>
                <c:pt idx="140">
                  <c:v>0.48941847700000102</c:v>
                </c:pt>
                <c:pt idx="141">
                  <c:v>0.48854467299999998</c:v>
                </c:pt>
                <c:pt idx="142">
                  <c:v>0.48747474000000002</c:v>
                </c:pt>
                <c:pt idx="143">
                  <c:v>0.48710560800000002</c:v>
                </c:pt>
                <c:pt idx="144">
                  <c:v>0.48569908699999997</c:v>
                </c:pt>
                <c:pt idx="145">
                  <c:v>0.485752136</c:v>
                </c:pt>
                <c:pt idx="146">
                  <c:v>0.48548764</c:v>
                </c:pt>
                <c:pt idx="147">
                  <c:v>0.48409697400000001</c:v>
                </c:pt>
                <c:pt idx="148">
                  <c:v>0.48125541199999999</c:v>
                </c:pt>
                <c:pt idx="149">
                  <c:v>0.48465424800000001</c:v>
                </c:pt>
                <c:pt idx="150">
                  <c:v>0.48430219300000099</c:v>
                </c:pt>
                <c:pt idx="151">
                  <c:v>0.48515701300000003</c:v>
                </c:pt>
                <c:pt idx="152">
                  <c:v>0.48269781499999997</c:v>
                </c:pt>
                <c:pt idx="153">
                  <c:v>0.48442146200000002</c:v>
                </c:pt>
                <c:pt idx="154">
                  <c:v>0.48309806</c:v>
                </c:pt>
                <c:pt idx="155">
                  <c:v>0.482715636</c:v>
                </c:pt>
                <c:pt idx="156">
                  <c:v>0.47837689500000102</c:v>
                </c:pt>
                <c:pt idx="157">
                  <c:v>0.48417064500000001</c:v>
                </c:pt>
                <c:pt idx="158">
                  <c:v>0.478041559</c:v>
                </c:pt>
                <c:pt idx="159">
                  <c:v>0.47986754799999998</c:v>
                </c:pt>
                <c:pt idx="160">
                  <c:v>0.47571513100000001</c:v>
                </c:pt>
                <c:pt idx="161">
                  <c:v>0.47752436999999998</c:v>
                </c:pt>
                <c:pt idx="162">
                  <c:v>0.47941386700000099</c:v>
                </c:pt>
                <c:pt idx="163">
                  <c:v>0.47570541500000002</c:v>
                </c:pt>
                <c:pt idx="164">
                  <c:v>0.477138758</c:v>
                </c:pt>
                <c:pt idx="165">
                  <c:v>0.47549718600000002</c:v>
                </c:pt>
                <c:pt idx="166">
                  <c:v>0.47745883500000003</c:v>
                </c:pt>
                <c:pt idx="167">
                  <c:v>0.477800012</c:v>
                </c:pt>
                <c:pt idx="168">
                  <c:v>0.47605636699999998</c:v>
                </c:pt>
                <c:pt idx="169">
                  <c:v>0.47483554500000003</c:v>
                </c:pt>
                <c:pt idx="170">
                  <c:v>0.47482949499999999</c:v>
                </c:pt>
                <c:pt idx="171">
                  <c:v>0.47110939000000002</c:v>
                </c:pt>
                <c:pt idx="172">
                  <c:v>0.47623187300000003</c:v>
                </c:pt>
                <c:pt idx="173">
                  <c:v>0.47360637799999999</c:v>
                </c:pt>
                <c:pt idx="174">
                  <c:v>0.47491666700000101</c:v>
                </c:pt>
                <c:pt idx="175">
                  <c:v>0.47266823099999999</c:v>
                </c:pt>
                <c:pt idx="176">
                  <c:v>0.47969368099999998</c:v>
                </c:pt>
                <c:pt idx="177">
                  <c:v>0.47106015699999998</c:v>
                </c:pt>
                <c:pt idx="178">
                  <c:v>0.47354233299999998</c:v>
                </c:pt>
                <c:pt idx="179">
                  <c:v>0.47264143800000002</c:v>
                </c:pt>
                <c:pt idx="180">
                  <c:v>0.47393003099999997</c:v>
                </c:pt>
                <c:pt idx="181">
                  <c:v>0.47396090600000002</c:v>
                </c:pt>
                <c:pt idx="182">
                  <c:v>0.474185407</c:v>
                </c:pt>
                <c:pt idx="183">
                  <c:v>0.47388955999999999</c:v>
                </c:pt>
                <c:pt idx="184">
                  <c:v>0.47369179099999997</c:v>
                </c:pt>
                <c:pt idx="185">
                  <c:v>0.47066220600000003</c:v>
                </c:pt>
                <c:pt idx="186">
                  <c:v>0.47045731499999999</c:v>
                </c:pt>
                <c:pt idx="187">
                  <c:v>0.471195906</c:v>
                </c:pt>
                <c:pt idx="188">
                  <c:v>0.46897092499999998</c:v>
                </c:pt>
                <c:pt idx="189">
                  <c:v>0.46814280699999999</c:v>
                </c:pt>
                <c:pt idx="190">
                  <c:v>0.46683371099999998</c:v>
                </c:pt>
                <c:pt idx="191">
                  <c:v>0.46923735700000002</c:v>
                </c:pt>
                <c:pt idx="192">
                  <c:v>0.46586817500000099</c:v>
                </c:pt>
                <c:pt idx="193">
                  <c:v>0.463916838</c:v>
                </c:pt>
                <c:pt idx="194">
                  <c:v>0.46541515</c:v>
                </c:pt>
                <c:pt idx="195">
                  <c:v>0.46010813099999998</c:v>
                </c:pt>
                <c:pt idx="196">
                  <c:v>0.46393957699999999</c:v>
                </c:pt>
                <c:pt idx="197">
                  <c:v>0.46612176300000002</c:v>
                </c:pt>
                <c:pt idx="198">
                  <c:v>0.46363896100000002</c:v>
                </c:pt>
                <c:pt idx="199">
                  <c:v>0.46338805599999999</c:v>
                </c:pt>
                <c:pt idx="200">
                  <c:v>0.46200919200000001</c:v>
                </c:pt>
                <c:pt idx="201">
                  <c:v>0.46160304499999999</c:v>
                </c:pt>
                <c:pt idx="202">
                  <c:v>0.464088261000001</c:v>
                </c:pt>
                <c:pt idx="203">
                  <c:v>0.46275055399999998</c:v>
                </c:pt>
                <c:pt idx="204">
                  <c:v>0.460536271</c:v>
                </c:pt>
                <c:pt idx="205">
                  <c:v>0.46453049800000001</c:v>
                </c:pt>
                <c:pt idx="206">
                  <c:v>0.459556311</c:v>
                </c:pt>
                <c:pt idx="207">
                  <c:v>0.459432483</c:v>
                </c:pt>
                <c:pt idx="208">
                  <c:v>0.46515622699999998</c:v>
                </c:pt>
                <c:pt idx="209">
                  <c:v>0.46096968700000002</c:v>
                </c:pt>
                <c:pt idx="210">
                  <c:v>0.46120604900000001</c:v>
                </c:pt>
                <c:pt idx="211">
                  <c:v>0.45841607499999998</c:v>
                </c:pt>
                <c:pt idx="212">
                  <c:v>0.46048796199999997</c:v>
                </c:pt>
                <c:pt idx="213">
                  <c:v>0.46104073499999998</c:v>
                </c:pt>
                <c:pt idx="214">
                  <c:v>0.46029424699999999</c:v>
                </c:pt>
                <c:pt idx="215">
                  <c:v>0.45648554000000002</c:v>
                </c:pt>
                <c:pt idx="216">
                  <c:v>0.45794045900000002</c:v>
                </c:pt>
                <c:pt idx="217">
                  <c:v>0.45464777899999997</c:v>
                </c:pt>
                <c:pt idx="218">
                  <c:v>0.459042758</c:v>
                </c:pt>
                <c:pt idx="219">
                  <c:v>0.45197060700000002</c:v>
                </c:pt>
                <c:pt idx="220">
                  <c:v>0.45152086000000002</c:v>
                </c:pt>
                <c:pt idx="221">
                  <c:v>0.45431572199999998</c:v>
                </c:pt>
                <c:pt idx="222">
                  <c:v>0.45483338800000001</c:v>
                </c:pt>
                <c:pt idx="223">
                  <c:v>0.45324245099999999</c:v>
                </c:pt>
                <c:pt idx="224">
                  <c:v>0.45044058599999998</c:v>
                </c:pt>
                <c:pt idx="225">
                  <c:v>0.45413258699999998</c:v>
                </c:pt>
                <c:pt idx="226">
                  <c:v>0.44897928799999998</c:v>
                </c:pt>
                <c:pt idx="227">
                  <c:v>0.45188310700000001</c:v>
                </c:pt>
                <c:pt idx="228">
                  <c:v>0.45045644000000001</c:v>
                </c:pt>
                <c:pt idx="229">
                  <c:v>0.44976931799999997</c:v>
                </c:pt>
                <c:pt idx="230">
                  <c:v>0.446950495</c:v>
                </c:pt>
                <c:pt idx="231">
                  <c:v>0.44691115599999998</c:v>
                </c:pt>
                <c:pt idx="232">
                  <c:v>0.44524088499999998</c:v>
                </c:pt>
                <c:pt idx="233">
                  <c:v>0.44732719700000001</c:v>
                </c:pt>
                <c:pt idx="234">
                  <c:v>0.45046749699999999</c:v>
                </c:pt>
                <c:pt idx="235">
                  <c:v>0.44512915600000003</c:v>
                </c:pt>
                <c:pt idx="236">
                  <c:v>0.44392171499999999</c:v>
                </c:pt>
                <c:pt idx="237">
                  <c:v>0.44769331800000001</c:v>
                </c:pt>
                <c:pt idx="238">
                  <c:v>0.44823148800000001</c:v>
                </c:pt>
                <c:pt idx="239">
                  <c:v>0.44337573600000002</c:v>
                </c:pt>
                <c:pt idx="240">
                  <c:v>0.44670179500000001</c:v>
                </c:pt>
                <c:pt idx="241">
                  <c:v>0.44144526099999998</c:v>
                </c:pt>
                <c:pt idx="242">
                  <c:v>0.44215858000000002</c:v>
                </c:pt>
                <c:pt idx="243">
                  <c:v>0.44115251300000002</c:v>
                </c:pt>
                <c:pt idx="244">
                  <c:v>0.441246837</c:v>
                </c:pt>
                <c:pt idx="245">
                  <c:v>0.43955245599999998</c:v>
                </c:pt>
                <c:pt idx="246">
                  <c:v>0.43842810400000098</c:v>
                </c:pt>
                <c:pt idx="247">
                  <c:v>0.43848767900000102</c:v>
                </c:pt>
                <c:pt idx="248">
                  <c:v>0.438181549</c:v>
                </c:pt>
                <c:pt idx="249">
                  <c:v>0.44120648499999998</c:v>
                </c:pt>
                <c:pt idx="250">
                  <c:v>0.43960294100000002</c:v>
                </c:pt>
                <c:pt idx="251">
                  <c:v>0.43679287999999999</c:v>
                </c:pt>
                <c:pt idx="252">
                  <c:v>0.43296858700000102</c:v>
                </c:pt>
                <c:pt idx="253">
                  <c:v>0.43891811400000003</c:v>
                </c:pt>
                <c:pt idx="254">
                  <c:v>0.43218323600000003</c:v>
                </c:pt>
                <c:pt idx="255">
                  <c:v>0.43043837000000001</c:v>
                </c:pt>
                <c:pt idx="256">
                  <c:v>0.433932602</c:v>
                </c:pt>
                <c:pt idx="257">
                  <c:v>0.43119206999999998</c:v>
                </c:pt>
                <c:pt idx="258">
                  <c:v>0.42939379799999999</c:v>
                </c:pt>
                <c:pt idx="259">
                  <c:v>0.43013897499999998</c:v>
                </c:pt>
                <c:pt idx="260">
                  <c:v>0.42882525900000001</c:v>
                </c:pt>
                <c:pt idx="261">
                  <c:v>0.42924958499999999</c:v>
                </c:pt>
                <c:pt idx="262">
                  <c:v>0.43201413799999999</c:v>
                </c:pt>
                <c:pt idx="263">
                  <c:v>0.42422068099999999</c:v>
                </c:pt>
                <c:pt idx="264">
                  <c:v>0.43054133700000002</c:v>
                </c:pt>
                <c:pt idx="265">
                  <c:v>0.424311936</c:v>
                </c:pt>
                <c:pt idx="266">
                  <c:v>0.42176386700000001</c:v>
                </c:pt>
                <c:pt idx="267">
                  <c:v>0.426123798</c:v>
                </c:pt>
                <c:pt idx="268">
                  <c:v>0.42507994199999999</c:v>
                </c:pt>
                <c:pt idx="269">
                  <c:v>0.42107760900000002</c:v>
                </c:pt>
                <c:pt idx="270">
                  <c:v>0.42426031800000003</c:v>
                </c:pt>
                <c:pt idx="271">
                  <c:v>0.418517798</c:v>
                </c:pt>
                <c:pt idx="272">
                  <c:v>0.41967609500000003</c:v>
                </c:pt>
                <c:pt idx="273">
                  <c:v>0.41798752500000003</c:v>
                </c:pt>
                <c:pt idx="274">
                  <c:v>0.41480547200000001</c:v>
                </c:pt>
                <c:pt idx="275">
                  <c:v>0.41410747199999998</c:v>
                </c:pt>
                <c:pt idx="276">
                  <c:v>0.41178917900000001</c:v>
                </c:pt>
                <c:pt idx="277">
                  <c:v>0.41428461700000002</c:v>
                </c:pt>
                <c:pt idx="278">
                  <c:v>0.41046321400000002</c:v>
                </c:pt>
                <c:pt idx="279">
                  <c:v>0.413595408</c:v>
                </c:pt>
                <c:pt idx="280">
                  <c:v>0.41049054299999999</c:v>
                </c:pt>
                <c:pt idx="281">
                  <c:v>0.40619593900000001</c:v>
                </c:pt>
                <c:pt idx="282">
                  <c:v>0.40394365799999998</c:v>
                </c:pt>
                <c:pt idx="283">
                  <c:v>0.40726739200000001</c:v>
                </c:pt>
                <c:pt idx="284">
                  <c:v>0.40254920700000002</c:v>
                </c:pt>
                <c:pt idx="285">
                  <c:v>0.40007671700000003</c:v>
                </c:pt>
                <c:pt idx="286">
                  <c:v>0.39772278100000102</c:v>
                </c:pt>
                <c:pt idx="287">
                  <c:v>0.39769408099999998</c:v>
                </c:pt>
                <c:pt idx="288">
                  <c:v>0.39542305500000002</c:v>
                </c:pt>
                <c:pt idx="289">
                  <c:v>0.39369410300000002</c:v>
                </c:pt>
                <c:pt idx="290">
                  <c:v>0.387450248</c:v>
                </c:pt>
                <c:pt idx="291">
                  <c:v>0.38823515199999997</c:v>
                </c:pt>
                <c:pt idx="292">
                  <c:v>0.38543745899999998</c:v>
                </c:pt>
                <c:pt idx="293">
                  <c:v>0.38563862399999999</c:v>
                </c:pt>
                <c:pt idx="294">
                  <c:v>0.383804113</c:v>
                </c:pt>
                <c:pt idx="295">
                  <c:v>0.38086673599999998</c:v>
                </c:pt>
                <c:pt idx="296">
                  <c:v>0.38111266500000102</c:v>
                </c:pt>
                <c:pt idx="297">
                  <c:v>0.37787938100000101</c:v>
                </c:pt>
                <c:pt idx="298">
                  <c:v>0.37456819400000002</c:v>
                </c:pt>
                <c:pt idx="299">
                  <c:v>0.36976414899999999</c:v>
                </c:pt>
                <c:pt idx="300">
                  <c:v>0.36794352499999999</c:v>
                </c:pt>
                <c:pt idx="301">
                  <c:v>0.36673393799999998</c:v>
                </c:pt>
                <c:pt idx="302">
                  <c:v>0.36293816600000001</c:v>
                </c:pt>
                <c:pt idx="303">
                  <c:v>0.35783308699999999</c:v>
                </c:pt>
                <c:pt idx="304">
                  <c:v>0.36088514300000002</c:v>
                </c:pt>
                <c:pt idx="305">
                  <c:v>0.35309276000000001</c:v>
                </c:pt>
                <c:pt idx="306">
                  <c:v>0.34772026499999997</c:v>
                </c:pt>
                <c:pt idx="307">
                  <c:v>0.34974235300000001</c:v>
                </c:pt>
                <c:pt idx="308">
                  <c:v>0.34352824100000001</c:v>
                </c:pt>
                <c:pt idx="309">
                  <c:v>0.34541460899999998</c:v>
                </c:pt>
                <c:pt idx="310">
                  <c:v>0.33841976500000098</c:v>
                </c:pt>
                <c:pt idx="311">
                  <c:v>0.33529472399999999</c:v>
                </c:pt>
                <c:pt idx="312">
                  <c:v>0.33613771199999998</c:v>
                </c:pt>
                <c:pt idx="313">
                  <c:v>0.329313666000001</c:v>
                </c:pt>
                <c:pt idx="314">
                  <c:v>0.33039760600000001</c:v>
                </c:pt>
                <c:pt idx="315">
                  <c:v>0.32576048400000002</c:v>
                </c:pt>
                <c:pt idx="316">
                  <c:v>0.32045114000000002</c:v>
                </c:pt>
                <c:pt idx="317">
                  <c:v>0.31952977199999999</c:v>
                </c:pt>
                <c:pt idx="318">
                  <c:v>0.31727939799999999</c:v>
                </c:pt>
                <c:pt idx="319">
                  <c:v>0.31354016099999998</c:v>
                </c:pt>
                <c:pt idx="320">
                  <c:v>0.31680995200000001</c:v>
                </c:pt>
                <c:pt idx="321">
                  <c:v>0.31636142699999997</c:v>
                </c:pt>
                <c:pt idx="322">
                  <c:v>0.31243723600000001</c:v>
                </c:pt>
                <c:pt idx="323">
                  <c:v>0.31463795900000002</c:v>
                </c:pt>
                <c:pt idx="324">
                  <c:v>0.31677272899999998</c:v>
                </c:pt>
                <c:pt idx="325">
                  <c:v>0.31683325800000001</c:v>
                </c:pt>
                <c:pt idx="326">
                  <c:v>0.31726408</c:v>
                </c:pt>
                <c:pt idx="327">
                  <c:v>0.323316514000001</c:v>
                </c:pt>
                <c:pt idx="328">
                  <c:v>0.32957723700000002</c:v>
                </c:pt>
                <c:pt idx="329">
                  <c:v>0.33781203599999998</c:v>
                </c:pt>
                <c:pt idx="330">
                  <c:v>0.35498991600000002</c:v>
                </c:pt>
                <c:pt idx="331">
                  <c:v>0.36153107899999998</c:v>
                </c:pt>
                <c:pt idx="332">
                  <c:v>0.36189252100000002</c:v>
                </c:pt>
                <c:pt idx="333">
                  <c:v>0.36803036900000002</c:v>
                </c:pt>
                <c:pt idx="334">
                  <c:v>0.374260545</c:v>
                </c:pt>
                <c:pt idx="335">
                  <c:v>0.37176150099999999</c:v>
                </c:pt>
                <c:pt idx="336">
                  <c:v>0.37570551000000002</c:v>
                </c:pt>
                <c:pt idx="337">
                  <c:v>0.37945109599999999</c:v>
                </c:pt>
                <c:pt idx="338">
                  <c:v>0.38288155200000001</c:v>
                </c:pt>
                <c:pt idx="339">
                  <c:v>0.38180217100000102</c:v>
                </c:pt>
                <c:pt idx="340">
                  <c:v>0.37937647100000099</c:v>
                </c:pt>
                <c:pt idx="341">
                  <c:v>0.38488566900000099</c:v>
                </c:pt>
                <c:pt idx="342">
                  <c:v>0.386193275</c:v>
                </c:pt>
                <c:pt idx="343">
                  <c:v>0.38245826999999999</c:v>
                </c:pt>
                <c:pt idx="344">
                  <c:v>0.38515981999999999</c:v>
                </c:pt>
                <c:pt idx="345">
                  <c:v>0.38149052900000002</c:v>
                </c:pt>
                <c:pt idx="346">
                  <c:v>0.38027957099999998</c:v>
                </c:pt>
                <c:pt idx="347">
                  <c:v>0.38536459200000101</c:v>
                </c:pt>
                <c:pt idx="348">
                  <c:v>0.37926968900000002</c:v>
                </c:pt>
                <c:pt idx="349">
                  <c:v>0.38029450199999998</c:v>
                </c:pt>
                <c:pt idx="350">
                  <c:v>0.37529325499999999</c:v>
                </c:pt>
                <c:pt idx="351">
                  <c:v>0.37629991800000001</c:v>
                </c:pt>
                <c:pt idx="352">
                  <c:v>0.38255518700000002</c:v>
                </c:pt>
                <c:pt idx="353">
                  <c:v>0.38126626600000002</c:v>
                </c:pt>
                <c:pt idx="354">
                  <c:v>0.37836787100000102</c:v>
                </c:pt>
                <c:pt idx="355">
                  <c:v>0.379240513</c:v>
                </c:pt>
                <c:pt idx="356">
                  <c:v>0.37729263299999999</c:v>
                </c:pt>
                <c:pt idx="357">
                  <c:v>0.37560042700000001</c:v>
                </c:pt>
                <c:pt idx="358">
                  <c:v>0.37407392299999997</c:v>
                </c:pt>
                <c:pt idx="359">
                  <c:v>0.37696254299999998</c:v>
                </c:pt>
                <c:pt idx="360">
                  <c:v>0.37402492799999998</c:v>
                </c:pt>
                <c:pt idx="361">
                  <c:v>0.37351098700000102</c:v>
                </c:pt>
                <c:pt idx="362">
                  <c:v>0.36896374799999998</c:v>
                </c:pt>
                <c:pt idx="363">
                  <c:v>0.36878389099999997</c:v>
                </c:pt>
                <c:pt idx="364">
                  <c:v>0.36894401900000001</c:v>
                </c:pt>
                <c:pt idx="365">
                  <c:v>0.37327721699999999</c:v>
                </c:pt>
                <c:pt idx="366">
                  <c:v>0.37031125999999998</c:v>
                </c:pt>
                <c:pt idx="367">
                  <c:v>0.36814758199999997</c:v>
                </c:pt>
                <c:pt idx="368">
                  <c:v>0.369492441</c:v>
                </c:pt>
                <c:pt idx="369">
                  <c:v>0.366170198</c:v>
                </c:pt>
                <c:pt idx="370">
                  <c:v>0.36800354699999999</c:v>
                </c:pt>
                <c:pt idx="371">
                  <c:v>0.36803561400000001</c:v>
                </c:pt>
                <c:pt idx="372">
                  <c:v>0.36512964999999997</c:v>
                </c:pt>
                <c:pt idx="373">
                  <c:v>0.36906230400000001</c:v>
                </c:pt>
                <c:pt idx="374">
                  <c:v>0.36177361000000002</c:v>
                </c:pt>
                <c:pt idx="375">
                  <c:v>0.36265659300000003</c:v>
                </c:pt>
                <c:pt idx="376">
                  <c:v>0.35991737200000001</c:v>
                </c:pt>
                <c:pt idx="377">
                  <c:v>0.36597850900000101</c:v>
                </c:pt>
                <c:pt idx="378">
                  <c:v>0.36154413200000002</c:v>
                </c:pt>
                <c:pt idx="379">
                  <c:v>0.36141124400000002</c:v>
                </c:pt>
                <c:pt idx="380">
                  <c:v>0.36314636500000003</c:v>
                </c:pt>
                <c:pt idx="381">
                  <c:v>0.35678020100000002</c:v>
                </c:pt>
                <c:pt idx="382">
                  <c:v>0.35927438699999997</c:v>
                </c:pt>
                <c:pt idx="383">
                  <c:v>0.35638734700000002</c:v>
                </c:pt>
                <c:pt idx="384">
                  <c:v>0.360878319000001</c:v>
                </c:pt>
                <c:pt idx="385">
                  <c:v>0.35572320200000002</c:v>
                </c:pt>
                <c:pt idx="386">
                  <c:v>0.35791140799999999</c:v>
                </c:pt>
                <c:pt idx="387">
                  <c:v>0.35428988900000002</c:v>
                </c:pt>
                <c:pt idx="388">
                  <c:v>0.35707357499999998</c:v>
                </c:pt>
                <c:pt idx="389">
                  <c:v>0.35583582499999999</c:v>
                </c:pt>
                <c:pt idx="390">
                  <c:v>0.355764896</c:v>
                </c:pt>
                <c:pt idx="391">
                  <c:v>0.35623410300000002</c:v>
                </c:pt>
                <c:pt idx="392">
                  <c:v>0.355585665</c:v>
                </c:pt>
                <c:pt idx="393">
                  <c:v>0.35106131400000001</c:v>
                </c:pt>
                <c:pt idx="394">
                  <c:v>0.35321962800000001</c:v>
                </c:pt>
                <c:pt idx="395">
                  <c:v>0.34888738400000002</c:v>
                </c:pt>
                <c:pt idx="396">
                  <c:v>0.351944745</c:v>
                </c:pt>
                <c:pt idx="397">
                  <c:v>0.34805887899999999</c:v>
                </c:pt>
                <c:pt idx="398">
                  <c:v>0.35025963199999999</c:v>
                </c:pt>
                <c:pt idx="399">
                  <c:v>0.35063728700000002</c:v>
                </c:pt>
                <c:pt idx="400">
                  <c:v>0.34856382000000002</c:v>
                </c:pt>
                <c:pt idx="401">
                  <c:v>0.348270148</c:v>
                </c:pt>
                <c:pt idx="402">
                  <c:v>0.34592703000000002</c:v>
                </c:pt>
                <c:pt idx="403">
                  <c:v>0.34688141900000002</c:v>
                </c:pt>
                <c:pt idx="404">
                  <c:v>0.344515085</c:v>
                </c:pt>
                <c:pt idx="405">
                  <c:v>0.34375426199999998</c:v>
                </c:pt>
                <c:pt idx="406">
                  <c:v>0.34772261999999998</c:v>
                </c:pt>
                <c:pt idx="407">
                  <c:v>0.34222808500000002</c:v>
                </c:pt>
                <c:pt idx="408">
                  <c:v>0.34462183699999999</c:v>
                </c:pt>
                <c:pt idx="409">
                  <c:v>0.34396865999999998</c:v>
                </c:pt>
                <c:pt idx="410">
                  <c:v>0.34239992499999999</c:v>
                </c:pt>
                <c:pt idx="411">
                  <c:v>0.34530499599999998</c:v>
                </c:pt>
                <c:pt idx="412">
                  <c:v>0.34111678600000001</c:v>
                </c:pt>
                <c:pt idx="413">
                  <c:v>0.343072981000001</c:v>
                </c:pt>
                <c:pt idx="414">
                  <c:v>0.33955463800000002</c:v>
                </c:pt>
                <c:pt idx="415">
                  <c:v>0.34006804200000001</c:v>
                </c:pt>
                <c:pt idx="416">
                  <c:v>0.34144666800000001</c:v>
                </c:pt>
                <c:pt idx="417">
                  <c:v>0.33982047400000098</c:v>
                </c:pt>
                <c:pt idx="418">
                  <c:v>0.33813023599999997</c:v>
                </c:pt>
                <c:pt idx="419">
                  <c:v>0.34045231300000001</c:v>
                </c:pt>
                <c:pt idx="420">
                  <c:v>0.33927628399999998</c:v>
                </c:pt>
                <c:pt idx="421">
                  <c:v>0.33650690300000102</c:v>
                </c:pt>
                <c:pt idx="422">
                  <c:v>0.33981484200000101</c:v>
                </c:pt>
                <c:pt idx="423">
                  <c:v>0.336075336</c:v>
                </c:pt>
                <c:pt idx="424">
                  <c:v>0.33704245100000002</c:v>
                </c:pt>
                <c:pt idx="425">
                  <c:v>0.33651292300000102</c:v>
                </c:pt>
                <c:pt idx="426">
                  <c:v>0.33635002400000003</c:v>
                </c:pt>
                <c:pt idx="427">
                  <c:v>0.33427092400000002</c:v>
                </c:pt>
                <c:pt idx="428">
                  <c:v>0.33632975799999998</c:v>
                </c:pt>
                <c:pt idx="429">
                  <c:v>0.33243703800000002</c:v>
                </c:pt>
                <c:pt idx="430">
                  <c:v>0.33437377200000101</c:v>
                </c:pt>
                <c:pt idx="431">
                  <c:v>0.33281910399999998</c:v>
                </c:pt>
                <c:pt idx="432">
                  <c:v>0.33320757699999998</c:v>
                </c:pt>
                <c:pt idx="433">
                  <c:v>0.33538585900000101</c:v>
                </c:pt>
                <c:pt idx="434">
                  <c:v>0.33158341099999999</c:v>
                </c:pt>
                <c:pt idx="435">
                  <c:v>0.32830208500000102</c:v>
                </c:pt>
                <c:pt idx="436">
                  <c:v>0.33407628500000103</c:v>
                </c:pt>
                <c:pt idx="437">
                  <c:v>0.32667627900000101</c:v>
                </c:pt>
                <c:pt idx="438">
                  <c:v>0.32892999100000098</c:v>
                </c:pt>
                <c:pt idx="439">
                  <c:v>0.32876378299999998</c:v>
                </c:pt>
                <c:pt idx="440">
                  <c:v>0.32498833500000102</c:v>
                </c:pt>
                <c:pt idx="441">
                  <c:v>0.32335686700000099</c:v>
                </c:pt>
                <c:pt idx="442">
                  <c:v>0.32758271700000102</c:v>
                </c:pt>
                <c:pt idx="443">
                  <c:v>0.330276817000001</c:v>
                </c:pt>
                <c:pt idx="444">
                  <c:v>0.32539990499999999</c:v>
                </c:pt>
                <c:pt idx="445">
                  <c:v>0.32394829400000003</c:v>
                </c:pt>
                <c:pt idx="446">
                  <c:v>0.32447504999999999</c:v>
                </c:pt>
                <c:pt idx="447">
                  <c:v>0.32296180699999999</c:v>
                </c:pt>
                <c:pt idx="448">
                  <c:v>0.32627201099999997</c:v>
                </c:pt>
                <c:pt idx="449">
                  <c:v>0.32274466800000001</c:v>
                </c:pt>
                <c:pt idx="450">
                  <c:v>0.31924462300000001</c:v>
                </c:pt>
                <c:pt idx="451">
                  <c:v>0.322555959</c:v>
                </c:pt>
                <c:pt idx="452">
                  <c:v>0.32193332899999999</c:v>
                </c:pt>
                <c:pt idx="453">
                  <c:v>0.319054008</c:v>
                </c:pt>
                <c:pt idx="454">
                  <c:v>0.31803399300000001</c:v>
                </c:pt>
                <c:pt idx="455">
                  <c:v>0.31725299400000001</c:v>
                </c:pt>
                <c:pt idx="456">
                  <c:v>0.31779739299999998</c:v>
                </c:pt>
                <c:pt idx="457">
                  <c:v>0.31674268799999999</c:v>
                </c:pt>
                <c:pt idx="458">
                  <c:v>0.31689119300000002</c:v>
                </c:pt>
                <c:pt idx="459">
                  <c:v>0.315829366000001</c:v>
                </c:pt>
                <c:pt idx="460">
                  <c:v>0.31751462800000002</c:v>
                </c:pt>
                <c:pt idx="461">
                  <c:v>0.31249082099999997</c:v>
                </c:pt>
                <c:pt idx="462">
                  <c:v>0.314000905000001</c:v>
                </c:pt>
                <c:pt idx="463">
                  <c:v>0.31582686300000101</c:v>
                </c:pt>
                <c:pt idx="464">
                  <c:v>0.31253951800000002</c:v>
                </c:pt>
                <c:pt idx="465">
                  <c:v>0.313174903000001</c:v>
                </c:pt>
                <c:pt idx="466">
                  <c:v>0.31229001299999998</c:v>
                </c:pt>
                <c:pt idx="467">
                  <c:v>0.31336417800000099</c:v>
                </c:pt>
                <c:pt idx="468">
                  <c:v>0.31026434899999999</c:v>
                </c:pt>
                <c:pt idx="469">
                  <c:v>0.31348219500000102</c:v>
                </c:pt>
                <c:pt idx="470">
                  <c:v>0.31224623299999998</c:v>
                </c:pt>
                <c:pt idx="471">
                  <c:v>0.30974489500000002</c:v>
                </c:pt>
                <c:pt idx="472">
                  <c:v>0.31147223699999999</c:v>
                </c:pt>
                <c:pt idx="473">
                  <c:v>0.30328932400000003</c:v>
                </c:pt>
                <c:pt idx="474">
                  <c:v>0.30853897300000099</c:v>
                </c:pt>
                <c:pt idx="475">
                  <c:v>0.310263336</c:v>
                </c:pt>
                <c:pt idx="476">
                  <c:v>0.30780413699999998</c:v>
                </c:pt>
                <c:pt idx="477">
                  <c:v>0.30828583199999998</c:v>
                </c:pt>
                <c:pt idx="478">
                  <c:v>0.30842706600000003</c:v>
                </c:pt>
                <c:pt idx="479">
                  <c:v>0.30701386900000099</c:v>
                </c:pt>
                <c:pt idx="480">
                  <c:v>0.30471625899999999</c:v>
                </c:pt>
                <c:pt idx="481">
                  <c:v>0.308273941</c:v>
                </c:pt>
                <c:pt idx="482">
                  <c:v>0.30823472099999999</c:v>
                </c:pt>
                <c:pt idx="483">
                  <c:v>0.30612254100000003</c:v>
                </c:pt>
                <c:pt idx="484">
                  <c:v>0.30835494400000002</c:v>
                </c:pt>
                <c:pt idx="485">
                  <c:v>0.30722650899999998</c:v>
                </c:pt>
                <c:pt idx="486">
                  <c:v>0.30654361800000002</c:v>
                </c:pt>
                <c:pt idx="487">
                  <c:v>0.30511701099999999</c:v>
                </c:pt>
                <c:pt idx="488">
                  <c:v>0.30095505700000003</c:v>
                </c:pt>
                <c:pt idx="489">
                  <c:v>0.29969343500000001</c:v>
                </c:pt>
                <c:pt idx="490">
                  <c:v>0.30507376800000002</c:v>
                </c:pt>
                <c:pt idx="491">
                  <c:v>0.30321955699999997</c:v>
                </c:pt>
                <c:pt idx="492">
                  <c:v>0.30552172700000002</c:v>
                </c:pt>
                <c:pt idx="493">
                  <c:v>0.30455407499999998</c:v>
                </c:pt>
                <c:pt idx="494">
                  <c:v>0.30226123300000002</c:v>
                </c:pt>
                <c:pt idx="495">
                  <c:v>0.30227673100000002</c:v>
                </c:pt>
                <c:pt idx="496">
                  <c:v>0.30143967300000002</c:v>
                </c:pt>
                <c:pt idx="497">
                  <c:v>0.30242514599999998</c:v>
                </c:pt>
                <c:pt idx="498">
                  <c:v>0.30000305199999999</c:v>
                </c:pt>
                <c:pt idx="499">
                  <c:v>0.29856479200000002</c:v>
                </c:pt>
                <c:pt idx="500">
                  <c:v>0.29922553899999998</c:v>
                </c:pt>
                <c:pt idx="501">
                  <c:v>0.30445703899999998</c:v>
                </c:pt>
                <c:pt idx="502">
                  <c:v>0.29643687600000002</c:v>
                </c:pt>
                <c:pt idx="503">
                  <c:v>0.30061590700000002</c:v>
                </c:pt>
                <c:pt idx="504">
                  <c:v>0.29924064900000003</c:v>
                </c:pt>
                <c:pt idx="505">
                  <c:v>0.30023607600000002</c:v>
                </c:pt>
                <c:pt idx="506">
                  <c:v>0.300294697</c:v>
                </c:pt>
                <c:pt idx="507">
                  <c:v>0.30053687099999998</c:v>
                </c:pt>
                <c:pt idx="508">
                  <c:v>0.29861015099999999</c:v>
                </c:pt>
                <c:pt idx="509">
                  <c:v>0.29379290299999999</c:v>
                </c:pt>
                <c:pt idx="510">
                  <c:v>0.29573524000000001</c:v>
                </c:pt>
                <c:pt idx="511">
                  <c:v>0.29651176899999998</c:v>
                </c:pt>
                <c:pt idx="512">
                  <c:v>0.294426411000001</c:v>
                </c:pt>
                <c:pt idx="513">
                  <c:v>0.29578474199999999</c:v>
                </c:pt>
                <c:pt idx="514">
                  <c:v>0.29414472000000003</c:v>
                </c:pt>
                <c:pt idx="515">
                  <c:v>0.298484266000001</c:v>
                </c:pt>
                <c:pt idx="516">
                  <c:v>0.29875785100000002</c:v>
                </c:pt>
                <c:pt idx="517">
                  <c:v>0.29578813900000001</c:v>
                </c:pt>
                <c:pt idx="518">
                  <c:v>0.294672251</c:v>
                </c:pt>
                <c:pt idx="519">
                  <c:v>0.29451498399999998</c:v>
                </c:pt>
                <c:pt idx="520">
                  <c:v>0.2937572</c:v>
                </c:pt>
                <c:pt idx="521">
                  <c:v>0.29570680900000001</c:v>
                </c:pt>
                <c:pt idx="522">
                  <c:v>0.29492109999999999</c:v>
                </c:pt>
                <c:pt idx="523">
                  <c:v>0.29533231300000001</c:v>
                </c:pt>
                <c:pt idx="524">
                  <c:v>0.29407110800000003</c:v>
                </c:pt>
                <c:pt idx="525">
                  <c:v>0.29571741800000001</c:v>
                </c:pt>
                <c:pt idx="526">
                  <c:v>0.29476845299999999</c:v>
                </c:pt>
                <c:pt idx="527">
                  <c:v>0.29403242499999999</c:v>
                </c:pt>
                <c:pt idx="528">
                  <c:v>0.29356190599999998</c:v>
                </c:pt>
                <c:pt idx="529">
                  <c:v>0.295772851</c:v>
                </c:pt>
                <c:pt idx="530">
                  <c:v>0.29413291800000002</c:v>
                </c:pt>
                <c:pt idx="531">
                  <c:v>0.29422196699999997</c:v>
                </c:pt>
                <c:pt idx="532">
                  <c:v>0.2924968</c:v>
                </c:pt>
                <c:pt idx="533">
                  <c:v>0.29588976500000103</c:v>
                </c:pt>
                <c:pt idx="534">
                  <c:v>0.29128870400000001</c:v>
                </c:pt>
                <c:pt idx="535">
                  <c:v>0.295164019</c:v>
                </c:pt>
                <c:pt idx="536">
                  <c:v>0.29605880400000001</c:v>
                </c:pt>
                <c:pt idx="537">
                  <c:v>0.29587671200000099</c:v>
                </c:pt>
                <c:pt idx="538">
                  <c:v>0.297338247</c:v>
                </c:pt>
                <c:pt idx="539">
                  <c:v>0.292170614</c:v>
                </c:pt>
                <c:pt idx="540">
                  <c:v>0.29219633299999997</c:v>
                </c:pt>
                <c:pt idx="541">
                  <c:v>0.29148417700000101</c:v>
                </c:pt>
                <c:pt idx="542">
                  <c:v>0.29301556899999998</c:v>
                </c:pt>
                <c:pt idx="543">
                  <c:v>0.29507947000000001</c:v>
                </c:pt>
                <c:pt idx="544">
                  <c:v>0.29354828599999999</c:v>
                </c:pt>
                <c:pt idx="545">
                  <c:v>0.29854783400000001</c:v>
                </c:pt>
                <c:pt idx="546">
                  <c:v>0.294332922</c:v>
                </c:pt>
                <c:pt idx="547">
                  <c:v>0.29754623800000002</c:v>
                </c:pt>
                <c:pt idx="548">
                  <c:v>0.299781144</c:v>
                </c:pt>
                <c:pt idx="549">
                  <c:v>0.29790660699999999</c:v>
                </c:pt>
                <c:pt idx="550">
                  <c:v>0.29878777299999998</c:v>
                </c:pt>
                <c:pt idx="551">
                  <c:v>0.30246904499999999</c:v>
                </c:pt>
                <c:pt idx="552">
                  <c:v>0.29755821799999999</c:v>
                </c:pt>
                <c:pt idx="553">
                  <c:v>0.29670301100000002</c:v>
                </c:pt>
                <c:pt idx="554">
                  <c:v>0.29543989900000001</c:v>
                </c:pt>
                <c:pt idx="555">
                  <c:v>0.30172803999999998</c:v>
                </c:pt>
                <c:pt idx="556">
                  <c:v>0.298221976</c:v>
                </c:pt>
                <c:pt idx="557">
                  <c:v>0.30063176200000002</c:v>
                </c:pt>
                <c:pt idx="558">
                  <c:v>0.30167070000000001</c:v>
                </c:pt>
                <c:pt idx="559">
                  <c:v>0.30048429999999998</c:v>
                </c:pt>
                <c:pt idx="560">
                  <c:v>0.30465677400000002</c:v>
                </c:pt>
                <c:pt idx="561">
                  <c:v>0.29868099100000101</c:v>
                </c:pt>
                <c:pt idx="562">
                  <c:v>0.29859197100000001</c:v>
                </c:pt>
                <c:pt idx="563">
                  <c:v>0.30062255300000001</c:v>
                </c:pt>
                <c:pt idx="564">
                  <c:v>0.30131429399999998</c:v>
                </c:pt>
                <c:pt idx="565">
                  <c:v>0.30380943399999999</c:v>
                </c:pt>
                <c:pt idx="566">
                  <c:v>0.302401066</c:v>
                </c:pt>
                <c:pt idx="567">
                  <c:v>0.306933552</c:v>
                </c:pt>
                <c:pt idx="568">
                  <c:v>0.30381029799999998</c:v>
                </c:pt>
                <c:pt idx="569">
                  <c:v>0.30112081800000001</c:v>
                </c:pt>
                <c:pt idx="570">
                  <c:v>0.30168423100000002</c:v>
                </c:pt>
                <c:pt idx="571">
                  <c:v>0.30293589799999998</c:v>
                </c:pt>
                <c:pt idx="572">
                  <c:v>0.30384251499999998</c:v>
                </c:pt>
                <c:pt idx="573">
                  <c:v>0.30365595200000001</c:v>
                </c:pt>
                <c:pt idx="574">
                  <c:v>0.30781760800000002</c:v>
                </c:pt>
                <c:pt idx="575">
                  <c:v>0.30889454500000002</c:v>
                </c:pt>
                <c:pt idx="576">
                  <c:v>0.30675295000000002</c:v>
                </c:pt>
                <c:pt idx="577">
                  <c:v>0.308807522</c:v>
                </c:pt>
                <c:pt idx="578">
                  <c:v>0.30992639100000102</c:v>
                </c:pt>
                <c:pt idx="579">
                  <c:v>0.31164190200000003</c:v>
                </c:pt>
                <c:pt idx="580">
                  <c:v>0.31657296400000101</c:v>
                </c:pt>
                <c:pt idx="581">
                  <c:v>0.31369105000000003</c:v>
                </c:pt>
                <c:pt idx="582">
                  <c:v>0.30568429800000002</c:v>
                </c:pt>
                <c:pt idx="583">
                  <c:v>0.31583529700000001</c:v>
                </c:pt>
                <c:pt idx="584">
                  <c:v>0.313346505000001</c:v>
                </c:pt>
                <c:pt idx="585">
                  <c:v>0.312685043</c:v>
                </c:pt>
                <c:pt idx="586">
                  <c:v>0.31753650300000003</c:v>
                </c:pt>
                <c:pt idx="587">
                  <c:v>0.31515207899999997</c:v>
                </c:pt>
                <c:pt idx="588">
                  <c:v>0.31624960899999999</c:v>
                </c:pt>
                <c:pt idx="589">
                  <c:v>0.31833627799999997</c:v>
                </c:pt>
                <c:pt idx="590">
                  <c:v>0.31550204799999998</c:v>
                </c:pt>
                <c:pt idx="591">
                  <c:v>0.31816530199999998</c:v>
                </c:pt>
                <c:pt idx="592">
                  <c:v>0.32075130899999998</c:v>
                </c:pt>
                <c:pt idx="593">
                  <c:v>0.321072668000001</c:v>
                </c:pt>
                <c:pt idx="594">
                  <c:v>0.318891853</c:v>
                </c:pt>
                <c:pt idx="595">
                  <c:v>0.31943339100000001</c:v>
                </c:pt>
                <c:pt idx="596">
                  <c:v>0.325018376000001</c:v>
                </c:pt>
                <c:pt idx="597">
                  <c:v>0.32222080199999997</c:v>
                </c:pt>
                <c:pt idx="598">
                  <c:v>0.32137390999999998</c:v>
                </c:pt>
                <c:pt idx="599">
                  <c:v>0.32609894900000003</c:v>
                </c:pt>
                <c:pt idx="600">
                  <c:v>0.32116821400000001</c:v>
                </c:pt>
                <c:pt idx="601">
                  <c:v>0.32244935600000002</c:v>
                </c:pt>
                <c:pt idx="602">
                  <c:v>0.31966540199999999</c:v>
                </c:pt>
                <c:pt idx="603">
                  <c:v>0.32360607400000002</c:v>
                </c:pt>
                <c:pt idx="604">
                  <c:v>0.32536941800000002</c:v>
                </c:pt>
                <c:pt idx="605">
                  <c:v>0.33001530200000001</c:v>
                </c:pt>
                <c:pt idx="606">
                  <c:v>0.33090364900000002</c:v>
                </c:pt>
                <c:pt idx="607">
                  <c:v>0.32406792000000001</c:v>
                </c:pt>
                <c:pt idx="608">
                  <c:v>0.325939596</c:v>
                </c:pt>
                <c:pt idx="609">
                  <c:v>0.32475891699999998</c:v>
                </c:pt>
                <c:pt idx="610">
                  <c:v>0.32659593199999998</c:v>
                </c:pt>
                <c:pt idx="611">
                  <c:v>0.325437009</c:v>
                </c:pt>
                <c:pt idx="612">
                  <c:v>0.331181526</c:v>
                </c:pt>
                <c:pt idx="613">
                  <c:v>0.32454103200000001</c:v>
                </c:pt>
                <c:pt idx="614">
                  <c:v>0.33358463599999999</c:v>
                </c:pt>
                <c:pt idx="615">
                  <c:v>0.33112555700000001</c:v>
                </c:pt>
                <c:pt idx="616">
                  <c:v>0.32941377199999999</c:v>
                </c:pt>
                <c:pt idx="617">
                  <c:v>0.33158469200000101</c:v>
                </c:pt>
                <c:pt idx="618">
                  <c:v>0.329362392000001</c:v>
                </c:pt>
                <c:pt idx="619">
                  <c:v>0.33594268599999999</c:v>
                </c:pt>
                <c:pt idx="620">
                  <c:v>0.330567956</c:v>
                </c:pt>
                <c:pt idx="621">
                  <c:v>0.33724144099999998</c:v>
                </c:pt>
                <c:pt idx="622">
                  <c:v>0.338507116</c:v>
                </c:pt>
                <c:pt idx="623">
                  <c:v>0.33249929499999997</c:v>
                </c:pt>
                <c:pt idx="624">
                  <c:v>0.335423470000001</c:v>
                </c:pt>
                <c:pt idx="625">
                  <c:v>0.34128501999999999</c:v>
                </c:pt>
                <c:pt idx="626">
                  <c:v>0.336262375000001</c:v>
                </c:pt>
                <c:pt idx="627">
                  <c:v>0.34351706500000001</c:v>
                </c:pt>
                <c:pt idx="628">
                  <c:v>0.34384062900000001</c:v>
                </c:pt>
                <c:pt idx="629">
                  <c:v>0.33804568600000001</c:v>
                </c:pt>
                <c:pt idx="630">
                  <c:v>0.34268122899999998</c:v>
                </c:pt>
                <c:pt idx="631">
                  <c:v>0.34358507399999999</c:v>
                </c:pt>
                <c:pt idx="632">
                  <c:v>0.343127191</c:v>
                </c:pt>
                <c:pt idx="633">
                  <c:v>0.34860113300000001</c:v>
                </c:pt>
                <c:pt idx="634">
                  <c:v>0.347200483</c:v>
                </c:pt>
                <c:pt idx="635">
                  <c:v>0.34848532100000001</c:v>
                </c:pt>
                <c:pt idx="636">
                  <c:v>0.346834749</c:v>
                </c:pt>
                <c:pt idx="637">
                  <c:v>0.350807339</c:v>
                </c:pt>
                <c:pt idx="638">
                  <c:v>0.34652704000000001</c:v>
                </c:pt>
                <c:pt idx="639">
                  <c:v>0.34785723699999999</c:v>
                </c:pt>
                <c:pt idx="640">
                  <c:v>0.34962862700000003</c:v>
                </c:pt>
                <c:pt idx="641">
                  <c:v>0.34585371599999998</c:v>
                </c:pt>
                <c:pt idx="642">
                  <c:v>0.35348811699999999</c:v>
                </c:pt>
                <c:pt idx="643">
                  <c:v>0.34869784100000001</c:v>
                </c:pt>
                <c:pt idx="644">
                  <c:v>0.350181311</c:v>
                </c:pt>
                <c:pt idx="645">
                  <c:v>0.35232451599999998</c:v>
                </c:pt>
                <c:pt idx="646">
                  <c:v>0.35137078199999999</c:v>
                </c:pt>
                <c:pt idx="647">
                  <c:v>0.35513210299999998</c:v>
                </c:pt>
                <c:pt idx="648">
                  <c:v>0.35804259799999999</c:v>
                </c:pt>
                <c:pt idx="649">
                  <c:v>0.35894328399999997</c:v>
                </c:pt>
                <c:pt idx="650">
                  <c:v>0.35834959100000002</c:v>
                </c:pt>
                <c:pt idx="651">
                  <c:v>0.35612213599999998</c:v>
                </c:pt>
                <c:pt idx="652">
                  <c:v>0.35810256000000001</c:v>
                </c:pt>
                <c:pt idx="653">
                  <c:v>0.35764405100000002</c:v>
                </c:pt>
                <c:pt idx="654">
                  <c:v>0.35872924299999998</c:v>
                </c:pt>
                <c:pt idx="655">
                  <c:v>0.35929304400000001</c:v>
                </c:pt>
                <c:pt idx="656">
                  <c:v>0.36112862800000001</c:v>
                </c:pt>
                <c:pt idx="657">
                  <c:v>0.36373734499999999</c:v>
                </c:pt>
                <c:pt idx="658">
                  <c:v>0.363713801</c:v>
                </c:pt>
                <c:pt idx="659">
                  <c:v>0.36014813200000001</c:v>
                </c:pt>
                <c:pt idx="660">
                  <c:v>0.365258992</c:v>
                </c:pt>
                <c:pt idx="661">
                  <c:v>0.366189241</c:v>
                </c:pt>
                <c:pt idx="662">
                  <c:v>0.36816203600000003</c:v>
                </c:pt>
                <c:pt idx="663">
                  <c:v>0.36744412799999998</c:v>
                </c:pt>
                <c:pt idx="664">
                  <c:v>0.36199256800000001</c:v>
                </c:pt>
                <c:pt idx="665">
                  <c:v>0.36340054900000002</c:v>
                </c:pt>
                <c:pt idx="666">
                  <c:v>0.36929193100000002</c:v>
                </c:pt>
                <c:pt idx="667">
                  <c:v>0.370549619</c:v>
                </c:pt>
                <c:pt idx="668">
                  <c:v>0.36722397800000001</c:v>
                </c:pt>
                <c:pt idx="669">
                  <c:v>0.37416532600000002</c:v>
                </c:pt>
                <c:pt idx="670">
                  <c:v>0.36523881600000002</c:v>
                </c:pt>
                <c:pt idx="671">
                  <c:v>0.37191247900000102</c:v>
                </c:pt>
                <c:pt idx="672">
                  <c:v>0.37046658999999998</c:v>
                </c:pt>
                <c:pt idx="673">
                  <c:v>0.37020447899999998</c:v>
                </c:pt>
                <c:pt idx="674">
                  <c:v>0.37791320699999997</c:v>
                </c:pt>
                <c:pt idx="675">
                  <c:v>0.37315902099999998</c:v>
                </c:pt>
                <c:pt idx="676">
                  <c:v>0.37844386699999999</c:v>
                </c:pt>
                <c:pt idx="677">
                  <c:v>0.37609666600000002</c:v>
                </c:pt>
                <c:pt idx="678">
                  <c:v>0.37695735699999999</c:v>
                </c:pt>
                <c:pt idx="679">
                  <c:v>0.37753081300000002</c:v>
                </c:pt>
                <c:pt idx="680">
                  <c:v>0.37826183400000002</c:v>
                </c:pt>
                <c:pt idx="681">
                  <c:v>0.38117226999999998</c:v>
                </c:pt>
                <c:pt idx="682">
                  <c:v>0.37971940599999998</c:v>
                </c:pt>
                <c:pt idx="683">
                  <c:v>0.37895744999999997</c:v>
                </c:pt>
                <c:pt idx="684">
                  <c:v>0.37972864499999998</c:v>
                </c:pt>
                <c:pt idx="685">
                  <c:v>0.37608385100000002</c:v>
                </c:pt>
                <c:pt idx="686">
                  <c:v>0.38084989800000002</c:v>
                </c:pt>
                <c:pt idx="687">
                  <c:v>0.38437447000000102</c:v>
                </c:pt>
                <c:pt idx="688">
                  <c:v>0.38688176900000099</c:v>
                </c:pt>
                <c:pt idx="689">
                  <c:v>0.38143330800000003</c:v>
                </c:pt>
                <c:pt idx="690">
                  <c:v>0.38084286500000097</c:v>
                </c:pt>
                <c:pt idx="691">
                  <c:v>0.37990298900000102</c:v>
                </c:pt>
                <c:pt idx="692">
                  <c:v>0.382450491000001</c:v>
                </c:pt>
                <c:pt idx="693">
                  <c:v>0.38285511700000002</c:v>
                </c:pt>
                <c:pt idx="694">
                  <c:v>0.38366535299999999</c:v>
                </c:pt>
                <c:pt idx="695">
                  <c:v>0.385382324</c:v>
                </c:pt>
                <c:pt idx="696">
                  <c:v>0.39060500300000001</c:v>
                </c:pt>
                <c:pt idx="697">
                  <c:v>0.38319149600000002</c:v>
                </c:pt>
                <c:pt idx="698">
                  <c:v>0.38412454699999998</c:v>
                </c:pt>
                <c:pt idx="699">
                  <c:v>0.38486838300000098</c:v>
                </c:pt>
                <c:pt idx="700">
                  <c:v>0.38498398700000103</c:v>
                </c:pt>
                <c:pt idx="701">
                  <c:v>0.38236123300000002</c:v>
                </c:pt>
                <c:pt idx="702">
                  <c:v>0.38346606500000102</c:v>
                </c:pt>
                <c:pt idx="703">
                  <c:v>0.38010805800000003</c:v>
                </c:pt>
                <c:pt idx="704">
                  <c:v>0.388482302</c:v>
                </c:pt>
                <c:pt idx="705">
                  <c:v>0.383183151</c:v>
                </c:pt>
                <c:pt idx="706">
                  <c:v>0.38323458999999999</c:v>
                </c:pt>
                <c:pt idx="707">
                  <c:v>0.38766419899999999</c:v>
                </c:pt>
                <c:pt idx="708">
                  <c:v>0.38437327700000101</c:v>
                </c:pt>
                <c:pt idx="709">
                  <c:v>0.38675472100000002</c:v>
                </c:pt>
                <c:pt idx="710">
                  <c:v>0.37828105699999998</c:v>
                </c:pt>
                <c:pt idx="711">
                  <c:v>0.38699254399999999</c:v>
                </c:pt>
                <c:pt idx="712">
                  <c:v>0.38592699200000102</c:v>
                </c:pt>
                <c:pt idx="713">
                  <c:v>0.38902086000000102</c:v>
                </c:pt>
                <c:pt idx="714">
                  <c:v>0.38326638899999999</c:v>
                </c:pt>
                <c:pt idx="715">
                  <c:v>0.38532149799999998</c:v>
                </c:pt>
                <c:pt idx="716">
                  <c:v>0.38430497100000099</c:v>
                </c:pt>
                <c:pt idx="717">
                  <c:v>0.38486513500000002</c:v>
                </c:pt>
                <c:pt idx="718">
                  <c:v>0.38479718600000001</c:v>
                </c:pt>
                <c:pt idx="719">
                  <c:v>0.38819146199999999</c:v>
                </c:pt>
                <c:pt idx="720">
                  <c:v>0.38555660800000002</c:v>
                </c:pt>
                <c:pt idx="721">
                  <c:v>0.38684764500000002</c:v>
                </c:pt>
                <c:pt idx="722">
                  <c:v>0.38171473099999997</c:v>
                </c:pt>
                <c:pt idx="723">
                  <c:v>0.38463488200000001</c:v>
                </c:pt>
                <c:pt idx="724">
                  <c:v>0.38604938999999999</c:v>
                </c:pt>
                <c:pt idx="725">
                  <c:v>0.381022841</c:v>
                </c:pt>
                <c:pt idx="726">
                  <c:v>0.38556247900000101</c:v>
                </c:pt>
                <c:pt idx="727">
                  <c:v>0.38400855699999997</c:v>
                </c:pt>
                <c:pt idx="728">
                  <c:v>0.38435894300000101</c:v>
                </c:pt>
                <c:pt idx="729">
                  <c:v>0.38211303899999999</c:v>
                </c:pt>
                <c:pt idx="730">
                  <c:v>0.377827048</c:v>
                </c:pt>
                <c:pt idx="731">
                  <c:v>0.38507714900000001</c:v>
                </c:pt>
                <c:pt idx="732">
                  <c:v>0.37970247899999998</c:v>
                </c:pt>
                <c:pt idx="733">
                  <c:v>0.383450389</c:v>
                </c:pt>
                <c:pt idx="734">
                  <c:v>0.38606566199999998</c:v>
                </c:pt>
                <c:pt idx="735">
                  <c:v>0.38134977199999998</c:v>
                </c:pt>
                <c:pt idx="736">
                  <c:v>0.38363587900000001</c:v>
                </c:pt>
                <c:pt idx="737">
                  <c:v>0.37932792300000101</c:v>
                </c:pt>
                <c:pt idx="738">
                  <c:v>0.387739748</c:v>
                </c:pt>
                <c:pt idx="739">
                  <c:v>0.38946247100000098</c:v>
                </c:pt>
                <c:pt idx="740">
                  <c:v>0.38312655699999998</c:v>
                </c:pt>
                <c:pt idx="741">
                  <c:v>0.38122358899999997</c:v>
                </c:pt>
                <c:pt idx="742">
                  <c:v>0.38636252300000101</c:v>
                </c:pt>
                <c:pt idx="743">
                  <c:v>0.38180720800000001</c:v>
                </c:pt>
                <c:pt idx="744">
                  <c:v>0.38489788800000002</c:v>
                </c:pt>
                <c:pt idx="745">
                  <c:v>0.38240534100000001</c:v>
                </c:pt>
                <c:pt idx="746">
                  <c:v>0.384091556</c:v>
                </c:pt>
                <c:pt idx="747">
                  <c:v>0.37640538800000001</c:v>
                </c:pt>
                <c:pt idx="748">
                  <c:v>0.383613706</c:v>
                </c:pt>
                <c:pt idx="749">
                  <c:v>0.38140666500000098</c:v>
                </c:pt>
                <c:pt idx="750">
                  <c:v>0.38366735000000002</c:v>
                </c:pt>
                <c:pt idx="751">
                  <c:v>0.37866973900000001</c:v>
                </c:pt>
                <c:pt idx="752">
                  <c:v>0.37835910900000003</c:v>
                </c:pt>
                <c:pt idx="753">
                  <c:v>0.37642851500000102</c:v>
                </c:pt>
                <c:pt idx="754">
                  <c:v>0.37476569399999998</c:v>
                </c:pt>
                <c:pt idx="755">
                  <c:v>0.37700498100000102</c:v>
                </c:pt>
                <c:pt idx="756">
                  <c:v>0.37528225799999998</c:v>
                </c:pt>
                <c:pt idx="757">
                  <c:v>0.37818387199999998</c:v>
                </c:pt>
                <c:pt idx="758">
                  <c:v>0.37115895700000001</c:v>
                </c:pt>
                <c:pt idx="759">
                  <c:v>0.37466254799999998</c:v>
                </c:pt>
                <c:pt idx="760">
                  <c:v>0.37298241300000101</c:v>
                </c:pt>
                <c:pt idx="761">
                  <c:v>0.37496379000000002</c:v>
                </c:pt>
                <c:pt idx="762">
                  <c:v>0.37853810199999999</c:v>
                </c:pt>
                <c:pt idx="763">
                  <c:v>0.37690511300000001</c:v>
                </c:pt>
                <c:pt idx="764">
                  <c:v>0.36983698599999998</c:v>
                </c:pt>
                <c:pt idx="765">
                  <c:v>0.38282892100000099</c:v>
                </c:pt>
                <c:pt idx="766">
                  <c:v>0.37426742899999998</c:v>
                </c:pt>
                <c:pt idx="767">
                  <c:v>0.37147313399999998</c:v>
                </c:pt>
                <c:pt idx="768">
                  <c:v>0.37125733500000002</c:v>
                </c:pt>
                <c:pt idx="769">
                  <c:v>0.376570344</c:v>
                </c:pt>
                <c:pt idx="770">
                  <c:v>0.36834508199999999</c:v>
                </c:pt>
                <c:pt idx="771">
                  <c:v>0.36781850500000102</c:v>
                </c:pt>
                <c:pt idx="772">
                  <c:v>0.37630134799999998</c:v>
                </c:pt>
                <c:pt idx="773">
                  <c:v>0.37347835299999999</c:v>
                </c:pt>
                <c:pt idx="774">
                  <c:v>0.37496426700000102</c:v>
                </c:pt>
                <c:pt idx="775">
                  <c:v>0.36700239800000001</c:v>
                </c:pt>
                <c:pt idx="776">
                  <c:v>0.37056285100000003</c:v>
                </c:pt>
                <c:pt idx="777">
                  <c:v>0.37607577399999997</c:v>
                </c:pt>
                <c:pt idx="778">
                  <c:v>0.370140254</c:v>
                </c:pt>
                <c:pt idx="779">
                  <c:v>0.370515704</c:v>
                </c:pt>
                <c:pt idx="780">
                  <c:v>0.36817973900000001</c:v>
                </c:pt>
                <c:pt idx="781">
                  <c:v>0.37011456500000101</c:v>
                </c:pt>
                <c:pt idx="782">
                  <c:v>0.37147778300000101</c:v>
                </c:pt>
                <c:pt idx="783">
                  <c:v>0.36963644600000001</c:v>
                </c:pt>
                <c:pt idx="784">
                  <c:v>0.37074795399999999</c:v>
                </c:pt>
                <c:pt idx="785">
                  <c:v>0.37076038100000003</c:v>
                </c:pt>
                <c:pt idx="786">
                  <c:v>0.36964914199999999</c:v>
                </c:pt>
                <c:pt idx="787">
                  <c:v>0.37152916200000002</c:v>
                </c:pt>
                <c:pt idx="788">
                  <c:v>0.36687186399999999</c:v>
                </c:pt>
                <c:pt idx="789">
                  <c:v>0.36362540700000001</c:v>
                </c:pt>
                <c:pt idx="790">
                  <c:v>0.36868536499999999</c:v>
                </c:pt>
                <c:pt idx="791">
                  <c:v>0.37112590699999998</c:v>
                </c:pt>
                <c:pt idx="792">
                  <c:v>0.36826875799999997</c:v>
                </c:pt>
                <c:pt idx="793">
                  <c:v>0.36543145799999999</c:v>
                </c:pt>
                <c:pt idx="794">
                  <c:v>0.36571052700000001</c:v>
                </c:pt>
                <c:pt idx="795">
                  <c:v>0.36704847200000001</c:v>
                </c:pt>
                <c:pt idx="796">
                  <c:v>0.36185288399999999</c:v>
                </c:pt>
                <c:pt idx="797">
                  <c:v>0.36248701799999999</c:v>
                </c:pt>
                <c:pt idx="798">
                  <c:v>0.36717215199999997</c:v>
                </c:pt>
                <c:pt idx="799">
                  <c:v>0.36520406599999999</c:v>
                </c:pt>
                <c:pt idx="800">
                  <c:v>0.36215201000000002</c:v>
                </c:pt>
                <c:pt idx="801">
                  <c:v>0.36200842300000002</c:v>
                </c:pt>
                <c:pt idx="802">
                  <c:v>0.36323288100000001</c:v>
                </c:pt>
                <c:pt idx="803">
                  <c:v>0.36494865999999998</c:v>
                </c:pt>
                <c:pt idx="804">
                  <c:v>0.368406713</c:v>
                </c:pt>
                <c:pt idx="805">
                  <c:v>0.36867925499999998</c:v>
                </c:pt>
                <c:pt idx="806">
                  <c:v>0.368392259</c:v>
                </c:pt>
                <c:pt idx="807">
                  <c:v>0.36468049899999999</c:v>
                </c:pt>
                <c:pt idx="808">
                  <c:v>0.36259278700000003</c:v>
                </c:pt>
                <c:pt idx="809">
                  <c:v>0.359175831</c:v>
                </c:pt>
                <c:pt idx="810">
                  <c:v>0.36121130000000001</c:v>
                </c:pt>
                <c:pt idx="811">
                  <c:v>0.36440080400000002</c:v>
                </c:pt>
                <c:pt idx="812">
                  <c:v>0.36244833500000001</c:v>
                </c:pt>
                <c:pt idx="813">
                  <c:v>0.361669093</c:v>
                </c:pt>
                <c:pt idx="814">
                  <c:v>0.36072033599999997</c:v>
                </c:pt>
                <c:pt idx="815">
                  <c:v>0.36025023499999997</c:v>
                </c:pt>
                <c:pt idx="816">
                  <c:v>0.36130610099999999</c:v>
                </c:pt>
                <c:pt idx="817">
                  <c:v>0.35883441599999999</c:v>
                </c:pt>
                <c:pt idx="818">
                  <c:v>0.363662392</c:v>
                </c:pt>
                <c:pt idx="819">
                  <c:v>0.35933426000000002</c:v>
                </c:pt>
                <c:pt idx="820">
                  <c:v>0.35207414599999998</c:v>
                </c:pt>
                <c:pt idx="821">
                  <c:v>0.36241447900000101</c:v>
                </c:pt>
                <c:pt idx="822">
                  <c:v>0.35641187400000002</c:v>
                </c:pt>
                <c:pt idx="823">
                  <c:v>0.36143803600000002</c:v>
                </c:pt>
                <c:pt idx="824">
                  <c:v>0.35763365000000003</c:v>
                </c:pt>
                <c:pt idx="825">
                  <c:v>0.35935527099999998</c:v>
                </c:pt>
                <c:pt idx="826">
                  <c:v>0.358347058</c:v>
                </c:pt>
                <c:pt idx="827">
                  <c:v>0.35815039300000001</c:v>
                </c:pt>
                <c:pt idx="828">
                  <c:v>0.35200148799999997</c:v>
                </c:pt>
                <c:pt idx="829">
                  <c:v>0.35738408599999999</c:v>
                </c:pt>
                <c:pt idx="830">
                  <c:v>0.36466524</c:v>
                </c:pt>
                <c:pt idx="831">
                  <c:v>0.35827449</c:v>
                </c:pt>
                <c:pt idx="832">
                  <c:v>0.35767370500000001</c:v>
                </c:pt>
                <c:pt idx="833">
                  <c:v>0.35573506399999999</c:v>
                </c:pt>
                <c:pt idx="834">
                  <c:v>0.356147677</c:v>
                </c:pt>
                <c:pt idx="835">
                  <c:v>0.35855337999999998</c:v>
                </c:pt>
                <c:pt idx="836">
                  <c:v>0.35519424100000002</c:v>
                </c:pt>
                <c:pt idx="837">
                  <c:v>0.35480532100000001</c:v>
                </c:pt>
                <c:pt idx="838">
                  <c:v>0.356969535</c:v>
                </c:pt>
                <c:pt idx="839">
                  <c:v>0.35562527199999999</c:v>
                </c:pt>
                <c:pt idx="840">
                  <c:v>0.35950124300000003</c:v>
                </c:pt>
                <c:pt idx="841">
                  <c:v>0.35811105399999998</c:v>
                </c:pt>
                <c:pt idx="842">
                  <c:v>0.35724049800000002</c:v>
                </c:pt>
                <c:pt idx="843">
                  <c:v>0.35904374700000002</c:v>
                </c:pt>
                <c:pt idx="844">
                  <c:v>0.353555709</c:v>
                </c:pt>
                <c:pt idx="845">
                  <c:v>0.35275793100000002</c:v>
                </c:pt>
                <c:pt idx="846">
                  <c:v>0.352851421</c:v>
                </c:pt>
                <c:pt idx="847">
                  <c:v>0.35144111500000003</c:v>
                </c:pt>
                <c:pt idx="848">
                  <c:v>0.35162001799999998</c:v>
                </c:pt>
                <c:pt idx="849">
                  <c:v>0.35498428300000101</c:v>
                </c:pt>
                <c:pt idx="850">
                  <c:v>0.35461977099999997</c:v>
                </c:pt>
                <c:pt idx="851">
                  <c:v>0.35715880999999999</c:v>
                </c:pt>
                <c:pt idx="852">
                  <c:v>0.35353276099999997</c:v>
                </c:pt>
                <c:pt idx="853">
                  <c:v>0.35071930299999998</c:v>
                </c:pt>
                <c:pt idx="854">
                  <c:v>0.35164928400000001</c:v>
                </c:pt>
                <c:pt idx="855">
                  <c:v>0.34763747499999997</c:v>
                </c:pt>
                <c:pt idx="856">
                  <c:v>0.34950283199999999</c:v>
                </c:pt>
                <c:pt idx="857">
                  <c:v>0.35258084499999998</c:v>
                </c:pt>
                <c:pt idx="858">
                  <c:v>0.35108163999999997</c:v>
                </c:pt>
                <c:pt idx="859">
                  <c:v>0.35444101700000002</c:v>
                </c:pt>
                <c:pt idx="860">
                  <c:v>0.353400826</c:v>
                </c:pt>
                <c:pt idx="861">
                  <c:v>0.35685116099999997</c:v>
                </c:pt>
                <c:pt idx="862">
                  <c:v>0.35400804899999999</c:v>
                </c:pt>
                <c:pt idx="863">
                  <c:v>0.348285556</c:v>
                </c:pt>
                <c:pt idx="864">
                  <c:v>0.35731819300000101</c:v>
                </c:pt>
                <c:pt idx="865">
                  <c:v>0.349232137</c:v>
                </c:pt>
                <c:pt idx="866">
                  <c:v>0.35268908700000001</c:v>
                </c:pt>
                <c:pt idx="867">
                  <c:v>0.35505124900000001</c:v>
                </c:pt>
                <c:pt idx="868">
                  <c:v>0.35683074599999998</c:v>
                </c:pt>
                <c:pt idx="869">
                  <c:v>0.35070845499999997</c:v>
                </c:pt>
                <c:pt idx="870">
                  <c:v>0.35237765300000001</c:v>
                </c:pt>
                <c:pt idx="871">
                  <c:v>0.350622773</c:v>
                </c:pt>
                <c:pt idx="872">
                  <c:v>0.34624955099999999</c:v>
                </c:pt>
                <c:pt idx="873">
                  <c:v>0.35381320100000002</c:v>
                </c:pt>
                <c:pt idx="874">
                  <c:v>0.34820979800000001</c:v>
                </c:pt>
                <c:pt idx="875">
                  <c:v>0.35128077899999999</c:v>
                </c:pt>
                <c:pt idx="876">
                  <c:v>0.353290677</c:v>
                </c:pt>
                <c:pt idx="877">
                  <c:v>0.34885084599999999</c:v>
                </c:pt>
                <c:pt idx="878">
                  <c:v>0.35036066199999999</c:v>
                </c:pt>
                <c:pt idx="879">
                  <c:v>0.35095369799999998</c:v>
                </c:pt>
                <c:pt idx="880">
                  <c:v>0.35383701299999998</c:v>
                </c:pt>
                <c:pt idx="881">
                  <c:v>0.34951502099999998</c:v>
                </c:pt>
                <c:pt idx="882">
                  <c:v>0.35005158199999997</c:v>
                </c:pt>
                <c:pt idx="883">
                  <c:v>0.34908461600000001</c:v>
                </c:pt>
                <c:pt idx="884">
                  <c:v>0.34976902599999998</c:v>
                </c:pt>
                <c:pt idx="885">
                  <c:v>0.34636735899999999</c:v>
                </c:pt>
                <c:pt idx="886">
                  <c:v>0.34927108899999998</c:v>
                </c:pt>
                <c:pt idx="887">
                  <c:v>0.34920555399999997</c:v>
                </c:pt>
                <c:pt idx="888">
                  <c:v>0.35257872899999998</c:v>
                </c:pt>
                <c:pt idx="889">
                  <c:v>0.34928426099999998</c:v>
                </c:pt>
                <c:pt idx="890">
                  <c:v>0.34479707500000001</c:v>
                </c:pt>
                <c:pt idx="891">
                  <c:v>0.34926903199999998</c:v>
                </c:pt>
                <c:pt idx="892">
                  <c:v>0.350723177</c:v>
                </c:pt>
                <c:pt idx="893">
                  <c:v>0.34491097900000101</c:v>
                </c:pt>
                <c:pt idx="894">
                  <c:v>0.35065603299999998</c:v>
                </c:pt>
                <c:pt idx="895">
                  <c:v>0.34796908500000001</c:v>
                </c:pt>
                <c:pt idx="896">
                  <c:v>0.342903018</c:v>
                </c:pt>
                <c:pt idx="897">
                  <c:v>0.34793144500000001</c:v>
                </c:pt>
                <c:pt idx="898">
                  <c:v>0.346235931</c:v>
                </c:pt>
                <c:pt idx="899">
                  <c:v>0.34612056600000002</c:v>
                </c:pt>
                <c:pt idx="900">
                  <c:v>0.346491575</c:v>
                </c:pt>
                <c:pt idx="901">
                  <c:v>0.35183072100000001</c:v>
                </c:pt>
                <c:pt idx="902">
                  <c:v>0.34751135100000002</c:v>
                </c:pt>
                <c:pt idx="903">
                  <c:v>0.34970691799999998</c:v>
                </c:pt>
                <c:pt idx="904">
                  <c:v>0.34584331499999998</c:v>
                </c:pt>
                <c:pt idx="905">
                  <c:v>0.34520790000000001</c:v>
                </c:pt>
                <c:pt idx="906">
                  <c:v>0.354456037</c:v>
                </c:pt>
                <c:pt idx="907">
                  <c:v>0.34983473999999998</c:v>
                </c:pt>
                <c:pt idx="908">
                  <c:v>0.349060237</c:v>
                </c:pt>
                <c:pt idx="909">
                  <c:v>0.34910771299999999</c:v>
                </c:pt>
                <c:pt idx="910">
                  <c:v>0.35266572200000001</c:v>
                </c:pt>
                <c:pt idx="911">
                  <c:v>0.347076565000001</c:v>
                </c:pt>
                <c:pt idx="912">
                  <c:v>0.34555053699999999</c:v>
                </c:pt>
                <c:pt idx="913">
                  <c:v>0.35288584200000001</c:v>
                </c:pt>
                <c:pt idx="914">
                  <c:v>0.34942713399999997</c:v>
                </c:pt>
                <c:pt idx="915">
                  <c:v>0.34535828200000002</c:v>
                </c:pt>
                <c:pt idx="916">
                  <c:v>0.34432783700000003</c:v>
                </c:pt>
                <c:pt idx="917">
                  <c:v>0.34537953100000002</c:v>
                </c:pt>
                <c:pt idx="918">
                  <c:v>0.34370634</c:v>
                </c:pt>
                <c:pt idx="919">
                  <c:v>0.34566923999999999</c:v>
                </c:pt>
                <c:pt idx="920">
                  <c:v>0.34720468500000001</c:v>
                </c:pt>
                <c:pt idx="921">
                  <c:v>0.342550725</c:v>
                </c:pt>
                <c:pt idx="922">
                  <c:v>0.34596565400000001</c:v>
                </c:pt>
                <c:pt idx="923">
                  <c:v>0.348871559</c:v>
                </c:pt>
                <c:pt idx="924">
                  <c:v>0.34667864399999998</c:v>
                </c:pt>
                <c:pt idx="925">
                  <c:v>0.345325828</c:v>
                </c:pt>
                <c:pt idx="926">
                  <c:v>0.34405818599999999</c:v>
                </c:pt>
                <c:pt idx="927">
                  <c:v>0.34870678199999999</c:v>
                </c:pt>
                <c:pt idx="928">
                  <c:v>0.34636899799999998</c:v>
                </c:pt>
                <c:pt idx="929">
                  <c:v>0.34707438899999998</c:v>
                </c:pt>
                <c:pt idx="930">
                  <c:v>0.34557473700000002</c:v>
                </c:pt>
                <c:pt idx="931">
                  <c:v>0.339879394000001</c:v>
                </c:pt>
                <c:pt idx="932">
                  <c:v>0.347626239</c:v>
                </c:pt>
                <c:pt idx="933">
                  <c:v>0.34697189899999997</c:v>
                </c:pt>
                <c:pt idx="934">
                  <c:v>0.34772041399999998</c:v>
                </c:pt>
                <c:pt idx="935">
                  <c:v>0.351747692</c:v>
                </c:pt>
                <c:pt idx="936">
                  <c:v>0.34378016</c:v>
                </c:pt>
                <c:pt idx="937">
                  <c:v>0.346293658</c:v>
                </c:pt>
                <c:pt idx="938">
                  <c:v>0.35217416299999998</c:v>
                </c:pt>
                <c:pt idx="939">
                  <c:v>0.35194161499999999</c:v>
                </c:pt>
                <c:pt idx="940">
                  <c:v>0.34811583200000001</c:v>
                </c:pt>
                <c:pt idx="941">
                  <c:v>0.34964033999999999</c:v>
                </c:pt>
                <c:pt idx="942">
                  <c:v>0.34594038100000002</c:v>
                </c:pt>
                <c:pt idx="943">
                  <c:v>0.34830653700000003</c:v>
                </c:pt>
                <c:pt idx="944">
                  <c:v>0.345895171</c:v>
                </c:pt>
                <c:pt idx="945">
                  <c:v>0.34341356200000001</c:v>
                </c:pt>
                <c:pt idx="946">
                  <c:v>0.34607735299999998</c:v>
                </c:pt>
                <c:pt idx="947">
                  <c:v>0.34669113200000001</c:v>
                </c:pt>
                <c:pt idx="948">
                  <c:v>0.34444195</c:v>
                </c:pt>
                <c:pt idx="949">
                  <c:v>0.34001258000000001</c:v>
                </c:pt>
                <c:pt idx="950">
                  <c:v>0.34100270300000002</c:v>
                </c:pt>
                <c:pt idx="951">
                  <c:v>0.34743431200000002</c:v>
                </c:pt>
                <c:pt idx="952">
                  <c:v>0.33692628100000099</c:v>
                </c:pt>
                <c:pt idx="953">
                  <c:v>0.341976583000001</c:v>
                </c:pt>
                <c:pt idx="954">
                  <c:v>0.34174647899999999</c:v>
                </c:pt>
                <c:pt idx="955">
                  <c:v>0.342135996</c:v>
                </c:pt>
                <c:pt idx="956">
                  <c:v>0.34374082099999997</c:v>
                </c:pt>
                <c:pt idx="957">
                  <c:v>0.33815440499999999</c:v>
                </c:pt>
                <c:pt idx="958">
                  <c:v>0.34288454099999999</c:v>
                </c:pt>
                <c:pt idx="959">
                  <c:v>0.34202027299999999</c:v>
                </c:pt>
                <c:pt idx="960">
                  <c:v>0.34585159999999998</c:v>
                </c:pt>
                <c:pt idx="961">
                  <c:v>0.33711871500000101</c:v>
                </c:pt>
                <c:pt idx="962">
                  <c:v>0.33991617000000102</c:v>
                </c:pt>
                <c:pt idx="963">
                  <c:v>0.33895841199999999</c:v>
                </c:pt>
                <c:pt idx="964">
                  <c:v>0.33946639300000098</c:v>
                </c:pt>
                <c:pt idx="965">
                  <c:v>0.33855330900000002</c:v>
                </c:pt>
                <c:pt idx="966">
                  <c:v>0.34199637199999999</c:v>
                </c:pt>
                <c:pt idx="967">
                  <c:v>0.33373457200000001</c:v>
                </c:pt>
                <c:pt idx="968">
                  <c:v>0.34819221500000003</c:v>
                </c:pt>
                <c:pt idx="969">
                  <c:v>0.34734332600000001</c:v>
                </c:pt>
                <c:pt idx="970">
                  <c:v>0.33710402299999997</c:v>
                </c:pt>
                <c:pt idx="971">
                  <c:v>0.333065689000001</c:v>
                </c:pt>
                <c:pt idx="972">
                  <c:v>0.33779639</c:v>
                </c:pt>
                <c:pt idx="973">
                  <c:v>0.33800613899999998</c:v>
                </c:pt>
                <c:pt idx="974">
                  <c:v>0.33607420300000101</c:v>
                </c:pt>
                <c:pt idx="975">
                  <c:v>0.33967882399999999</c:v>
                </c:pt>
                <c:pt idx="976">
                  <c:v>0.33403161199999998</c:v>
                </c:pt>
                <c:pt idx="977">
                  <c:v>0.33923256400000001</c:v>
                </c:pt>
                <c:pt idx="978">
                  <c:v>0.34326779800000001</c:v>
                </c:pt>
                <c:pt idx="979">
                  <c:v>0.33995050199999999</c:v>
                </c:pt>
                <c:pt idx="980">
                  <c:v>0.33591893300000097</c:v>
                </c:pt>
                <c:pt idx="981">
                  <c:v>0.33108946700000103</c:v>
                </c:pt>
                <c:pt idx="982">
                  <c:v>0.33237335099999998</c:v>
                </c:pt>
                <c:pt idx="983">
                  <c:v>0.33637499800000098</c:v>
                </c:pt>
                <c:pt idx="984">
                  <c:v>0.33290252100000101</c:v>
                </c:pt>
                <c:pt idx="985">
                  <c:v>0.34139826899999998</c:v>
                </c:pt>
                <c:pt idx="986">
                  <c:v>0.32913795099999998</c:v>
                </c:pt>
                <c:pt idx="987">
                  <c:v>0.33561176100000101</c:v>
                </c:pt>
                <c:pt idx="988">
                  <c:v>0.335158497000001</c:v>
                </c:pt>
                <c:pt idx="989">
                  <c:v>0.33086565099999998</c:v>
                </c:pt>
                <c:pt idx="990">
                  <c:v>0.34114250499999998</c:v>
                </c:pt>
                <c:pt idx="991">
                  <c:v>0.34094071399999998</c:v>
                </c:pt>
                <c:pt idx="992">
                  <c:v>0.33256649999999999</c:v>
                </c:pt>
                <c:pt idx="993">
                  <c:v>0.33088341399999999</c:v>
                </c:pt>
                <c:pt idx="994">
                  <c:v>0.32689094499999999</c:v>
                </c:pt>
                <c:pt idx="995">
                  <c:v>0.33116748899999998</c:v>
                </c:pt>
                <c:pt idx="996">
                  <c:v>0.33064827299999999</c:v>
                </c:pt>
                <c:pt idx="997">
                  <c:v>0.33197799300000103</c:v>
                </c:pt>
                <c:pt idx="998">
                  <c:v>0.33219781500000001</c:v>
                </c:pt>
                <c:pt idx="999">
                  <c:v>0.33410859100000101</c:v>
                </c:pt>
                <c:pt idx="1000">
                  <c:v>0.33146050599999999</c:v>
                </c:pt>
                <c:pt idx="1001">
                  <c:v>0.33478337499999999</c:v>
                </c:pt>
                <c:pt idx="1002">
                  <c:v>0.33360752500000002</c:v>
                </c:pt>
                <c:pt idx="1003">
                  <c:v>0.33882951700000102</c:v>
                </c:pt>
                <c:pt idx="1004">
                  <c:v>0.33210360999999999</c:v>
                </c:pt>
                <c:pt idx="1005">
                  <c:v>0.32887086300000101</c:v>
                </c:pt>
                <c:pt idx="1006">
                  <c:v>0.32897600500000101</c:v>
                </c:pt>
                <c:pt idx="1007">
                  <c:v>0.33578726599999997</c:v>
                </c:pt>
                <c:pt idx="1008">
                  <c:v>0.333795279</c:v>
                </c:pt>
                <c:pt idx="1009">
                  <c:v>0.34019392700000001</c:v>
                </c:pt>
                <c:pt idx="1010">
                  <c:v>0.33543905600000001</c:v>
                </c:pt>
                <c:pt idx="1011">
                  <c:v>0.32558950800000003</c:v>
                </c:pt>
                <c:pt idx="1012">
                  <c:v>0.33009844999999999</c:v>
                </c:pt>
                <c:pt idx="1013">
                  <c:v>0.33835917700000101</c:v>
                </c:pt>
                <c:pt idx="1014">
                  <c:v>0.33575919300000001</c:v>
                </c:pt>
                <c:pt idx="1015">
                  <c:v>0.33003011300000001</c:v>
                </c:pt>
                <c:pt idx="1016">
                  <c:v>0.33409318300000002</c:v>
                </c:pt>
                <c:pt idx="1017">
                  <c:v>0.32855215700000001</c:v>
                </c:pt>
                <c:pt idx="1018">
                  <c:v>0.33079323199999999</c:v>
                </c:pt>
                <c:pt idx="1019">
                  <c:v>0.32746103399999998</c:v>
                </c:pt>
                <c:pt idx="1020">
                  <c:v>0.33005595199999999</c:v>
                </c:pt>
                <c:pt idx="1021">
                  <c:v>0.33489814400000001</c:v>
                </c:pt>
                <c:pt idx="1022">
                  <c:v>0.33254894600000001</c:v>
                </c:pt>
                <c:pt idx="1023">
                  <c:v>0.334036112</c:v>
                </c:pt>
                <c:pt idx="1024">
                  <c:v>0.33582004900000101</c:v>
                </c:pt>
                <c:pt idx="1025">
                  <c:v>0.33014222999999998</c:v>
                </c:pt>
                <c:pt idx="1026">
                  <c:v>0.33817240599999998</c:v>
                </c:pt>
                <c:pt idx="1027">
                  <c:v>0.332344264000001</c:v>
                </c:pt>
                <c:pt idx="1028">
                  <c:v>0.33729579999999998</c:v>
                </c:pt>
                <c:pt idx="1029">
                  <c:v>0.32801064800000002</c:v>
                </c:pt>
                <c:pt idx="1030">
                  <c:v>0.33458673999999999</c:v>
                </c:pt>
                <c:pt idx="1031">
                  <c:v>0.32260566899999998</c:v>
                </c:pt>
                <c:pt idx="1032">
                  <c:v>0.32672986399999998</c:v>
                </c:pt>
                <c:pt idx="1033">
                  <c:v>0.33241385200000001</c:v>
                </c:pt>
                <c:pt idx="1034">
                  <c:v>0.32847848500000099</c:v>
                </c:pt>
                <c:pt idx="1035">
                  <c:v>0.32926365699999999</c:v>
                </c:pt>
                <c:pt idx="1036">
                  <c:v>0.329494864000001</c:v>
                </c:pt>
                <c:pt idx="1037">
                  <c:v>0.32926884299999998</c:v>
                </c:pt>
                <c:pt idx="1038">
                  <c:v>0.327677995000001</c:v>
                </c:pt>
                <c:pt idx="1039">
                  <c:v>0.33363506199999998</c:v>
                </c:pt>
                <c:pt idx="1040">
                  <c:v>0.33522775799999999</c:v>
                </c:pt>
                <c:pt idx="1041">
                  <c:v>0.32989805900000002</c:v>
                </c:pt>
                <c:pt idx="1042">
                  <c:v>0.32650035599999999</c:v>
                </c:pt>
                <c:pt idx="1043">
                  <c:v>0.32751169800000002</c:v>
                </c:pt>
                <c:pt idx="1044">
                  <c:v>0.33142086900000101</c:v>
                </c:pt>
                <c:pt idx="1045">
                  <c:v>0.32929187999999998</c:v>
                </c:pt>
                <c:pt idx="1046">
                  <c:v>0.32932236800000098</c:v>
                </c:pt>
                <c:pt idx="1047">
                  <c:v>0.33411601200000002</c:v>
                </c:pt>
                <c:pt idx="1048">
                  <c:v>0.33268177500000101</c:v>
                </c:pt>
                <c:pt idx="1049">
                  <c:v>0.33618542600000001</c:v>
                </c:pt>
                <c:pt idx="1050">
                  <c:v>0.325974822000001</c:v>
                </c:pt>
                <c:pt idx="1051">
                  <c:v>0.32919332400000001</c:v>
                </c:pt>
                <c:pt idx="1052">
                  <c:v>0.33264541600000003</c:v>
                </c:pt>
                <c:pt idx="1053">
                  <c:v>0.33108753000000002</c:v>
                </c:pt>
                <c:pt idx="1054">
                  <c:v>0.33182141199999998</c:v>
                </c:pt>
                <c:pt idx="1055">
                  <c:v>0.32838711100000101</c:v>
                </c:pt>
                <c:pt idx="1056">
                  <c:v>0.326898456</c:v>
                </c:pt>
                <c:pt idx="1057">
                  <c:v>0.335190237</c:v>
                </c:pt>
                <c:pt idx="1058">
                  <c:v>0.32909485700000002</c:v>
                </c:pt>
                <c:pt idx="1059">
                  <c:v>0.33038693700000099</c:v>
                </c:pt>
                <c:pt idx="1060">
                  <c:v>0.33506047700000102</c:v>
                </c:pt>
                <c:pt idx="1061">
                  <c:v>0.33832746700000099</c:v>
                </c:pt>
                <c:pt idx="1062">
                  <c:v>0.32911172500000002</c:v>
                </c:pt>
                <c:pt idx="1063">
                  <c:v>0.328151256</c:v>
                </c:pt>
                <c:pt idx="1064">
                  <c:v>0.33327656999999999</c:v>
                </c:pt>
                <c:pt idx="1065">
                  <c:v>0.32763600300000001</c:v>
                </c:pt>
                <c:pt idx="1066">
                  <c:v>0.33303186299999998</c:v>
                </c:pt>
                <c:pt idx="1067">
                  <c:v>0.32914736900000002</c:v>
                </c:pt>
                <c:pt idx="1068">
                  <c:v>0.334748983000001</c:v>
                </c:pt>
                <c:pt idx="1069">
                  <c:v>0.32578370000000001</c:v>
                </c:pt>
                <c:pt idx="1070">
                  <c:v>0.32378742100000002</c:v>
                </c:pt>
                <c:pt idx="1071">
                  <c:v>0.32652956200000099</c:v>
                </c:pt>
                <c:pt idx="1072">
                  <c:v>0.33139306299999999</c:v>
                </c:pt>
                <c:pt idx="1073">
                  <c:v>0.339235067</c:v>
                </c:pt>
                <c:pt idx="1074">
                  <c:v>0.33053380300000001</c:v>
                </c:pt>
                <c:pt idx="1075">
                  <c:v>0.32650643600000001</c:v>
                </c:pt>
                <c:pt idx="1076">
                  <c:v>0.32931721200000003</c:v>
                </c:pt>
                <c:pt idx="1077">
                  <c:v>0.33412444600000002</c:v>
                </c:pt>
                <c:pt idx="1078">
                  <c:v>0.33173829300000002</c:v>
                </c:pt>
                <c:pt idx="1079">
                  <c:v>0.32925090200000001</c:v>
                </c:pt>
                <c:pt idx="1080">
                  <c:v>0.33070957699999998</c:v>
                </c:pt>
                <c:pt idx="1081">
                  <c:v>0.33181318599999998</c:v>
                </c:pt>
                <c:pt idx="1082">
                  <c:v>0.33581516100000097</c:v>
                </c:pt>
                <c:pt idx="1083">
                  <c:v>0.330085933000001</c:v>
                </c:pt>
                <c:pt idx="1084">
                  <c:v>0.33536106300000101</c:v>
                </c:pt>
                <c:pt idx="1085">
                  <c:v>0.33831834799999999</c:v>
                </c:pt>
                <c:pt idx="1086">
                  <c:v>0.32758203100000099</c:v>
                </c:pt>
                <c:pt idx="1087">
                  <c:v>0.33200117899999998</c:v>
                </c:pt>
                <c:pt idx="1088">
                  <c:v>0.32941645400000003</c:v>
                </c:pt>
                <c:pt idx="1089">
                  <c:v>0.32573476400000001</c:v>
                </c:pt>
                <c:pt idx="1090">
                  <c:v>0.331136614</c:v>
                </c:pt>
                <c:pt idx="1091">
                  <c:v>0.336074233000001</c:v>
                </c:pt>
                <c:pt idx="1092">
                  <c:v>0.33420777299999999</c:v>
                </c:pt>
                <c:pt idx="1093">
                  <c:v>0.32977139900000002</c:v>
                </c:pt>
                <c:pt idx="1094">
                  <c:v>0.33280819700000103</c:v>
                </c:pt>
                <c:pt idx="1095">
                  <c:v>0.33309042500000002</c:v>
                </c:pt>
                <c:pt idx="1096">
                  <c:v>0.329788566000001</c:v>
                </c:pt>
                <c:pt idx="1097">
                  <c:v>0.329736054</c:v>
                </c:pt>
                <c:pt idx="1098">
                  <c:v>0.336623281</c:v>
                </c:pt>
                <c:pt idx="1099">
                  <c:v>0.333254308</c:v>
                </c:pt>
                <c:pt idx="1100">
                  <c:v>0.32960140700000001</c:v>
                </c:pt>
                <c:pt idx="1101">
                  <c:v>0.32866722300000001</c:v>
                </c:pt>
                <c:pt idx="1102">
                  <c:v>0.33307671500000102</c:v>
                </c:pt>
                <c:pt idx="1103">
                  <c:v>0.33024898200000002</c:v>
                </c:pt>
                <c:pt idx="1104">
                  <c:v>0.32818856800000101</c:v>
                </c:pt>
                <c:pt idx="1105">
                  <c:v>0.33278176199999998</c:v>
                </c:pt>
                <c:pt idx="1106">
                  <c:v>0.33081552400000003</c:v>
                </c:pt>
                <c:pt idx="1107">
                  <c:v>0.332224309</c:v>
                </c:pt>
                <c:pt idx="1108">
                  <c:v>0.32814601100000002</c:v>
                </c:pt>
                <c:pt idx="1109">
                  <c:v>0.33479076600000002</c:v>
                </c:pt>
                <c:pt idx="1110">
                  <c:v>0.33217740099999998</c:v>
                </c:pt>
                <c:pt idx="1111">
                  <c:v>0.33058062199999999</c:v>
                </c:pt>
                <c:pt idx="1112">
                  <c:v>0.32987839000000102</c:v>
                </c:pt>
                <c:pt idx="1113">
                  <c:v>0.34192749900000002</c:v>
                </c:pt>
                <c:pt idx="1114">
                  <c:v>0.33656245499999998</c:v>
                </c:pt>
                <c:pt idx="1115">
                  <c:v>0.33546474599999998</c:v>
                </c:pt>
                <c:pt idx="1116">
                  <c:v>0.33057940000000002</c:v>
                </c:pt>
                <c:pt idx="1117">
                  <c:v>0.331925154</c:v>
                </c:pt>
                <c:pt idx="1118">
                  <c:v>0.33525249400000001</c:v>
                </c:pt>
                <c:pt idx="1119">
                  <c:v>0.33364650600000001</c:v>
                </c:pt>
                <c:pt idx="1120">
                  <c:v>0.33119270200000001</c:v>
                </c:pt>
                <c:pt idx="1121">
                  <c:v>0.33206147000000003</c:v>
                </c:pt>
                <c:pt idx="1122">
                  <c:v>0.33572342999999999</c:v>
                </c:pt>
                <c:pt idx="1123">
                  <c:v>0.33464780399999999</c:v>
                </c:pt>
                <c:pt idx="1124">
                  <c:v>0.33575335099999998</c:v>
                </c:pt>
                <c:pt idx="1125">
                  <c:v>0.33488273600000101</c:v>
                </c:pt>
                <c:pt idx="1126">
                  <c:v>0.33361938600000002</c:v>
                </c:pt>
                <c:pt idx="1127">
                  <c:v>0.339947373</c:v>
                </c:pt>
                <c:pt idx="1128">
                  <c:v>0.332447618</c:v>
                </c:pt>
                <c:pt idx="1129">
                  <c:v>0.33626693499999999</c:v>
                </c:pt>
                <c:pt idx="1130">
                  <c:v>0.33412882700000102</c:v>
                </c:pt>
                <c:pt idx="1131">
                  <c:v>0.33829390999999998</c:v>
                </c:pt>
                <c:pt idx="1132">
                  <c:v>0.33700266500000098</c:v>
                </c:pt>
                <c:pt idx="1133">
                  <c:v>0.330756783000001</c:v>
                </c:pt>
                <c:pt idx="1134">
                  <c:v>0.33739203200000001</c:v>
                </c:pt>
                <c:pt idx="1135">
                  <c:v>0.33444422499999998</c:v>
                </c:pt>
                <c:pt idx="1136">
                  <c:v>0.33924973000000003</c:v>
                </c:pt>
                <c:pt idx="1137">
                  <c:v>0.34069162600000003</c:v>
                </c:pt>
                <c:pt idx="1138">
                  <c:v>0.33278039100000101</c:v>
                </c:pt>
                <c:pt idx="1139">
                  <c:v>0.33176150900000001</c:v>
                </c:pt>
                <c:pt idx="1140">
                  <c:v>0.33392348900000102</c:v>
                </c:pt>
                <c:pt idx="1141">
                  <c:v>0.333613783000001</c:v>
                </c:pt>
                <c:pt idx="1142">
                  <c:v>0.33899536699999999</c:v>
                </c:pt>
                <c:pt idx="1143">
                  <c:v>0.33728229999999998</c:v>
                </c:pt>
                <c:pt idx="1144">
                  <c:v>0.3336384</c:v>
                </c:pt>
                <c:pt idx="1145">
                  <c:v>0.33504536699999998</c:v>
                </c:pt>
                <c:pt idx="1146">
                  <c:v>0.33515036100000101</c:v>
                </c:pt>
                <c:pt idx="1147">
                  <c:v>0.34015178699999998</c:v>
                </c:pt>
                <c:pt idx="1148">
                  <c:v>0.33665576600000002</c:v>
                </c:pt>
                <c:pt idx="1149">
                  <c:v>0.33555781800000001</c:v>
                </c:pt>
                <c:pt idx="1150">
                  <c:v>0.34084594200000001</c:v>
                </c:pt>
                <c:pt idx="1151">
                  <c:v>0.337025672000001</c:v>
                </c:pt>
                <c:pt idx="1152">
                  <c:v>0.33748444900000102</c:v>
                </c:pt>
                <c:pt idx="1153">
                  <c:v>0.332425684000001</c:v>
                </c:pt>
                <c:pt idx="1154">
                  <c:v>0.33619576699999998</c:v>
                </c:pt>
                <c:pt idx="1155">
                  <c:v>0.34151157700000001</c:v>
                </c:pt>
                <c:pt idx="1156">
                  <c:v>0.33255764799999998</c:v>
                </c:pt>
                <c:pt idx="1157">
                  <c:v>0.341129452</c:v>
                </c:pt>
                <c:pt idx="1158">
                  <c:v>0.33963659400000001</c:v>
                </c:pt>
                <c:pt idx="1159">
                  <c:v>0.33286246700000099</c:v>
                </c:pt>
                <c:pt idx="1160">
                  <c:v>0.33668097900000099</c:v>
                </c:pt>
                <c:pt idx="1161">
                  <c:v>0.33427253400000001</c:v>
                </c:pt>
                <c:pt idx="1162">
                  <c:v>0.34347158700000002</c:v>
                </c:pt>
                <c:pt idx="1163">
                  <c:v>0.33500483599999997</c:v>
                </c:pt>
                <c:pt idx="1164">
                  <c:v>0.336318016000001</c:v>
                </c:pt>
                <c:pt idx="1165">
                  <c:v>0.34137737800000001</c:v>
                </c:pt>
                <c:pt idx="1166">
                  <c:v>0.34019228800000001</c:v>
                </c:pt>
                <c:pt idx="1167">
                  <c:v>0.34317034499999999</c:v>
                </c:pt>
                <c:pt idx="1168">
                  <c:v>0.33463090699999998</c:v>
                </c:pt>
                <c:pt idx="1169">
                  <c:v>0.34435609</c:v>
                </c:pt>
                <c:pt idx="1170">
                  <c:v>0.332696557</c:v>
                </c:pt>
                <c:pt idx="1171">
                  <c:v>0.33610722399999998</c:v>
                </c:pt>
                <c:pt idx="1172">
                  <c:v>0.33694735199999998</c:v>
                </c:pt>
                <c:pt idx="1173">
                  <c:v>0.34360721700000002</c:v>
                </c:pt>
                <c:pt idx="1174">
                  <c:v>0.33582073500000098</c:v>
                </c:pt>
                <c:pt idx="1175">
                  <c:v>0.34139227900000002</c:v>
                </c:pt>
                <c:pt idx="1176">
                  <c:v>0.33799087999999999</c:v>
                </c:pt>
                <c:pt idx="1177">
                  <c:v>0.335078239000001</c:v>
                </c:pt>
                <c:pt idx="1178">
                  <c:v>0.340837151</c:v>
                </c:pt>
                <c:pt idx="1179">
                  <c:v>0.33651703599999999</c:v>
                </c:pt>
                <c:pt idx="1180">
                  <c:v>0.33807280700000097</c:v>
                </c:pt>
                <c:pt idx="1181">
                  <c:v>0.34122982600000001</c:v>
                </c:pt>
                <c:pt idx="1182">
                  <c:v>0.34388497500000098</c:v>
                </c:pt>
                <c:pt idx="1183">
                  <c:v>0.33631148900000102</c:v>
                </c:pt>
                <c:pt idx="1184">
                  <c:v>0.35049688800000001</c:v>
                </c:pt>
                <c:pt idx="1185">
                  <c:v>0.33976173399999998</c:v>
                </c:pt>
                <c:pt idx="1186">
                  <c:v>0.34624996800000002</c:v>
                </c:pt>
                <c:pt idx="1187">
                  <c:v>0.34003230899999998</c:v>
                </c:pt>
                <c:pt idx="1188">
                  <c:v>0.34687092900000099</c:v>
                </c:pt>
                <c:pt idx="1189">
                  <c:v>0.33833003</c:v>
                </c:pt>
                <c:pt idx="1190">
                  <c:v>0.34938210200000003</c:v>
                </c:pt>
                <c:pt idx="1191">
                  <c:v>0.34135335700000002</c:v>
                </c:pt>
                <c:pt idx="1192">
                  <c:v>0.34732553399999999</c:v>
                </c:pt>
                <c:pt idx="1193">
                  <c:v>0.34460195900000001</c:v>
                </c:pt>
                <c:pt idx="1194">
                  <c:v>0.33763346100000002</c:v>
                </c:pt>
                <c:pt idx="1195">
                  <c:v>0.34436419600000001</c:v>
                </c:pt>
                <c:pt idx="1196">
                  <c:v>0.33301818399999999</c:v>
                </c:pt>
                <c:pt idx="1197">
                  <c:v>0.34522676499999999</c:v>
                </c:pt>
                <c:pt idx="1198">
                  <c:v>0.34983155100000002</c:v>
                </c:pt>
                <c:pt idx="1199">
                  <c:v>0.34593156000000003</c:v>
                </c:pt>
                <c:pt idx="1200">
                  <c:v>0.34234303199999999</c:v>
                </c:pt>
                <c:pt idx="1201">
                  <c:v>0.347005695</c:v>
                </c:pt>
                <c:pt idx="1202">
                  <c:v>0.33559379</c:v>
                </c:pt>
                <c:pt idx="1203">
                  <c:v>0.34296086399999998</c:v>
                </c:pt>
                <c:pt idx="1204">
                  <c:v>0.34754791899999998</c:v>
                </c:pt>
                <c:pt idx="1205">
                  <c:v>0.34096881699999998</c:v>
                </c:pt>
                <c:pt idx="1206">
                  <c:v>0.34204381699999997</c:v>
                </c:pt>
                <c:pt idx="1207">
                  <c:v>0.34493410600000002</c:v>
                </c:pt>
                <c:pt idx="1208">
                  <c:v>0.34593096400000001</c:v>
                </c:pt>
                <c:pt idx="1209">
                  <c:v>0.34509700500000001</c:v>
                </c:pt>
                <c:pt idx="1210">
                  <c:v>0.34552800700000003</c:v>
                </c:pt>
                <c:pt idx="1211">
                  <c:v>0.344377339</c:v>
                </c:pt>
                <c:pt idx="1212">
                  <c:v>0.34933671399999999</c:v>
                </c:pt>
                <c:pt idx="1213">
                  <c:v>0.34529426699999999</c:v>
                </c:pt>
                <c:pt idx="1214">
                  <c:v>0.34761610599999998</c:v>
                </c:pt>
                <c:pt idx="1215">
                  <c:v>0.35457384600000003</c:v>
                </c:pt>
                <c:pt idx="1216">
                  <c:v>0.34347185499999999</c:v>
                </c:pt>
                <c:pt idx="1217">
                  <c:v>0.34915632000000002</c:v>
                </c:pt>
                <c:pt idx="1218">
                  <c:v>0.34524089099999999</c:v>
                </c:pt>
                <c:pt idx="1219">
                  <c:v>0.34815388899999999</c:v>
                </c:pt>
                <c:pt idx="1220">
                  <c:v>0.34383958599999997</c:v>
                </c:pt>
                <c:pt idx="1221">
                  <c:v>0.34876361500000003</c:v>
                </c:pt>
                <c:pt idx="1222">
                  <c:v>0.34546917700000002</c:v>
                </c:pt>
                <c:pt idx="1223">
                  <c:v>0.34146928799999998</c:v>
                </c:pt>
                <c:pt idx="1224">
                  <c:v>0.34466582499999998</c:v>
                </c:pt>
                <c:pt idx="1225">
                  <c:v>0.34824392199999998</c:v>
                </c:pt>
                <c:pt idx="1226">
                  <c:v>0.34065327000000001</c:v>
                </c:pt>
                <c:pt idx="1227">
                  <c:v>0.35056546300000002</c:v>
                </c:pt>
                <c:pt idx="1228">
                  <c:v>0.34640073799999999</c:v>
                </c:pt>
                <c:pt idx="1229">
                  <c:v>0.35087796999999998</c:v>
                </c:pt>
                <c:pt idx="1230">
                  <c:v>0.34683004000000001</c:v>
                </c:pt>
                <c:pt idx="1231">
                  <c:v>0.35435226600000003</c:v>
                </c:pt>
                <c:pt idx="1232">
                  <c:v>0.35073420399999999</c:v>
                </c:pt>
                <c:pt idx="1233">
                  <c:v>0.35373371799999997</c:v>
                </c:pt>
                <c:pt idx="1234">
                  <c:v>0.35257375200000002</c:v>
                </c:pt>
                <c:pt idx="1235">
                  <c:v>0.35264793</c:v>
                </c:pt>
                <c:pt idx="1236">
                  <c:v>0.35294389700000001</c:v>
                </c:pt>
                <c:pt idx="1237">
                  <c:v>0.34954202200000001</c:v>
                </c:pt>
                <c:pt idx="1238">
                  <c:v>0.356945664</c:v>
                </c:pt>
                <c:pt idx="1239">
                  <c:v>0.35218220900000002</c:v>
                </c:pt>
                <c:pt idx="1240">
                  <c:v>0.34970900399999999</c:v>
                </c:pt>
                <c:pt idx="1241">
                  <c:v>0.35577908200000002</c:v>
                </c:pt>
                <c:pt idx="1242">
                  <c:v>0.34308344099999999</c:v>
                </c:pt>
                <c:pt idx="1243">
                  <c:v>0.34979426899999999</c:v>
                </c:pt>
                <c:pt idx="1244">
                  <c:v>0.35001233199999998</c:v>
                </c:pt>
                <c:pt idx="1245">
                  <c:v>0.35167542099999999</c:v>
                </c:pt>
                <c:pt idx="1246">
                  <c:v>0.34821128800000001</c:v>
                </c:pt>
                <c:pt idx="1247">
                  <c:v>0.356680632</c:v>
                </c:pt>
                <c:pt idx="1248">
                  <c:v>0.349715412</c:v>
                </c:pt>
                <c:pt idx="1249">
                  <c:v>0.34936407200000003</c:v>
                </c:pt>
                <c:pt idx="1250">
                  <c:v>0.35937053000000002</c:v>
                </c:pt>
                <c:pt idx="1251">
                  <c:v>0.36240798200000002</c:v>
                </c:pt>
                <c:pt idx="1252">
                  <c:v>0.35471773099999998</c:v>
                </c:pt>
                <c:pt idx="1253">
                  <c:v>0.36269792899999997</c:v>
                </c:pt>
                <c:pt idx="1254">
                  <c:v>0.36333206299999998</c:v>
                </c:pt>
                <c:pt idx="1255">
                  <c:v>0.35599854600000003</c:v>
                </c:pt>
                <c:pt idx="1256">
                  <c:v>0.35689347999999999</c:v>
                </c:pt>
                <c:pt idx="1257">
                  <c:v>0.35025686</c:v>
                </c:pt>
                <c:pt idx="1258">
                  <c:v>0.36657595599999998</c:v>
                </c:pt>
                <c:pt idx="1259">
                  <c:v>0.35198733199999999</c:v>
                </c:pt>
                <c:pt idx="1260">
                  <c:v>0.35616061100000002</c:v>
                </c:pt>
                <c:pt idx="1261">
                  <c:v>0.35913029299999999</c:v>
                </c:pt>
                <c:pt idx="1262">
                  <c:v>0.35965046299999998</c:v>
                </c:pt>
                <c:pt idx="1263">
                  <c:v>0.357684642</c:v>
                </c:pt>
                <c:pt idx="1264">
                  <c:v>0.35798513900000001</c:v>
                </c:pt>
                <c:pt idx="1265">
                  <c:v>0.35548275699999998</c:v>
                </c:pt>
                <c:pt idx="1266">
                  <c:v>0.35219463699999998</c:v>
                </c:pt>
                <c:pt idx="1267">
                  <c:v>0.35518628400000002</c:v>
                </c:pt>
                <c:pt idx="1268">
                  <c:v>0.35843905799999998</c:v>
                </c:pt>
                <c:pt idx="1269">
                  <c:v>0.36427578300000002</c:v>
                </c:pt>
                <c:pt idx="1270">
                  <c:v>0.36132931699999998</c:v>
                </c:pt>
                <c:pt idx="1271">
                  <c:v>0.355650246</c:v>
                </c:pt>
                <c:pt idx="1272">
                  <c:v>0.35733240799999999</c:v>
                </c:pt>
                <c:pt idx="1273">
                  <c:v>0.35902085900000003</c:v>
                </c:pt>
                <c:pt idx="1274">
                  <c:v>0.3588036</c:v>
                </c:pt>
                <c:pt idx="1275">
                  <c:v>0.36176222600000002</c:v>
                </c:pt>
                <c:pt idx="1276">
                  <c:v>0.359712064</c:v>
                </c:pt>
                <c:pt idx="1277">
                  <c:v>0.36102890999999998</c:v>
                </c:pt>
                <c:pt idx="1278">
                  <c:v>0.36055108899999999</c:v>
                </c:pt>
                <c:pt idx="1279">
                  <c:v>0.36427587299999997</c:v>
                </c:pt>
                <c:pt idx="1280">
                  <c:v>0.36480906600000002</c:v>
                </c:pt>
                <c:pt idx="1281">
                  <c:v>0.35270330300000002</c:v>
                </c:pt>
                <c:pt idx="1282">
                  <c:v>0.362938076</c:v>
                </c:pt>
                <c:pt idx="1283">
                  <c:v>0.36975693700000001</c:v>
                </c:pt>
                <c:pt idx="1284">
                  <c:v>0.36141088599999999</c:v>
                </c:pt>
                <c:pt idx="1285">
                  <c:v>0.36205703</c:v>
                </c:pt>
                <c:pt idx="1286">
                  <c:v>0.362700731</c:v>
                </c:pt>
                <c:pt idx="1287">
                  <c:v>0.36600449699999998</c:v>
                </c:pt>
                <c:pt idx="1288">
                  <c:v>0.366271138</c:v>
                </c:pt>
                <c:pt idx="1289">
                  <c:v>0.36536258500000102</c:v>
                </c:pt>
                <c:pt idx="1290">
                  <c:v>0.36844828699999999</c:v>
                </c:pt>
                <c:pt idx="1291">
                  <c:v>0.36831507099999999</c:v>
                </c:pt>
                <c:pt idx="1292">
                  <c:v>0.367402703</c:v>
                </c:pt>
                <c:pt idx="1293">
                  <c:v>0.37107053400000001</c:v>
                </c:pt>
                <c:pt idx="1294">
                  <c:v>0.356881261000001</c:v>
                </c:pt>
                <c:pt idx="1295">
                  <c:v>0.36136466300000097</c:v>
                </c:pt>
                <c:pt idx="1296">
                  <c:v>0.36692556700000101</c:v>
                </c:pt>
                <c:pt idx="1297">
                  <c:v>0.37211048600000002</c:v>
                </c:pt>
                <c:pt idx="1298">
                  <c:v>0.36439755600000001</c:v>
                </c:pt>
                <c:pt idx="1299">
                  <c:v>0.36644926700000002</c:v>
                </c:pt>
                <c:pt idx="1300">
                  <c:v>0.36887165900000002</c:v>
                </c:pt>
                <c:pt idx="1301">
                  <c:v>0.36773273299999998</c:v>
                </c:pt>
                <c:pt idx="1302">
                  <c:v>0.37440601000000001</c:v>
                </c:pt>
                <c:pt idx="1303">
                  <c:v>0.36411324099999998</c:v>
                </c:pt>
                <c:pt idx="1304">
                  <c:v>0.37110269099999998</c:v>
                </c:pt>
                <c:pt idx="1305">
                  <c:v>0.370591789</c:v>
                </c:pt>
                <c:pt idx="1306">
                  <c:v>0.36640238800000002</c:v>
                </c:pt>
                <c:pt idx="1307">
                  <c:v>0.37274911999999999</c:v>
                </c:pt>
                <c:pt idx="1308">
                  <c:v>0.374253958</c:v>
                </c:pt>
                <c:pt idx="1309">
                  <c:v>0.36818310599999998</c:v>
                </c:pt>
                <c:pt idx="1310">
                  <c:v>0.36561977899999998</c:v>
                </c:pt>
                <c:pt idx="1311">
                  <c:v>0.36629536699999998</c:v>
                </c:pt>
                <c:pt idx="1312">
                  <c:v>0.37131288600000101</c:v>
                </c:pt>
                <c:pt idx="1313">
                  <c:v>0.36981403800000001</c:v>
                </c:pt>
                <c:pt idx="1314">
                  <c:v>0.37072697300000101</c:v>
                </c:pt>
                <c:pt idx="1315">
                  <c:v>0.37980797900000102</c:v>
                </c:pt>
                <c:pt idx="1316">
                  <c:v>0.37097144100000001</c:v>
                </c:pt>
                <c:pt idx="1317">
                  <c:v>0.373551786</c:v>
                </c:pt>
                <c:pt idx="1318">
                  <c:v>0.37558591400000002</c:v>
                </c:pt>
                <c:pt idx="1319">
                  <c:v>0.37243318600000003</c:v>
                </c:pt>
                <c:pt idx="1320">
                  <c:v>0.37090116699999998</c:v>
                </c:pt>
                <c:pt idx="1321">
                  <c:v>0.37643748500000002</c:v>
                </c:pt>
                <c:pt idx="1322">
                  <c:v>0.37249001900000001</c:v>
                </c:pt>
                <c:pt idx="1323">
                  <c:v>0.37215635200000002</c:v>
                </c:pt>
                <c:pt idx="1324">
                  <c:v>0.37316849800000002</c:v>
                </c:pt>
                <c:pt idx="1325">
                  <c:v>0.36962083000000001</c:v>
                </c:pt>
                <c:pt idx="1326">
                  <c:v>0.38262346400000002</c:v>
                </c:pt>
                <c:pt idx="1327">
                  <c:v>0.37705877399999999</c:v>
                </c:pt>
                <c:pt idx="1328">
                  <c:v>0.375430763000001</c:v>
                </c:pt>
                <c:pt idx="1329">
                  <c:v>0.37509343000000001</c:v>
                </c:pt>
                <c:pt idx="1330">
                  <c:v>0.37608760600000002</c:v>
                </c:pt>
                <c:pt idx="1331">
                  <c:v>0.372177392</c:v>
                </c:pt>
                <c:pt idx="1332">
                  <c:v>0.37612807799999998</c:v>
                </c:pt>
                <c:pt idx="1333">
                  <c:v>0.36956873499999998</c:v>
                </c:pt>
                <c:pt idx="1334">
                  <c:v>0.37921443599999999</c:v>
                </c:pt>
                <c:pt idx="1335">
                  <c:v>0.38494840299999999</c:v>
                </c:pt>
                <c:pt idx="1336">
                  <c:v>0.37885698700000098</c:v>
                </c:pt>
                <c:pt idx="1337">
                  <c:v>0.38025581800000002</c:v>
                </c:pt>
                <c:pt idx="1338">
                  <c:v>0.38074061300000001</c:v>
                </c:pt>
                <c:pt idx="1339">
                  <c:v>0.38211128100000002</c:v>
                </c:pt>
                <c:pt idx="1340">
                  <c:v>0.38168671700000101</c:v>
                </c:pt>
                <c:pt idx="1341">
                  <c:v>0.39082571900000102</c:v>
                </c:pt>
                <c:pt idx="1342">
                  <c:v>0.382507861000001</c:v>
                </c:pt>
                <c:pt idx="1343">
                  <c:v>0.388579071</c:v>
                </c:pt>
                <c:pt idx="1344">
                  <c:v>0.37768203</c:v>
                </c:pt>
                <c:pt idx="1345">
                  <c:v>0.38991925100000002</c:v>
                </c:pt>
                <c:pt idx="1346">
                  <c:v>0.383410007</c:v>
                </c:pt>
                <c:pt idx="1347">
                  <c:v>0.380113125</c:v>
                </c:pt>
                <c:pt idx="1348">
                  <c:v>0.37994611299999997</c:v>
                </c:pt>
                <c:pt idx="1349">
                  <c:v>0.38651993899999998</c:v>
                </c:pt>
                <c:pt idx="1350">
                  <c:v>0.38224840199999999</c:v>
                </c:pt>
                <c:pt idx="1351">
                  <c:v>0.37995290799999998</c:v>
                </c:pt>
                <c:pt idx="1352">
                  <c:v>0.38081103599999999</c:v>
                </c:pt>
                <c:pt idx="1353">
                  <c:v>0.37912917099999999</c:v>
                </c:pt>
                <c:pt idx="1354">
                  <c:v>0.39078658799999999</c:v>
                </c:pt>
                <c:pt idx="1355">
                  <c:v>0.37955209600000001</c:v>
                </c:pt>
                <c:pt idx="1356">
                  <c:v>0.37769067299999998</c:v>
                </c:pt>
                <c:pt idx="1357">
                  <c:v>0.38162601000000002</c:v>
                </c:pt>
                <c:pt idx="1358">
                  <c:v>0.38148456800000102</c:v>
                </c:pt>
                <c:pt idx="1359">
                  <c:v>0.38598760999999998</c:v>
                </c:pt>
                <c:pt idx="1360">
                  <c:v>0.38950252499999999</c:v>
                </c:pt>
                <c:pt idx="1361">
                  <c:v>0.38451811699999999</c:v>
                </c:pt>
                <c:pt idx="1362">
                  <c:v>0.38581380199999998</c:v>
                </c:pt>
                <c:pt idx="1363">
                  <c:v>0.38500526499999999</c:v>
                </c:pt>
                <c:pt idx="1364">
                  <c:v>0.38806518899999998</c:v>
                </c:pt>
                <c:pt idx="1365">
                  <c:v>0.38815364200000002</c:v>
                </c:pt>
                <c:pt idx="1366">
                  <c:v>0.38914862300000003</c:v>
                </c:pt>
                <c:pt idx="1367">
                  <c:v>0.40055659399999999</c:v>
                </c:pt>
                <c:pt idx="1368">
                  <c:v>0.39176628000000002</c:v>
                </c:pt>
                <c:pt idx="1369">
                  <c:v>0.38596329099999999</c:v>
                </c:pt>
                <c:pt idx="1370">
                  <c:v>0.38879436299999998</c:v>
                </c:pt>
                <c:pt idx="1371">
                  <c:v>0.394317955</c:v>
                </c:pt>
                <c:pt idx="1372">
                  <c:v>0.38772022699999997</c:v>
                </c:pt>
                <c:pt idx="1373">
                  <c:v>0.387955308</c:v>
                </c:pt>
                <c:pt idx="1374">
                  <c:v>0.38187727300000102</c:v>
                </c:pt>
                <c:pt idx="1375">
                  <c:v>0.39480262999999999</c:v>
                </c:pt>
                <c:pt idx="1376">
                  <c:v>0.39915028200000002</c:v>
                </c:pt>
                <c:pt idx="1377">
                  <c:v>0.38760528</c:v>
                </c:pt>
                <c:pt idx="1378">
                  <c:v>0.39010086700000102</c:v>
                </c:pt>
                <c:pt idx="1379">
                  <c:v>0.38881132000000002</c:v>
                </c:pt>
                <c:pt idx="1380">
                  <c:v>0.394487262000001</c:v>
                </c:pt>
                <c:pt idx="1381">
                  <c:v>0.38005301400000002</c:v>
                </c:pt>
                <c:pt idx="1382">
                  <c:v>0.387735844</c:v>
                </c:pt>
                <c:pt idx="1383">
                  <c:v>0.39728528299999999</c:v>
                </c:pt>
                <c:pt idx="1384">
                  <c:v>0.40271580200000001</c:v>
                </c:pt>
                <c:pt idx="1385">
                  <c:v>0.39754557600000001</c:v>
                </c:pt>
                <c:pt idx="1386">
                  <c:v>0.39109206200000002</c:v>
                </c:pt>
                <c:pt idx="1387">
                  <c:v>0.39309120199999997</c:v>
                </c:pt>
                <c:pt idx="1388">
                  <c:v>0.39801073100000101</c:v>
                </c:pt>
                <c:pt idx="1389">
                  <c:v>0.397826493000001</c:v>
                </c:pt>
                <c:pt idx="1390">
                  <c:v>0.40291848800000002</c:v>
                </c:pt>
                <c:pt idx="1391">
                  <c:v>0.407822460000001</c:v>
                </c:pt>
                <c:pt idx="1392">
                  <c:v>0.39643087999999999</c:v>
                </c:pt>
                <c:pt idx="1393">
                  <c:v>0.39041927500000101</c:v>
                </c:pt>
                <c:pt idx="1394">
                  <c:v>0.390057296</c:v>
                </c:pt>
                <c:pt idx="1395">
                  <c:v>0.402430803</c:v>
                </c:pt>
                <c:pt idx="1396">
                  <c:v>0.39542421700000102</c:v>
                </c:pt>
                <c:pt idx="1397">
                  <c:v>0.41038978100000101</c:v>
                </c:pt>
                <c:pt idx="1398">
                  <c:v>0.40168574499999998</c:v>
                </c:pt>
                <c:pt idx="1399">
                  <c:v>0.39097264399999998</c:v>
                </c:pt>
                <c:pt idx="1400">
                  <c:v>0.40424779100000002</c:v>
                </c:pt>
                <c:pt idx="1401">
                  <c:v>0.40208950599999999</c:v>
                </c:pt>
                <c:pt idx="1402">
                  <c:v>0.401591539</c:v>
                </c:pt>
                <c:pt idx="1403">
                  <c:v>0.40304610099999999</c:v>
                </c:pt>
                <c:pt idx="1404">
                  <c:v>0.39575284700000002</c:v>
                </c:pt>
                <c:pt idx="1405">
                  <c:v>0.40711277699999998</c:v>
                </c:pt>
                <c:pt idx="1406">
                  <c:v>0.40805509699999998</c:v>
                </c:pt>
                <c:pt idx="1407">
                  <c:v>0.40523394899999998</c:v>
                </c:pt>
                <c:pt idx="1408">
                  <c:v>0.40458461600000001</c:v>
                </c:pt>
                <c:pt idx="1409">
                  <c:v>0.40339148000000002</c:v>
                </c:pt>
                <c:pt idx="1410">
                  <c:v>0.40794429199999999</c:v>
                </c:pt>
                <c:pt idx="1411">
                  <c:v>0.407078832</c:v>
                </c:pt>
                <c:pt idx="1412">
                  <c:v>0.39795115599999997</c:v>
                </c:pt>
                <c:pt idx="1413">
                  <c:v>0.40264561799999998</c:v>
                </c:pt>
                <c:pt idx="1414">
                  <c:v>0.40973061300000002</c:v>
                </c:pt>
                <c:pt idx="1415">
                  <c:v>0.40727561699999998</c:v>
                </c:pt>
                <c:pt idx="1416">
                  <c:v>0.40144464400000002</c:v>
                </c:pt>
                <c:pt idx="1417">
                  <c:v>0.40896481299999998</c:v>
                </c:pt>
                <c:pt idx="1418">
                  <c:v>0.40308460600000001</c:v>
                </c:pt>
                <c:pt idx="1419">
                  <c:v>0.40886530300000001</c:v>
                </c:pt>
                <c:pt idx="1420">
                  <c:v>0.40445050599999999</c:v>
                </c:pt>
                <c:pt idx="1421">
                  <c:v>0.408484817000001</c:v>
                </c:pt>
                <c:pt idx="1422">
                  <c:v>0.40388354700000001</c:v>
                </c:pt>
                <c:pt idx="1423">
                  <c:v>0.40780615799999997</c:v>
                </c:pt>
                <c:pt idx="1424">
                  <c:v>0.41011878800000001</c:v>
                </c:pt>
                <c:pt idx="1425">
                  <c:v>0.41601410500000002</c:v>
                </c:pt>
                <c:pt idx="1426">
                  <c:v>0.41188639400000099</c:v>
                </c:pt>
                <c:pt idx="1427">
                  <c:v>0.41748395599999999</c:v>
                </c:pt>
                <c:pt idx="1428">
                  <c:v>0.41724672899999998</c:v>
                </c:pt>
                <c:pt idx="1429">
                  <c:v>0.416248381</c:v>
                </c:pt>
                <c:pt idx="1430">
                  <c:v>0.41373708799999998</c:v>
                </c:pt>
                <c:pt idx="1431">
                  <c:v>0.41727605499999998</c:v>
                </c:pt>
                <c:pt idx="1432">
                  <c:v>0.41552281400000002</c:v>
                </c:pt>
                <c:pt idx="1433">
                  <c:v>0.42102438199999997</c:v>
                </c:pt>
                <c:pt idx="1434">
                  <c:v>0.42365235099999998</c:v>
                </c:pt>
                <c:pt idx="1435">
                  <c:v>0.42105323099999997</c:v>
                </c:pt>
                <c:pt idx="1436">
                  <c:v>0.42829176800000002</c:v>
                </c:pt>
                <c:pt idx="1437">
                  <c:v>0.42525613299999998</c:v>
                </c:pt>
                <c:pt idx="1438">
                  <c:v>0.41924878999999998</c:v>
                </c:pt>
                <c:pt idx="1439">
                  <c:v>0.42678228000000001</c:v>
                </c:pt>
                <c:pt idx="1440">
                  <c:v>0.42363250299999999</c:v>
                </c:pt>
                <c:pt idx="1441">
                  <c:v>0.43474131799999999</c:v>
                </c:pt>
                <c:pt idx="1442">
                  <c:v>0.432461441</c:v>
                </c:pt>
                <c:pt idx="1443">
                  <c:v>0.42479151500000001</c:v>
                </c:pt>
                <c:pt idx="1444">
                  <c:v>0.43153315799999997</c:v>
                </c:pt>
                <c:pt idx="1445">
                  <c:v>0.44865012199999998</c:v>
                </c:pt>
                <c:pt idx="1446">
                  <c:v>0.438043028</c:v>
                </c:pt>
                <c:pt idx="1447">
                  <c:v>0.43917941999999999</c:v>
                </c:pt>
                <c:pt idx="1448">
                  <c:v>0.44961637300000001</c:v>
                </c:pt>
                <c:pt idx="1449">
                  <c:v>0.44845768800000002</c:v>
                </c:pt>
                <c:pt idx="1450">
                  <c:v>0.43821293100000003</c:v>
                </c:pt>
                <c:pt idx="1451">
                  <c:v>0.438541293</c:v>
                </c:pt>
                <c:pt idx="1452">
                  <c:v>0.45469620799999999</c:v>
                </c:pt>
                <c:pt idx="1453">
                  <c:v>0.44658139299999999</c:v>
                </c:pt>
                <c:pt idx="1454">
                  <c:v>0.450090885</c:v>
                </c:pt>
                <c:pt idx="1455">
                  <c:v>0.45034378800000002</c:v>
                </c:pt>
                <c:pt idx="1456">
                  <c:v>0.44626849899999999</c:v>
                </c:pt>
                <c:pt idx="1457">
                  <c:v>0.434538543</c:v>
                </c:pt>
                <c:pt idx="1458">
                  <c:v>0.44962850199999999</c:v>
                </c:pt>
                <c:pt idx="1459">
                  <c:v>0.45631506999999999</c:v>
                </c:pt>
                <c:pt idx="1460">
                  <c:v>0.44823205500000002</c:v>
                </c:pt>
                <c:pt idx="1461">
                  <c:v>0.45154845700000001</c:v>
                </c:pt>
                <c:pt idx="1462">
                  <c:v>0.452603221</c:v>
                </c:pt>
                <c:pt idx="1463">
                  <c:v>0.45212727800000002</c:v>
                </c:pt>
                <c:pt idx="1464">
                  <c:v>0.46192047000000003</c:v>
                </c:pt>
                <c:pt idx="1465">
                  <c:v>0.44719505300000001</c:v>
                </c:pt>
                <c:pt idx="1466">
                  <c:v>0.46381461600000001</c:v>
                </c:pt>
                <c:pt idx="1467">
                  <c:v>0.46503099799999997</c:v>
                </c:pt>
                <c:pt idx="1468">
                  <c:v>0.45459395600000002</c:v>
                </c:pt>
                <c:pt idx="1469">
                  <c:v>0.46166634600000001</c:v>
                </c:pt>
                <c:pt idx="1470">
                  <c:v>0.44644668700000001</c:v>
                </c:pt>
                <c:pt idx="1471">
                  <c:v>0.46574974099999999</c:v>
                </c:pt>
                <c:pt idx="1472">
                  <c:v>0.46101221399999998</c:v>
                </c:pt>
                <c:pt idx="1473">
                  <c:v>0.44934260799999998</c:v>
                </c:pt>
                <c:pt idx="1474">
                  <c:v>0.46122255899999998</c:v>
                </c:pt>
                <c:pt idx="1475">
                  <c:v>0.47320136400000001</c:v>
                </c:pt>
                <c:pt idx="1476">
                  <c:v>0.487355918</c:v>
                </c:pt>
                <c:pt idx="1477">
                  <c:v>0.478789091</c:v>
                </c:pt>
                <c:pt idx="1478">
                  <c:v>0.47739911099999999</c:v>
                </c:pt>
                <c:pt idx="1479">
                  <c:v>0.47868186200000001</c:v>
                </c:pt>
                <c:pt idx="1480">
                  <c:v>0.469373971000001</c:v>
                </c:pt>
                <c:pt idx="1481">
                  <c:v>0.47946974599999997</c:v>
                </c:pt>
                <c:pt idx="1482">
                  <c:v>0.47859257500000002</c:v>
                </c:pt>
                <c:pt idx="1483">
                  <c:v>0.47759735599999997</c:v>
                </c:pt>
                <c:pt idx="1484">
                  <c:v>0.46783116499999999</c:v>
                </c:pt>
                <c:pt idx="1485">
                  <c:v>0.497128397000001</c:v>
                </c:pt>
                <c:pt idx="1486">
                  <c:v>0.50354117200000004</c:v>
                </c:pt>
                <c:pt idx="1487">
                  <c:v>0.48601147500000003</c:v>
                </c:pt>
                <c:pt idx="1488">
                  <c:v>0.51082235600000003</c:v>
                </c:pt>
                <c:pt idx="1489">
                  <c:v>0.498958558</c:v>
                </c:pt>
                <c:pt idx="1490">
                  <c:v>0.50381725999999905</c:v>
                </c:pt>
                <c:pt idx="1491">
                  <c:v>0.530399501</c:v>
                </c:pt>
                <c:pt idx="1492">
                  <c:v>0.52162271700000096</c:v>
                </c:pt>
                <c:pt idx="1493">
                  <c:v>0.52272820499999995</c:v>
                </c:pt>
                <c:pt idx="1494">
                  <c:v>0.52345335500000001</c:v>
                </c:pt>
                <c:pt idx="1495">
                  <c:v>0.52315104000000001</c:v>
                </c:pt>
                <c:pt idx="1496">
                  <c:v>0.549425304</c:v>
                </c:pt>
                <c:pt idx="1497">
                  <c:v>0.53194719599999996</c:v>
                </c:pt>
                <c:pt idx="1498">
                  <c:v>0.51457214399999895</c:v>
                </c:pt>
                <c:pt idx="1499">
                  <c:v>0.51935762200000002</c:v>
                </c:pt>
                <c:pt idx="1500">
                  <c:v>0.533910632000001</c:v>
                </c:pt>
                <c:pt idx="1501">
                  <c:v>0.53574287899999995</c:v>
                </c:pt>
                <c:pt idx="1502">
                  <c:v>0.52114164800000096</c:v>
                </c:pt>
                <c:pt idx="1503">
                  <c:v>0.542386115</c:v>
                </c:pt>
              </c:numCache>
            </c:numRef>
          </c:yVal>
          <c:smooth val="0"/>
          <c:extLst>
            <c:ext xmlns:c16="http://schemas.microsoft.com/office/drawing/2014/chart" uri="{C3380CC4-5D6E-409C-BE32-E72D297353CC}">
              <c16:uniqueId val="{00000000-63D0-E44A-9413-9B33F046B3E6}"/>
            </c:ext>
          </c:extLst>
        </c:ser>
        <c:dLbls>
          <c:showLegendKey val="0"/>
          <c:showVal val="0"/>
          <c:showCatName val="0"/>
          <c:showSerName val="0"/>
          <c:showPercent val="0"/>
          <c:showBubbleSize val="0"/>
        </c:dLbls>
        <c:axId val="1841964192"/>
        <c:axId val="1786196336"/>
      </c:scatterChart>
      <c:valAx>
        <c:axId val="1841964192"/>
        <c:scaling>
          <c:orientation val="minMax"/>
          <c:max val="2.95"/>
          <c:min val="1.4"/>
        </c:scaling>
        <c:delete val="0"/>
        <c:axPos val="b"/>
        <c:title>
          <c:tx>
            <c:rich>
              <a:bodyPr/>
              <a:lstStyle/>
              <a:p>
                <a:pPr>
                  <a:defRPr sz="1400"/>
                </a:pPr>
                <a:r>
                  <a:rPr lang="en-US" sz="1400"/>
                  <a:t>Wavelength (Angstroms)</a:t>
                </a:r>
              </a:p>
            </c:rich>
          </c:tx>
          <c:overlay val="0"/>
        </c:title>
        <c:numFmt formatCode="General" sourceLinked="0"/>
        <c:majorTickMark val="out"/>
        <c:minorTickMark val="none"/>
        <c:tickLblPos val="nextTo"/>
        <c:txPr>
          <a:bodyPr/>
          <a:lstStyle/>
          <a:p>
            <a:pPr>
              <a:defRPr sz="1200"/>
            </a:pPr>
            <a:endParaRPr lang="en-US"/>
          </a:p>
        </c:txPr>
        <c:crossAx val="1786196336"/>
        <c:crosses val="autoZero"/>
        <c:crossBetween val="midCat"/>
      </c:valAx>
      <c:valAx>
        <c:axId val="1786196336"/>
        <c:scaling>
          <c:orientation val="minMax"/>
          <c:max val="0.55000000000000004"/>
          <c:min val="0.25"/>
        </c:scaling>
        <c:delete val="0"/>
        <c:axPos val="l"/>
        <c:title>
          <c:tx>
            <c:rich>
              <a:bodyPr rot="-5400000" vert="horz"/>
              <a:lstStyle/>
              <a:p>
                <a:pPr>
                  <a:defRPr sz="1600"/>
                </a:pPr>
                <a:r>
                  <a:rPr lang="en-US" sz="1600"/>
                  <a:t>Transmission</a:t>
                </a:r>
              </a:p>
            </c:rich>
          </c:tx>
          <c:layout>
            <c:manualLayout>
              <c:xMode val="edge"/>
              <c:yMode val="edge"/>
              <c:x val="8.9094323612215198E-3"/>
              <c:y val="0.226032713783928"/>
            </c:manualLayout>
          </c:layout>
          <c:overlay val="0"/>
        </c:title>
        <c:numFmt formatCode="General" sourceLinked="0"/>
        <c:majorTickMark val="out"/>
        <c:minorTickMark val="none"/>
        <c:tickLblPos val="nextTo"/>
        <c:txPr>
          <a:bodyPr/>
          <a:lstStyle/>
          <a:p>
            <a:pPr>
              <a:defRPr sz="1200"/>
            </a:pPr>
            <a:endParaRPr lang="en-US"/>
          </a:p>
        </c:txPr>
        <c:crossAx val="1841964192"/>
        <c:crosses val="autoZero"/>
        <c:crossBetween val="midCat"/>
      </c:valAx>
      <c:spPr>
        <a:noFill/>
        <a:ln w="25400">
          <a:noFill/>
        </a:ln>
      </c:spPr>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drawing1.xml><?xml version="1.0" encoding="utf-8"?>
<c:userShapes xmlns:c="http://schemas.openxmlformats.org/drawingml/2006/chart">
  <cdr:relSizeAnchor xmlns:cdr="http://schemas.openxmlformats.org/drawingml/2006/chartDrawing">
    <cdr:from>
      <cdr:x>0.49867</cdr:x>
      <cdr:y>0.60364</cdr:y>
    </cdr:from>
    <cdr:to>
      <cdr:x>0.60239</cdr:x>
      <cdr:y>0.65273</cdr:y>
    </cdr:to>
    <cdr:sp macro="" textlink="">
      <cdr:nvSpPr>
        <cdr:cNvPr id="2" name="TextBox 1"/>
        <cdr:cNvSpPr txBox="1"/>
      </cdr:nvSpPr>
      <cdr:spPr>
        <a:xfrm xmlns:a="http://schemas.openxmlformats.org/drawingml/2006/main">
          <a:off x="3571876" y="3162300"/>
          <a:ext cx="742949"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t>(311)</a:t>
          </a:r>
        </a:p>
      </cdr:txBody>
    </cdr:sp>
  </cdr:relSizeAnchor>
  <cdr:relSizeAnchor xmlns:cdr="http://schemas.openxmlformats.org/drawingml/2006/chartDrawing">
    <cdr:from>
      <cdr:x>0.68518</cdr:x>
      <cdr:y>0.45573</cdr:y>
    </cdr:from>
    <cdr:to>
      <cdr:x>0.82582</cdr:x>
      <cdr:y>0.5517</cdr:y>
    </cdr:to>
    <cdr:sp macro="" textlink="">
      <cdr:nvSpPr>
        <cdr:cNvPr id="3" name="TextBox 1"/>
        <cdr:cNvSpPr txBox="1"/>
      </cdr:nvSpPr>
      <cdr:spPr>
        <a:xfrm xmlns:a="http://schemas.openxmlformats.org/drawingml/2006/main">
          <a:off x="3704647" y="1550580"/>
          <a:ext cx="760420" cy="3265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(220)</a:t>
          </a:r>
        </a:p>
      </cdr:txBody>
    </cdr:sp>
  </cdr:relSizeAnchor>
  <cdr:relSizeAnchor xmlns:cdr="http://schemas.openxmlformats.org/drawingml/2006/chartDrawing">
    <cdr:from>
      <cdr:x>0.49867</cdr:x>
      <cdr:y>0.60364</cdr:y>
    </cdr:from>
    <cdr:to>
      <cdr:x>0.60239</cdr:x>
      <cdr:y>0.65273</cdr:y>
    </cdr:to>
    <cdr:sp macro="" textlink="">
      <cdr:nvSpPr>
        <cdr:cNvPr id="5" name="TextBox 1"/>
        <cdr:cNvSpPr txBox="1"/>
      </cdr:nvSpPr>
      <cdr:spPr>
        <a:xfrm xmlns:a="http://schemas.openxmlformats.org/drawingml/2006/main">
          <a:off x="3571876" y="3162300"/>
          <a:ext cx="742949"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t>(311)</a:t>
          </a:r>
        </a:p>
      </cdr:txBody>
    </cdr:sp>
  </cdr:relSizeAnchor>
  <cdr:relSizeAnchor xmlns:cdr="http://schemas.openxmlformats.org/drawingml/2006/chartDrawing">
    <cdr:from>
      <cdr:x>0.49867</cdr:x>
      <cdr:y>0.60364</cdr:y>
    </cdr:from>
    <cdr:to>
      <cdr:x>0.60239</cdr:x>
      <cdr:y>0.65273</cdr:y>
    </cdr:to>
    <cdr:sp macro="" textlink="">
      <cdr:nvSpPr>
        <cdr:cNvPr id="8" name="TextBox 1"/>
        <cdr:cNvSpPr txBox="1"/>
      </cdr:nvSpPr>
      <cdr:spPr>
        <a:xfrm xmlns:a="http://schemas.openxmlformats.org/drawingml/2006/main">
          <a:off x="3571876" y="3162300"/>
          <a:ext cx="742949"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t>(311)</a:t>
          </a:r>
        </a:p>
      </cdr:txBody>
    </cdr:sp>
  </cdr:relSizeAnchor>
  <cdr:relSizeAnchor xmlns:cdr="http://schemas.openxmlformats.org/drawingml/2006/chartDrawing">
    <cdr:from>
      <cdr:x>0.49867</cdr:x>
      <cdr:y>0.60364</cdr:y>
    </cdr:from>
    <cdr:to>
      <cdr:x>0.64399</cdr:x>
      <cdr:y>0.68125</cdr:y>
    </cdr:to>
    <cdr:sp macro="" textlink="">
      <cdr:nvSpPr>
        <cdr:cNvPr id="11" name="TextBox 1"/>
        <cdr:cNvSpPr txBox="1"/>
      </cdr:nvSpPr>
      <cdr:spPr>
        <a:xfrm xmlns:a="http://schemas.openxmlformats.org/drawingml/2006/main">
          <a:off x="2696236" y="2053836"/>
          <a:ext cx="785729" cy="2640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(311)</a:t>
          </a:r>
        </a:p>
      </cdr:txBody>
    </cdr:sp>
  </cdr:relSizeAnchor>
  <cdr:relSizeAnchor xmlns:cdr="http://schemas.openxmlformats.org/drawingml/2006/chartDrawing">
    <cdr:from>
      <cdr:x>0.27826</cdr:x>
      <cdr:y>0.68421</cdr:y>
    </cdr:from>
    <cdr:to>
      <cdr:x>0.39527</cdr:x>
      <cdr:y>0.76563</cdr:y>
    </cdr:to>
    <cdr:sp macro="" textlink="">
      <cdr:nvSpPr>
        <cdr:cNvPr id="13" name="TextBox 1"/>
        <cdr:cNvSpPr txBox="1"/>
      </cdr:nvSpPr>
      <cdr:spPr>
        <a:xfrm xmlns:a="http://schemas.openxmlformats.org/drawingml/2006/main">
          <a:off x="1504511" y="2327969"/>
          <a:ext cx="632633" cy="2770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(400)</a:t>
          </a:r>
        </a:p>
      </cdr:txBody>
    </cdr:sp>
  </cdr:relSizeAnchor>
  <cdr:relSizeAnchor xmlns:cdr="http://schemas.openxmlformats.org/drawingml/2006/chartDrawing">
    <cdr:from>
      <cdr:x>0.16522</cdr:x>
      <cdr:y>0.21053</cdr:y>
    </cdr:from>
    <cdr:to>
      <cdr:x>0.32644</cdr:x>
      <cdr:y>0.30313</cdr:y>
    </cdr:to>
    <cdr:sp macro="" textlink="">
      <cdr:nvSpPr>
        <cdr:cNvPr id="15" name="TextBox 1"/>
        <cdr:cNvSpPr txBox="1"/>
      </cdr:nvSpPr>
      <cdr:spPr>
        <a:xfrm xmlns:a="http://schemas.openxmlformats.org/drawingml/2006/main">
          <a:off x="893320" y="716311"/>
          <a:ext cx="871685" cy="315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a:t>(420)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9/2/18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9/2/18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neutron imaging program at ORNL continues to grow along with development activities with several collaborators at ORNL and LSU</a:t>
            </a:r>
          </a:p>
        </p:txBody>
      </p:sp>
      <p:sp>
        <p:nvSpPr>
          <p:cNvPr id="4" name="Slide Number Placeholder 3"/>
          <p:cNvSpPr>
            <a:spLocks noGrp="1"/>
          </p:cNvSpPr>
          <p:nvPr>
            <p:ph type="sldNum" sz="quarter" idx="10"/>
          </p:nvPr>
        </p:nvSpPr>
        <p:spPr/>
        <p:txBody>
          <a:bodyPr/>
          <a:lstStyle/>
          <a:p>
            <a:fld id="{54E672D7-8E2D-4611-973D-F4591A707C34}" type="slidenum">
              <a:rPr lang="en-US" smtClean="0"/>
              <a:t>2</a:t>
            </a:fld>
            <a:endParaRPr lang="en-US"/>
          </a:p>
        </p:txBody>
      </p:sp>
    </p:spTree>
    <p:extLst>
      <p:ext uri="{BB962C8B-B14F-4D97-AF65-F5344CB8AC3E}">
        <p14:creationId xmlns:p14="http://schemas.microsoft.com/office/powerpoint/2010/main" val="3611101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 new way to combine diffraction and imaging data to predict Bragg edges at different angles the sample has with the beam, imitating the change in orientation of the grains.</a:t>
            </a:r>
          </a:p>
          <a:p>
            <a:r>
              <a:rPr lang="en-US" dirty="0"/>
              <a:t>Top left: Example of one data set: In black, modeled with our new method, experiment and difference between the two. </a:t>
            </a:r>
          </a:p>
          <a:p>
            <a:r>
              <a:rPr lang="en-US" dirty="0"/>
              <a:t>Top middle: Pole figures of our sample from VULCAN are used to replace the March-</a:t>
            </a:r>
            <a:r>
              <a:rPr lang="en-US" dirty="0" err="1"/>
              <a:t>Dollase</a:t>
            </a:r>
            <a:r>
              <a:rPr lang="en-US" dirty="0"/>
              <a:t> model and Sabine’s equation by the R factor, which depends on the neutron wavelength and the </a:t>
            </a:r>
            <a:r>
              <a:rPr lang="en-US" dirty="0" err="1"/>
              <a:t>dspacing</a:t>
            </a:r>
            <a:r>
              <a:rPr lang="en-US" dirty="0"/>
              <a:t> (</a:t>
            </a:r>
            <a:r>
              <a:rPr lang="en-US" dirty="0" err="1"/>
              <a:t>dhkl</a:t>
            </a:r>
            <a:r>
              <a:rPr lang="en-US" dirty="0"/>
              <a:t>). </a:t>
            </a:r>
          </a:p>
          <a:p>
            <a:r>
              <a:rPr lang="en-US" dirty="0"/>
              <a:t>Top right: R factor as a function of Bragg angle (</a:t>
            </a:r>
            <a:r>
              <a:rPr lang="en-US" dirty="0" err="1"/>
              <a:t>betha</a:t>
            </a:r>
            <a:r>
              <a:rPr lang="en-US" dirty="0"/>
              <a:t>). </a:t>
            </a:r>
          </a:p>
          <a:p>
            <a:r>
              <a:rPr lang="en-US" dirty="0"/>
              <a:t>Bottom left: Experimental data at different orientations of the sample with the beam.</a:t>
            </a:r>
          </a:p>
          <a:p>
            <a:r>
              <a:rPr lang="en-US" dirty="0"/>
              <a:t>Bottom middle: comparison between march </a:t>
            </a:r>
            <a:r>
              <a:rPr lang="en-US" dirty="0" err="1"/>
              <a:t>dollase</a:t>
            </a:r>
            <a:r>
              <a:rPr lang="en-US" dirty="0"/>
              <a:t> and our new approach: Our new approach is capable of mapping nuances in the experimental Bragg edge data (see 111)</a:t>
            </a:r>
          </a:p>
          <a:p>
            <a:r>
              <a:rPr lang="en-US" dirty="0"/>
              <a:t>Bottom right: we can not only predict the </a:t>
            </a:r>
            <a:r>
              <a:rPr lang="en-US" dirty="0" err="1"/>
              <a:t>bragg</a:t>
            </a:r>
            <a:r>
              <a:rPr lang="en-US" dirty="0"/>
              <a:t> edges as a function of orientation of the grains, we can predict what the images will look like. </a:t>
            </a:r>
          </a:p>
          <a:p>
            <a:endParaRPr lang="en-US" dirty="0"/>
          </a:p>
          <a:p>
            <a:r>
              <a:rPr lang="en-US" dirty="0"/>
              <a:t>We are converting the </a:t>
            </a:r>
            <a:r>
              <a:rPr lang="en-US" dirty="0" err="1"/>
              <a:t>fortran</a:t>
            </a:r>
            <a:r>
              <a:rPr lang="en-US" dirty="0"/>
              <a:t> + </a:t>
            </a:r>
            <a:r>
              <a:rPr lang="en-US" dirty="0" err="1"/>
              <a:t>matlab</a:t>
            </a:r>
            <a:r>
              <a:rPr lang="en-US" dirty="0"/>
              <a:t> codes into Python to make it available to the user community</a:t>
            </a:r>
          </a:p>
        </p:txBody>
      </p:sp>
      <p:sp>
        <p:nvSpPr>
          <p:cNvPr id="4" name="Slide Number Placeholder 3"/>
          <p:cNvSpPr>
            <a:spLocks noGrp="1"/>
          </p:cNvSpPr>
          <p:nvPr>
            <p:ph type="sldNum" sz="quarter" idx="10"/>
          </p:nvPr>
        </p:nvSpPr>
        <p:spPr/>
        <p:txBody>
          <a:bodyPr/>
          <a:lstStyle/>
          <a:p>
            <a:fld id="{44B88EE8-2BFF-4F14-841A-18A7724220CF}" type="slidenum">
              <a:rPr lang="en-US" smtClean="0"/>
              <a:t>13</a:t>
            </a:fld>
            <a:endParaRPr lang="en-US"/>
          </a:p>
        </p:txBody>
      </p:sp>
    </p:spTree>
    <p:extLst>
      <p:ext uri="{BB962C8B-B14F-4D97-AF65-F5344CB8AC3E}">
        <p14:creationId xmlns:p14="http://schemas.microsoft.com/office/powerpoint/2010/main" val="263385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21</a:t>
            </a:fld>
            <a:endParaRPr lang="en-US"/>
          </a:p>
        </p:txBody>
      </p:sp>
    </p:spTree>
    <p:extLst>
      <p:ext uri="{BB962C8B-B14F-4D97-AF65-F5344CB8AC3E}">
        <p14:creationId xmlns:p14="http://schemas.microsoft.com/office/powerpoint/2010/main" val="395467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188E74-9851-E342-896C-204FD20E39B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06398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9187B8-31B5-4B79-B30F-BEC67F3EA88F}"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59047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225931-02DC-40D1-A235-E3005F931F10}"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5069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 is being upgraded to accommodate neutron imaging users while VENUS is being built. Please contact Hassina if you would like to measure in our next run cycle (Jan to May 2019). Proposals are due September 18</a:t>
            </a:r>
            <a:r>
              <a:rPr lang="en-US" baseline="30000" dirty="0"/>
              <a:t>th</a:t>
            </a:r>
            <a:r>
              <a:rPr lang="en-US" dirty="0"/>
              <a:t>.</a:t>
            </a:r>
          </a:p>
          <a:p>
            <a:r>
              <a:rPr lang="en-US" dirty="0"/>
              <a:t>We can perform both Bragg edge and resonance imaging (we are developing our own fitting software for resonances). That’s because the established SAMMY software is only available to US citizens and green card holders.</a:t>
            </a:r>
          </a:p>
          <a:p>
            <a:r>
              <a:rPr lang="en-US" dirty="0"/>
              <a:t>Left: an example of microstructure evolution in Inconel 718 (Ni superalloy, 55% Ni) using Bragg edge (to be discussed during this presentation). We start with a columnar sample, we heat up to 1500 K and cool back down and obtain an equiaxed microstructure with larger grains. </a:t>
            </a:r>
          </a:p>
          <a:p>
            <a:r>
              <a:rPr lang="en-US" dirty="0"/>
              <a:t>Right: Resonances of U 238 as measured (dots) and simulated. We are evaluating the discrepancy between simulations (based on amount of material in the beam) and experiments. We think this might be due to background and gamma sensitivity of the detector.</a:t>
            </a:r>
          </a:p>
        </p:txBody>
      </p:sp>
      <p:sp>
        <p:nvSpPr>
          <p:cNvPr id="4" name="Slide Number Placeholder 3"/>
          <p:cNvSpPr>
            <a:spLocks noGrp="1"/>
          </p:cNvSpPr>
          <p:nvPr>
            <p:ph type="sldNum" sz="quarter" idx="10"/>
          </p:nvPr>
        </p:nvSpPr>
        <p:spPr/>
        <p:txBody>
          <a:bodyPr/>
          <a:lstStyle/>
          <a:p>
            <a:fld id="{54E672D7-8E2D-4611-973D-F4591A707C34}" type="slidenum">
              <a:rPr lang="en-US" smtClean="0"/>
              <a:t>3</a:t>
            </a:fld>
            <a:endParaRPr lang="en-US"/>
          </a:p>
        </p:txBody>
      </p:sp>
    </p:spTree>
    <p:extLst>
      <p:ext uri="{BB962C8B-B14F-4D97-AF65-F5344CB8AC3E}">
        <p14:creationId xmlns:p14="http://schemas.microsoft.com/office/powerpoint/2010/main" val="251248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Setup at SNAP is being upgraded to accept imaging users. A photo of the current set up at 16 m (position of MCP). 15 m is where the diffraction sample sits. We add lead shielding to reduce the interactions of the fast neutrons and gammas with the MCP electronics (when too much radiation, the MCP freezes or has lines superimposed with data, so we have to power cycle it). Sample in the photo are nuclear TRISO SPHERES (3 mm diameter, U235/U238, </a:t>
            </a:r>
            <a:r>
              <a:rPr lang="en-US" dirty="0" err="1"/>
              <a:t>Gd</a:t>
            </a:r>
            <a:r>
              <a:rPr lang="en-US" dirty="0"/>
              <a:t>)</a:t>
            </a:r>
          </a:p>
          <a:p>
            <a:br>
              <a:rPr lang="en-US" dirty="0"/>
            </a:br>
            <a:r>
              <a:rPr lang="en-US" dirty="0"/>
              <a:t>Right side: spectrum at SNAP</a:t>
            </a:r>
          </a:p>
          <a:p>
            <a:r>
              <a:rPr lang="en-US" dirty="0"/>
              <a:t>Green: T0 not phased properly and is letting gammas from the source through</a:t>
            </a:r>
          </a:p>
          <a:p>
            <a:r>
              <a:rPr lang="en-US" dirty="0"/>
              <a:t>Blue: T0 is phased properly and a sample is in place, which is shown by the decrease of flux around 1.25 to 2.5 </a:t>
            </a:r>
            <a:r>
              <a:rPr lang="en-US" dirty="0" err="1"/>
              <a:t>Angs</a:t>
            </a:r>
            <a:r>
              <a:rPr lang="en-US" dirty="0"/>
              <a:t>.</a:t>
            </a:r>
          </a:p>
        </p:txBody>
      </p:sp>
      <p:sp>
        <p:nvSpPr>
          <p:cNvPr id="4" name="Slide Number Placeholder 3"/>
          <p:cNvSpPr>
            <a:spLocks noGrp="1"/>
          </p:cNvSpPr>
          <p:nvPr>
            <p:ph type="sldNum" sz="quarter" idx="10"/>
          </p:nvPr>
        </p:nvSpPr>
        <p:spPr/>
        <p:txBody>
          <a:bodyPr/>
          <a:lstStyle/>
          <a:p>
            <a:fld id="{54E672D7-8E2D-4611-973D-F4591A707C34}" type="slidenum">
              <a:rPr lang="en-US" smtClean="0"/>
              <a:t>4</a:t>
            </a:fld>
            <a:endParaRPr lang="en-US"/>
          </a:p>
        </p:txBody>
      </p:sp>
    </p:spTree>
    <p:extLst>
      <p:ext uri="{BB962C8B-B14F-4D97-AF65-F5344CB8AC3E}">
        <p14:creationId xmlns:p14="http://schemas.microsoft.com/office/powerpoint/2010/main" val="58827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Flux is integrated over the bandwidth</a:t>
            </a:r>
          </a:p>
          <a:p>
            <a:r>
              <a:rPr lang="en-US" dirty="0"/>
              <a:t>T0, 1 single disk bandwidth chopper, one double disk bandwidth chopper, one single disk bandwidth chopper. </a:t>
            </a:r>
            <a:br>
              <a:rPr lang="en-US" dirty="0"/>
            </a:br>
            <a:r>
              <a:rPr lang="en-US" dirty="0"/>
              <a:t>Thermal/cold aperture L/D = 400 to 2000</a:t>
            </a:r>
          </a:p>
          <a:p>
            <a:r>
              <a:rPr lang="en-US" dirty="0"/>
              <a:t>Epithermal aperture (1 m of steel) </a:t>
            </a:r>
          </a:p>
          <a:p>
            <a:r>
              <a:rPr lang="en-US" dirty="0"/>
              <a:t>Can run at 30 Hz and 60 Hz (even 20 Hz)</a:t>
            </a:r>
          </a:p>
        </p:txBody>
      </p:sp>
      <p:sp>
        <p:nvSpPr>
          <p:cNvPr id="4" name="Slide Number Placeholder 3"/>
          <p:cNvSpPr>
            <a:spLocks noGrp="1"/>
          </p:cNvSpPr>
          <p:nvPr>
            <p:ph type="sldNum" sz="quarter" idx="10"/>
          </p:nvPr>
        </p:nvSpPr>
        <p:spPr/>
        <p:txBody>
          <a:bodyPr/>
          <a:lstStyle/>
          <a:p>
            <a:fld id="{54E672D7-8E2D-4611-973D-F4591A707C34}" type="slidenum">
              <a:rPr lang="en-US" smtClean="0"/>
              <a:t>6</a:t>
            </a:fld>
            <a:endParaRPr lang="en-US"/>
          </a:p>
        </p:txBody>
      </p:sp>
    </p:spTree>
    <p:extLst>
      <p:ext uri="{BB962C8B-B14F-4D97-AF65-F5344CB8AC3E}">
        <p14:creationId xmlns:p14="http://schemas.microsoft.com/office/powerpoint/2010/main" val="113598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is collimated with </a:t>
            </a:r>
            <a:r>
              <a:rPr lang="en-US" dirty="0" err="1"/>
              <a:t>JJXray</a:t>
            </a:r>
            <a:r>
              <a:rPr lang="en-US" dirty="0"/>
              <a:t> slits (Boron Nitride based slits) Sample sits close to MCP (28 mm x 28 mm). </a:t>
            </a:r>
            <a:br>
              <a:rPr lang="en-US" dirty="0"/>
            </a:br>
            <a:r>
              <a:rPr lang="en-US" dirty="0"/>
              <a:t>We leave an area of the detector open to the beam for normalization because we realized the spectrum of the source can shit through time (within 12 </a:t>
            </a:r>
            <a:r>
              <a:rPr lang="en-US" dirty="0" err="1"/>
              <a:t>hrs</a:t>
            </a:r>
            <a:r>
              <a:rPr lang="en-US" dirty="0"/>
              <a:t>). It is a known fact but most beamlines measure bulk materials </a:t>
            </a:r>
          </a:p>
          <a:p>
            <a:r>
              <a:rPr lang="en-US" dirty="0"/>
              <a:t>Ideally, we need a beam monitor and protons on target (we don’t measure based on time at the SNS).</a:t>
            </a:r>
          </a:p>
        </p:txBody>
      </p:sp>
      <p:sp>
        <p:nvSpPr>
          <p:cNvPr id="4" name="Slide Number Placeholder 3"/>
          <p:cNvSpPr>
            <a:spLocks noGrp="1"/>
          </p:cNvSpPr>
          <p:nvPr>
            <p:ph type="sldNum" sz="quarter" idx="10"/>
          </p:nvPr>
        </p:nvSpPr>
        <p:spPr/>
        <p:txBody>
          <a:bodyPr/>
          <a:lstStyle/>
          <a:p>
            <a:fld id="{AB225931-02DC-40D1-A235-E3005F931F10}" type="slidenum">
              <a:rPr lang="en-US" smtClean="0"/>
              <a:t>7</a:t>
            </a:fld>
            <a:endParaRPr lang="en-US"/>
          </a:p>
        </p:txBody>
      </p:sp>
    </p:spTree>
    <p:extLst>
      <p:ext uri="{BB962C8B-B14F-4D97-AF65-F5344CB8AC3E}">
        <p14:creationId xmlns:p14="http://schemas.microsoft.com/office/powerpoint/2010/main" val="181939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started with the established March-</a:t>
            </a:r>
            <a:r>
              <a:rPr lang="en-US" baseline="0" dirty="0" err="1"/>
              <a:t>Dollase</a:t>
            </a:r>
            <a:r>
              <a:rPr lang="en-US" baseline="0" dirty="0"/>
              <a:t> method developed years ago. We implemented the algorithm in Python notebooks</a:t>
            </a:r>
          </a:p>
          <a:p>
            <a:r>
              <a:rPr lang="en-US" baseline="0" dirty="0"/>
              <a:t>ALL THESE ARE SIMULATIONS</a:t>
            </a:r>
          </a:p>
          <a:p>
            <a:r>
              <a:rPr lang="en-US" baseline="0" dirty="0"/>
              <a:t>Top left: </a:t>
            </a:r>
            <a:r>
              <a:rPr lang="en-US" baseline="0" dirty="0" err="1"/>
              <a:t>bragg’s</a:t>
            </a:r>
            <a:r>
              <a:rPr lang="en-US" baseline="0" dirty="0"/>
              <a:t> cross section = coherent elastic cross-section. It is the cross-section responsible for Bragg edges we see.</a:t>
            </a:r>
          </a:p>
          <a:p>
            <a:r>
              <a:rPr lang="en-US" baseline="0" dirty="0"/>
              <a:t>The plot shows all cross-sections for Inconel 718 powder, perfect case with sharp edges</a:t>
            </a:r>
          </a:p>
          <a:p>
            <a:r>
              <a:rPr lang="en-US" baseline="0" dirty="0"/>
              <a:t>Middle: Effect of the crystallite size (based on Sabine’s primary extinction function). S is not the crystallite size but is representative of it.</a:t>
            </a:r>
          </a:p>
          <a:p>
            <a:r>
              <a:rPr lang="en-US" baseline="0" dirty="0"/>
              <a:t>When the crystallite size increases, the </a:t>
            </a:r>
            <a:r>
              <a:rPr lang="en-US" baseline="0" dirty="0" err="1"/>
              <a:t>bragg</a:t>
            </a:r>
            <a:r>
              <a:rPr lang="en-US" baseline="0" dirty="0"/>
              <a:t> edges decreases.</a:t>
            </a:r>
          </a:p>
          <a:p>
            <a:r>
              <a:rPr lang="en-US" baseline="0" dirty="0"/>
              <a:t>Right: All </a:t>
            </a:r>
            <a:r>
              <a:rPr lang="en-US" baseline="0" dirty="0" err="1"/>
              <a:t>hkl</a:t>
            </a:r>
            <a:r>
              <a:rPr lang="en-US" baseline="0" dirty="0"/>
              <a:t> are kept with no preferred orientation but &lt;111&gt;. They all have an r = 1 (which means random grain orientation). The only textured </a:t>
            </a:r>
            <a:r>
              <a:rPr lang="en-US" baseline="0" dirty="0" err="1"/>
              <a:t>hkl</a:t>
            </a:r>
            <a:r>
              <a:rPr lang="en-US" baseline="0" dirty="0"/>
              <a:t> is 111. We vary the orientation of the 111 grains and the 111 grains start contributing to </a:t>
            </a:r>
            <a:r>
              <a:rPr lang="en-US" baseline="0" dirty="0" err="1"/>
              <a:t>hkls</a:t>
            </a:r>
            <a:r>
              <a:rPr lang="en-US" baseline="0" dirty="0"/>
              <a:t> that happen that shorter wavelengths, making Bragg edge interpretation difficult.</a:t>
            </a:r>
          </a:p>
          <a:p>
            <a:r>
              <a:rPr lang="en-US" baseline="0" dirty="0"/>
              <a:t>This means it is important to know the microstructure of the sample (i.e. grain orientation). </a:t>
            </a:r>
          </a:p>
        </p:txBody>
      </p:sp>
      <p:sp>
        <p:nvSpPr>
          <p:cNvPr id="4" name="Slide Number Placeholder 3"/>
          <p:cNvSpPr>
            <a:spLocks noGrp="1"/>
          </p:cNvSpPr>
          <p:nvPr>
            <p:ph type="sldNum" sz="quarter" idx="10"/>
          </p:nvPr>
        </p:nvSpPr>
        <p:spPr/>
        <p:txBody>
          <a:bodyPr/>
          <a:lstStyle/>
          <a:p>
            <a:fld id="{AB225931-02DC-40D1-A235-E3005F931F10}" type="slidenum">
              <a:rPr lang="en-US" smtClean="0"/>
              <a:t>8</a:t>
            </a:fld>
            <a:endParaRPr lang="en-US"/>
          </a:p>
        </p:txBody>
      </p:sp>
    </p:spTree>
    <p:extLst>
      <p:ext uri="{BB962C8B-B14F-4D97-AF65-F5344CB8AC3E}">
        <p14:creationId xmlns:p14="http://schemas.microsoft.com/office/powerpoint/2010/main" val="236489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left to right, heating and cooling of a 5 mm thick block of Inconel 718. Starts with a strong preferred 200 orientation (columnar grains), then the 200 peak starts to go down with heating due to Debbye Waller effect (vibration of atoms in material). Sample is cooled down and the Bragg edges are not recovered. The sample looks like a power sample after being cooled (last image at 478K). </a:t>
            </a:r>
          </a:p>
          <a:p>
            <a:r>
              <a:rPr lang="en-US" dirty="0"/>
              <a:t>All r values go to 1 (random grain orientation) and the S factor (indicative of crystallite size) has gone up, indicating crystal growth. </a:t>
            </a:r>
            <a:br>
              <a:rPr lang="en-US" dirty="0"/>
            </a:br>
            <a:r>
              <a:rPr lang="en-US" dirty="0"/>
              <a:t>This results shows grain growth and reorientation of 3D printed Inconel.</a:t>
            </a:r>
          </a:p>
        </p:txBody>
      </p:sp>
      <p:sp>
        <p:nvSpPr>
          <p:cNvPr id="4" name="Slide Number Placeholder 3"/>
          <p:cNvSpPr>
            <a:spLocks noGrp="1"/>
          </p:cNvSpPr>
          <p:nvPr>
            <p:ph type="sldNum" sz="quarter" idx="10"/>
          </p:nvPr>
        </p:nvSpPr>
        <p:spPr/>
        <p:txBody>
          <a:bodyPr/>
          <a:lstStyle/>
          <a:p>
            <a:fld id="{54E672D7-8E2D-4611-973D-F4591A707C34}" type="slidenum">
              <a:rPr lang="en-US" smtClean="0"/>
              <a:t>9</a:t>
            </a:fld>
            <a:endParaRPr lang="en-US"/>
          </a:p>
        </p:txBody>
      </p:sp>
    </p:spTree>
    <p:extLst>
      <p:ext uri="{BB962C8B-B14F-4D97-AF65-F5344CB8AC3E}">
        <p14:creationId xmlns:p14="http://schemas.microsoft.com/office/powerpoint/2010/main" val="207613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Left: 3D printed Inconel 718 with two different melt protocols, resulting in different preferred grain orientation. These new hybrid metals have unique mechanical properties that are not well understood, especially at the interface.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Right: 5 mm (left) and 10 mm (right) dog bone samples showing preferred grain orientation with Bragg edge imaging. These measurements were acquired over a time period of 1hr.</a:t>
            </a:r>
            <a:endParaRPr lang="en-US" dirty="0"/>
          </a:p>
        </p:txBody>
      </p:sp>
      <p:sp>
        <p:nvSpPr>
          <p:cNvPr id="4" name="Slide Number Placeholder 3"/>
          <p:cNvSpPr>
            <a:spLocks noGrp="1"/>
          </p:cNvSpPr>
          <p:nvPr>
            <p:ph type="sldNum" sz="quarter" idx="10"/>
          </p:nvPr>
        </p:nvSpPr>
        <p:spPr/>
        <p:txBody>
          <a:bodyPr/>
          <a:lstStyle/>
          <a:p>
            <a:fld id="{F94B7BDD-74F1-C847-AC44-0FFF9CE1DACA}" type="slidenum">
              <a:rPr lang="en-US" smtClean="0"/>
              <a:t>10</a:t>
            </a:fld>
            <a:endParaRPr lang="en-US"/>
          </a:p>
        </p:txBody>
      </p:sp>
    </p:spTree>
    <p:extLst>
      <p:ext uri="{BB962C8B-B14F-4D97-AF65-F5344CB8AC3E}">
        <p14:creationId xmlns:p14="http://schemas.microsoft.com/office/powerpoint/2010/main" val="3736549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x 10 pixels square</a:t>
            </a:r>
          </a:p>
        </p:txBody>
      </p:sp>
      <p:sp>
        <p:nvSpPr>
          <p:cNvPr id="4" name="Slide Number Placeholder 3"/>
          <p:cNvSpPr>
            <a:spLocks noGrp="1"/>
          </p:cNvSpPr>
          <p:nvPr>
            <p:ph type="sldNum" sz="quarter" idx="10"/>
          </p:nvPr>
        </p:nvSpPr>
        <p:spPr/>
        <p:txBody>
          <a:bodyPr/>
          <a:lstStyle/>
          <a:p>
            <a:fld id="{54E672D7-8E2D-4611-973D-F4591A707C34}" type="slidenum">
              <a:rPr lang="en-US" smtClean="0"/>
              <a:t>11</a:t>
            </a:fld>
            <a:endParaRPr lang="en-US"/>
          </a:p>
        </p:txBody>
      </p:sp>
    </p:spTree>
    <p:extLst>
      <p:ext uri="{BB962C8B-B14F-4D97-AF65-F5344CB8AC3E}">
        <p14:creationId xmlns:p14="http://schemas.microsoft.com/office/powerpoint/2010/main" val="38224195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6672" y="47479"/>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961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a:t>Click to edit Master title style</a:t>
            </a:r>
            <a:endParaRPr lang="en-US" dirty="0"/>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9" name="Picture 4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24160" y="6309360"/>
            <a:ext cx="1329900" cy="320040"/>
          </a:xfrm>
          <a:prstGeom prst="rect">
            <a:avLst/>
          </a:prstGeom>
        </p:spPr>
      </p:pic>
      <p:pic>
        <p:nvPicPr>
          <p:cNvPr id="5" name="Picture 4"/>
          <p:cNvPicPr>
            <a:picLocks noChangeAspect="1"/>
          </p:cNvPicPr>
          <p:nvPr userDrawn="1"/>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a:ext>
            </a:extLst>
          </a:blip>
          <a:srcRect l="52043" r="6047" b="8563"/>
          <a:stretch/>
        </p:blipFill>
        <p:spPr>
          <a:xfrm>
            <a:off x="8356600" y="65"/>
            <a:ext cx="3832225" cy="6270643"/>
          </a:xfrm>
          <a:prstGeom prst="rect">
            <a:avLst/>
          </a:prstGeom>
        </p:spPr>
      </p:pic>
      <p:pic>
        <p:nvPicPr>
          <p:cNvPr id="25" name="Picture 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021286" y="1266091"/>
            <a:ext cx="2152274" cy="2152275"/>
          </a:xfrm>
          <a:prstGeom prst="ellipse">
            <a:avLst/>
          </a:prstGeom>
          <a:blipFill>
            <a:blip r:embed="rId7"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55280" y="3172968"/>
            <a:ext cx="1664208" cy="1664208"/>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spTree>
    <p:extLst>
      <p:ext uri="{BB962C8B-B14F-4D97-AF65-F5344CB8AC3E}">
        <p14:creationId xmlns:p14="http://schemas.microsoft.com/office/powerpoint/2010/main" val="344311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39"/>
            <a:ext cx="11422261" cy="51090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47472" y="1637229"/>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6672" y="47479"/>
            <a:ext cx="4322618" cy="4226359"/>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l="51626" r="6047" b="8563"/>
          <a:stretch/>
        </p:blipFill>
        <p:spPr>
          <a:xfrm>
            <a:off x="8318500" y="65"/>
            <a:ext cx="3870325" cy="6270643"/>
          </a:xfrm>
          <a:prstGeom prst="rect">
            <a:avLst/>
          </a:prstGeom>
        </p:spPr>
      </p:pic>
      <p:sp>
        <p:nvSpPr>
          <p:cNvPr id="2" name="Title 1"/>
          <p:cNvSpPr>
            <a:spLocks noGrp="1"/>
          </p:cNvSpPr>
          <p:nvPr>
            <p:ph type="title"/>
          </p:nvPr>
        </p:nvSpPr>
        <p:spPr>
          <a:xfrm>
            <a:off x="343505" y="320041"/>
            <a:ext cx="6569085" cy="478354"/>
          </a:xfrm>
        </p:spPr>
        <p:txBody>
          <a:bodyPr/>
          <a:lstStyle/>
          <a:p>
            <a:r>
              <a:rPr lang="en-US"/>
              <a:t>Click to edit Master title style</a:t>
            </a:r>
            <a:endParaRPr lang="en-US" dirty="0"/>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57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99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6672" y="47479"/>
            <a:ext cx="4322618" cy="4226359"/>
          </a:xfrm>
          <a:prstGeom prst="rect">
            <a:avLst/>
          </a:prstGeom>
        </p:spPr>
      </p:pic>
      <p:pic>
        <p:nvPicPr>
          <p:cNvPr id="9" name="Picture 8"/>
          <p:cNvPicPr>
            <a:picLocks noChangeAspect="1"/>
          </p:cNvPicPr>
          <p:nvPr userDrawn="1"/>
        </p:nvPicPr>
        <p:blipFill rotWithShape="1">
          <a:blip r:embed="rId10">
            <a:extLst>
              <a:ext uri="{28A0092B-C50C-407E-A947-70E740481C1C}">
                <a14:useLocalDpi xmlns:a14="http://schemas.microsoft.com/office/drawing/2010/main"/>
              </a:ext>
            </a:extLst>
          </a:blip>
          <a:srcRect l="22867" t="34480" r="13451"/>
          <a:stretch/>
        </p:blipFill>
        <p:spPr>
          <a:xfrm>
            <a:off x="5680364" y="1835727"/>
            <a:ext cx="6508461" cy="5022206"/>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47472" y="1636776"/>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WCNR 2018</a:t>
            </a:r>
          </a:p>
        </p:txBody>
      </p:sp>
      <p:pic>
        <p:nvPicPr>
          <p:cNvPr id="10" name="Picture 9"/>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 id="2147483946" r:id="rId6"/>
    <p:sldLayoutId id="2147483947" r:id="rId7"/>
  </p:sldLayoutIdLst>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ilheuxhn@ornl.gov" TargetMode="External"/><Relationship Id="rId2" Type="http://schemas.openxmlformats.org/officeDocument/2006/relationships/hyperlink" Target="mailto:bilheuxjm@ornl.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34.tif"/><Relationship Id="rId13" Type="http://schemas.openxmlformats.org/officeDocument/2006/relationships/image" Target="../media/image39.tif"/><Relationship Id="rId3" Type="http://schemas.openxmlformats.org/officeDocument/2006/relationships/image" Target="../media/image29.png"/><Relationship Id="rId7" Type="http://schemas.openxmlformats.org/officeDocument/2006/relationships/image" Target="../media/image33.tif"/><Relationship Id="rId12" Type="http://schemas.openxmlformats.org/officeDocument/2006/relationships/image" Target="../media/image38.t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tif"/><Relationship Id="rId11" Type="http://schemas.openxmlformats.org/officeDocument/2006/relationships/image" Target="../media/image37.tif"/><Relationship Id="rId5" Type="http://schemas.openxmlformats.org/officeDocument/2006/relationships/image" Target="../media/image31.tif"/><Relationship Id="rId10" Type="http://schemas.openxmlformats.org/officeDocument/2006/relationships/image" Target="../media/image36.tif"/><Relationship Id="rId4" Type="http://schemas.openxmlformats.org/officeDocument/2006/relationships/image" Target="../media/image30.png"/><Relationship Id="rId9" Type="http://schemas.openxmlformats.org/officeDocument/2006/relationships/image" Target="../media/image35.t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notesSlide" Target="../notesSlides/notesSlide10.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7.png"/><Relationship Id="rId11" Type="http://schemas.openxmlformats.org/officeDocument/2006/relationships/image" Target="../media/image46.tiff"/><Relationship Id="rId5" Type="http://schemas.openxmlformats.org/officeDocument/2006/relationships/image" Target="../media/image41.wmf"/><Relationship Id="rId10" Type="http://schemas.openxmlformats.org/officeDocument/2006/relationships/image" Target="../media/image42.wmf"/><Relationship Id="rId4" Type="http://schemas.openxmlformats.org/officeDocument/2006/relationships/oleObject" Target="../embeddings/oleObject7.bin"/><Relationship Id="rId9"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neutrons.ornl.gov/"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57.png"/><Relationship Id="rId3" Type="http://schemas.openxmlformats.org/officeDocument/2006/relationships/video" Target="../media/media3.m4v"/><Relationship Id="rId7" Type="http://schemas.openxmlformats.org/officeDocument/2006/relationships/oleObject" Target="../embeddings/oleObject10.bin"/><Relationship Id="rId12" Type="http://schemas.openxmlformats.org/officeDocument/2006/relationships/image" Target="../media/image56.png"/><Relationship Id="rId2" Type="http://schemas.microsoft.com/office/2007/relationships/media" Target="../media/media3.m4v"/><Relationship Id="rId1" Type="http://schemas.openxmlformats.org/officeDocument/2006/relationships/vmlDrawing" Target="../drawings/vmlDrawing5.vml"/><Relationship Id="rId6" Type="http://schemas.openxmlformats.org/officeDocument/2006/relationships/image" Target="../media/image51.wmf"/><Relationship Id="rId11" Type="http://schemas.openxmlformats.org/officeDocument/2006/relationships/image" Target="../media/image55.png"/><Relationship Id="rId5" Type="http://schemas.openxmlformats.org/officeDocument/2006/relationships/oleObject" Target="../embeddings/oleObject9.bin"/><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slideLayout" Target="../slideLayouts/slideLayout6.xml"/><Relationship Id="rId9" Type="http://schemas.openxmlformats.org/officeDocument/2006/relationships/image" Target="../media/image53.png"/><Relationship Id="rId1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emf"/><Relationship Id="rId7" Type="http://schemas.openxmlformats.org/officeDocument/2006/relationships/image" Target="../media/image6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tif"/><Relationship Id="rId5" Type="http://schemas.openxmlformats.org/officeDocument/2006/relationships/image" Target="../media/image64.jpeg"/><Relationship Id="rId4" Type="http://schemas.openxmlformats.org/officeDocument/2006/relationships/image" Target="../media/image63.tiff"/><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bilheuxjm@ornl.gov"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5.gif"/><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notesSlide" Target="../notesSlides/notesSlide14.xml"/><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76.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10" Type="http://schemas.openxmlformats.org/officeDocument/2006/relationships/image" Target="../media/image14.tiff"/><Relationship Id="rId4" Type="http://schemas.openxmlformats.org/officeDocument/2006/relationships/oleObject" Target="../embeddings/oleObject1.bin"/><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0.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6.xml"/><Relationship Id="rId7" Type="http://schemas.openxmlformats.org/officeDocument/2006/relationships/image" Target="../media/image22.wmf"/><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43.png"/><Relationship Id="rId5" Type="http://schemas.openxmlformats.org/officeDocument/2006/relationships/image" Target="../media/image21.wmf"/><Relationship Id="rId10" Type="http://schemas.openxmlformats.org/officeDocument/2006/relationships/image" Target="../media/image42.png"/><Relationship Id="rId4" Type="http://schemas.openxmlformats.org/officeDocument/2006/relationships/oleObject" Target="../embeddings/oleObject4.bin"/><Relationship Id="rId9" Type="http://schemas.openxmlformats.org/officeDocument/2006/relationships/image" Target="../media/image23.wmf"/></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5" y="320040"/>
            <a:ext cx="5545451" cy="1766637"/>
          </a:xfrm>
        </p:spPr>
        <p:txBody>
          <a:bodyPr/>
          <a:lstStyle/>
          <a:p>
            <a:r>
              <a:rPr lang="en-US" dirty="0"/>
              <a:t>Imaging at the Spallation Neutron Source: Opportunities and Challenges</a:t>
            </a:r>
          </a:p>
        </p:txBody>
      </p:sp>
      <p:sp>
        <p:nvSpPr>
          <p:cNvPr id="3" name="Subtitle 2"/>
          <p:cNvSpPr>
            <a:spLocks noGrp="1"/>
          </p:cNvSpPr>
          <p:nvPr>
            <p:ph type="subTitle" idx="1"/>
          </p:nvPr>
        </p:nvSpPr>
        <p:spPr>
          <a:xfrm>
            <a:off x="339005" y="2381962"/>
            <a:ext cx="6775779" cy="3767378"/>
          </a:xfrm>
        </p:spPr>
        <p:txBody>
          <a:bodyPr/>
          <a:lstStyle/>
          <a:p>
            <a:br>
              <a:rPr lang="en-US" sz="1800" dirty="0"/>
            </a:br>
            <a:r>
              <a:rPr lang="en-US" sz="1800" u="sng" dirty="0"/>
              <a:t>Jean Bilheux</a:t>
            </a:r>
            <a:r>
              <a:rPr lang="en-US" sz="1800" dirty="0"/>
              <a:t> (*), Hassina Bilheux(**), Gian Song, Qingge Xie, Yuxuan Zhang, Jiao Lin, Ke An, Michael Kirka, Ryan Dehoff, </a:t>
            </a:r>
            <a:r>
              <a:rPr lang="en-US" sz="1800" dirty="0" err="1"/>
              <a:t>Ducu</a:t>
            </a:r>
            <a:r>
              <a:rPr lang="en-US" sz="1800" dirty="0"/>
              <a:t> Stoica, Sarma Gorti, Balasubramaniam (Rad) Radhakrishnan, Lou Santodonato</a:t>
            </a:r>
          </a:p>
          <a:p>
            <a:r>
              <a:rPr lang="en-US" sz="1800" dirty="0"/>
              <a:t>Oak Ridge National Laboratory</a:t>
            </a:r>
            <a:br>
              <a:rPr lang="en-US" sz="1800" dirty="0"/>
            </a:br>
            <a:endParaRPr lang="en-US" sz="1800" dirty="0"/>
          </a:p>
          <a:p>
            <a:r>
              <a:rPr lang="en-US" sz="1800" dirty="0"/>
              <a:t>11</a:t>
            </a:r>
            <a:r>
              <a:rPr lang="en-US" sz="1800" baseline="30000" dirty="0"/>
              <a:t>th</a:t>
            </a:r>
            <a:r>
              <a:rPr lang="en-US" sz="1800" dirty="0"/>
              <a:t> World Conference on Neutron Radiography</a:t>
            </a:r>
          </a:p>
          <a:p>
            <a:r>
              <a:rPr lang="en-US" sz="1800" dirty="0"/>
              <a:t>September 2-7, 2018</a:t>
            </a:r>
          </a:p>
          <a:p>
            <a:r>
              <a:rPr lang="en-US" sz="1800" dirty="0"/>
              <a:t>(*) </a:t>
            </a:r>
            <a:r>
              <a:rPr lang="en-US" sz="1800" dirty="0">
                <a:hlinkClick r:id="rId2"/>
              </a:rPr>
              <a:t>bilheuxjm@ornl.gov</a:t>
            </a:r>
            <a:endParaRPr lang="en-US" sz="1800" dirty="0"/>
          </a:p>
          <a:p>
            <a:r>
              <a:rPr lang="en-US" sz="1800" dirty="0"/>
              <a:t>(**) </a:t>
            </a:r>
            <a:r>
              <a:rPr lang="en-US" sz="1800" dirty="0">
                <a:hlinkClick r:id="rId3"/>
              </a:rPr>
              <a:t>bilheuxhn@ornl.gov</a:t>
            </a:r>
            <a:endParaRPr lang="en-US" sz="1800" dirty="0"/>
          </a:p>
          <a:p>
            <a:endParaRPr lang="en-US" sz="1800" dirty="0"/>
          </a:p>
        </p:txBody>
      </p:sp>
    </p:spTree>
    <p:extLst>
      <p:ext uri="{BB962C8B-B14F-4D97-AF65-F5344CB8AC3E}">
        <p14:creationId xmlns:p14="http://schemas.microsoft.com/office/powerpoint/2010/main" val="549276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7" y="13360"/>
            <a:ext cx="12037925" cy="824841"/>
          </a:xfrm>
        </p:spPr>
        <p:txBody>
          <a:bodyPr/>
          <a:lstStyle/>
          <a:p>
            <a:r>
              <a:rPr lang="en-US" sz="2800" dirty="0"/>
              <a:t>In-situ mechanical testing on interface behavior using wavelength neutron radiography</a:t>
            </a:r>
          </a:p>
        </p:txBody>
      </p:sp>
      <p:pic>
        <p:nvPicPr>
          <p:cNvPr id="4" name="ZSum_1196-pics_Group-Size-5.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08613" y="1447801"/>
            <a:ext cx="4471987" cy="4471987"/>
          </a:xfrm>
        </p:spPr>
      </p:pic>
      <p:cxnSp>
        <p:nvCxnSpPr>
          <p:cNvPr id="6" name="Straight Connector 5"/>
          <p:cNvCxnSpPr>
            <a:stCxn id="4" idx="1"/>
          </p:cNvCxnSpPr>
          <p:nvPr/>
        </p:nvCxnSpPr>
        <p:spPr>
          <a:xfrm flipV="1">
            <a:off x="5408612" y="3657600"/>
            <a:ext cx="4495800" cy="26194"/>
          </a:xfrm>
          <a:prstGeom prst="line">
            <a:avLst/>
          </a:prstGeom>
          <a:ln w="508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627566" y="1676400"/>
            <a:ext cx="2167468" cy="459100"/>
          </a:xfrm>
          <a:prstGeom prst="rect">
            <a:avLst/>
          </a:prstGeom>
          <a:noFill/>
        </p:spPr>
        <p:txBody>
          <a:bodyPr wrap="none" rtlCol="0">
            <a:spAutoFit/>
          </a:bodyPr>
          <a:lstStyle/>
          <a:p>
            <a:pPr algn="ctr">
              <a:lnSpc>
                <a:spcPct val="90000"/>
              </a:lnSpc>
            </a:pPr>
            <a:r>
              <a:rPr lang="en-US" sz="2600" u="sng" dirty="0">
                <a:solidFill>
                  <a:schemeClr val="bg1"/>
                </a:solidFill>
              </a:rPr>
              <a:t>Modified Melt</a:t>
            </a:r>
          </a:p>
        </p:txBody>
      </p:sp>
      <p:sp>
        <p:nvSpPr>
          <p:cNvPr id="8" name="TextBox 7"/>
          <p:cNvSpPr txBox="1"/>
          <p:nvPr/>
        </p:nvSpPr>
        <p:spPr>
          <a:xfrm>
            <a:off x="6656670" y="4953000"/>
            <a:ext cx="2262158" cy="459100"/>
          </a:xfrm>
          <a:prstGeom prst="rect">
            <a:avLst/>
          </a:prstGeom>
          <a:noFill/>
        </p:spPr>
        <p:txBody>
          <a:bodyPr wrap="none" rtlCol="0">
            <a:spAutoFit/>
          </a:bodyPr>
          <a:lstStyle/>
          <a:p>
            <a:pPr algn="ctr">
              <a:lnSpc>
                <a:spcPct val="90000"/>
              </a:lnSpc>
            </a:pPr>
            <a:r>
              <a:rPr lang="en-US" sz="2600" u="sng" dirty="0">
                <a:solidFill>
                  <a:schemeClr val="bg1"/>
                </a:solidFill>
              </a:rPr>
              <a:t>Standard Melt</a:t>
            </a:r>
          </a:p>
        </p:txBody>
      </p:sp>
      <p:grpSp>
        <p:nvGrpSpPr>
          <p:cNvPr id="14" name="Group 13"/>
          <p:cNvGrpSpPr/>
          <p:nvPr/>
        </p:nvGrpSpPr>
        <p:grpSpPr>
          <a:xfrm>
            <a:off x="5561012" y="4953000"/>
            <a:ext cx="685800" cy="685800"/>
            <a:chOff x="2819400" y="4495800"/>
            <a:chExt cx="685800" cy="685800"/>
          </a:xfrm>
        </p:grpSpPr>
        <p:cxnSp>
          <p:nvCxnSpPr>
            <p:cNvPr id="10" name="Straight Arrow Connector 9"/>
            <p:cNvCxnSpPr/>
            <p:nvPr/>
          </p:nvCxnSpPr>
          <p:spPr>
            <a:xfrm flipV="1">
              <a:off x="2819400" y="4495800"/>
              <a:ext cx="0" cy="685800"/>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819400" y="5181600"/>
              <a:ext cx="685800" cy="0"/>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5446712" y="5511800"/>
            <a:ext cx="228600" cy="228600"/>
            <a:chOff x="3581400" y="5715000"/>
            <a:chExt cx="228600" cy="228600"/>
          </a:xfrm>
        </p:grpSpPr>
        <p:cxnSp>
          <p:nvCxnSpPr>
            <p:cNvPr id="16" name="Straight Connector 15"/>
            <p:cNvCxnSpPr/>
            <p:nvPr/>
          </p:nvCxnSpPr>
          <p:spPr>
            <a:xfrm flipV="1">
              <a:off x="3581400" y="5715000"/>
              <a:ext cx="228600" cy="228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3581400" y="5715000"/>
              <a:ext cx="228600" cy="228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310557" y="5689601"/>
            <a:ext cx="583976" cy="289823"/>
          </a:xfrm>
          <a:prstGeom prst="rect">
            <a:avLst/>
          </a:prstGeom>
          <a:noFill/>
        </p:spPr>
        <p:txBody>
          <a:bodyPr wrap="none" rtlCol="0">
            <a:spAutoFit/>
          </a:bodyPr>
          <a:lstStyle/>
          <a:p>
            <a:pPr algn="ctr">
              <a:lnSpc>
                <a:spcPct val="90000"/>
              </a:lnSpc>
            </a:pPr>
            <a:r>
              <a:rPr lang="en-US" sz="1400" dirty="0">
                <a:solidFill>
                  <a:srgbClr val="FFFFFF"/>
                </a:solidFill>
              </a:rPr>
              <a:t>[001]</a:t>
            </a:r>
          </a:p>
        </p:txBody>
      </p:sp>
      <p:pic>
        <p:nvPicPr>
          <p:cNvPr id="22" name="Picture 21" descr="IMG_0128.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49827" y="1220436"/>
            <a:ext cx="1987550" cy="5287079"/>
          </a:xfrm>
          <a:prstGeom prst="rect">
            <a:avLst/>
          </a:prstGeom>
        </p:spPr>
      </p:pic>
      <p:sp>
        <p:nvSpPr>
          <p:cNvPr id="23" name="TextBox 22"/>
          <p:cNvSpPr txBox="1"/>
          <p:nvPr/>
        </p:nvSpPr>
        <p:spPr>
          <a:xfrm>
            <a:off x="1675557" y="749301"/>
            <a:ext cx="1302385" cy="289823"/>
          </a:xfrm>
          <a:prstGeom prst="rect">
            <a:avLst/>
          </a:prstGeom>
          <a:noFill/>
        </p:spPr>
        <p:txBody>
          <a:bodyPr wrap="none" rtlCol="0">
            <a:spAutoFit/>
          </a:bodyPr>
          <a:lstStyle/>
          <a:p>
            <a:pPr algn="ctr">
              <a:lnSpc>
                <a:spcPct val="90000"/>
              </a:lnSpc>
            </a:pPr>
            <a:r>
              <a:rPr lang="en-US" sz="1400" u="sng" dirty="0"/>
              <a:t>Standard Melt</a:t>
            </a:r>
          </a:p>
        </p:txBody>
      </p:sp>
      <p:sp>
        <p:nvSpPr>
          <p:cNvPr id="24" name="TextBox 23"/>
          <p:cNvSpPr txBox="1"/>
          <p:nvPr/>
        </p:nvSpPr>
        <p:spPr>
          <a:xfrm>
            <a:off x="3338885" y="749301"/>
            <a:ext cx="1252328" cy="289823"/>
          </a:xfrm>
          <a:prstGeom prst="rect">
            <a:avLst/>
          </a:prstGeom>
          <a:noFill/>
        </p:spPr>
        <p:txBody>
          <a:bodyPr wrap="none" rtlCol="0">
            <a:spAutoFit/>
          </a:bodyPr>
          <a:lstStyle/>
          <a:p>
            <a:pPr algn="ctr">
              <a:lnSpc>
                <a:spcPct val="90000"/>
              </a:lnSpc>
            </a:pPr>
            <a:r>
              <a:rPr lang="en-US" sz="1400" u="sng" dirty="0"/>
              <a:t>Modified Melt</a:t>
            </a:r>
          </a:p>
        </p:txBody>
      </p:sp>
      <p:cxnSp>
        <p:nvCxnSpPr>
          <p:cNvPr id="26" name="Straight Arrow Connector 25"/>
          <p:cNvCxnSpPr>
            <a:stCxn id="23" idx="2"/>
          </p:cNvCxnSpPr>
          <p:nvPr/>
        </p:nvCxnSpPr>
        <p:spPr>
          <a:xfrm>
            <a:off x="2326750" y="1039124"/>
            <a:ext cx="452963" cy="7261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3516313" y="1153424"/>
            <a:ext cx="512237" cy="7388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3520909" y="6121401"/>
            <a:ext cx="683475" cy="289823"/>
            <a:chOff x="1947696" y="5994400"/>
            <a:chExt cx="683475" cy="289823"/>
          </a:xfrm>
        </p:grpSpPr>
        <p:cxnSp>
          <p:nvCxnSpPr>
            <p:cNvPr id="30" name="Straight Connector 29"/>
            <p:cNvCxnSpPr/>
            <p:nvPr/>
          </p:nvCxnSpPr>
          <p:spPr>
            <a:xfrm>
              <a:off x="2133600" y="6273800"/>
              <a:ext cx="330200" cy="0"/>
            </a:xfrm>
            <a:prstGeom prst="line">
              <a:avLst/>
            </a:prstGeom>
            <a:ln w="63500">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947696" y="5994400"/>
              <a:ext cx="683475" cy="289823"/>
            </a:xfrm>
            <a:prstGeom prst="rect">
              <a:avLst/>
            </a:prstGeom>
            <a:noFill/>
          </p:spPr>
          <p:txBody>
            <a:bodyPr wrap="none" rtlCol="0">
              <a:spAutoFit/>
            </a:bodyPr>
            <a:lstStyle/>
            <a:p>
              <a:pPr algn="ctr">
                <a:lnSpc>
                  <a:spcPct val="90000"/>
                </a:lnSpc>
              </a:pPr>
              <a:r>
                <a:rPr lang="en-US" sz="1400" dirty="0">
                  <a:solidFill>
                    <a:schemeClr val="bg1"/>
                  </a:solidFill>
                </a:rPr>
                <a:t>10mm</a:t>
              </a:r>
            </a:p>
          </p:txBody>
        </p:sp>
      </p:grpSp>
      <p:sp>
        <p:nvSpPr>
          <p:cNvPr id="35" name="TextBox 34"/>
          <p:cNvSpPr txBox="1"/>
          <p:nvPr/>
        </p:nvSpPr>
        <p:spPr>
          <a:xfrm>
            <a:off x="7940370" y="812801"/>
            <a:ext cx="1826755" cy="346249"/>
          </a:xfrm>
          <a:prstGeom prst="rect">
            <a:avLst/>
          </a:prstGeom>
          <a:noFill/>
        </p:spPr>
        <p:txBody>
          <a:bodyPr wrap="none" rtlCol="0">
            <a:spAutoFit/>
          </a:bodyPr>
          <a:lstStyle/>
          <a:p>
            <a:pPr algn="ctr">
              <a:lnSpc>
                <a:spcPct val="90000"/>
              </a:lnSpc>
            </a:pPr>
            <a:r>
              <a:rPr lang="en-US" dirty="0"/>
              <a:t>Thick Specimen</a:t>
            </a:r>
          </a:p>
        </p:txBody>
      </p:sp>
      <p:sp>
        <p:nvSpPr>
          <p:cNvPr id="37" name="TextBox 36"/>
          <p:cNvSpPr txBox="1"/>
          <p:nvPr/>
        </p:nvSpPr>
        <p:spPr>
          <a:xfrm>
            <a:off x="5413497" y="876301"/>
            <a:ext cx="1724300" cy="346249"/>
          </a:xfrm>
          <a:prstGeom prst="rect">
            <a:avLst/>
          </a:prstGeom>
          <a:noFill/>
        </p:spPr>
        <p:txBody>
          <a:bodyPr wrap="none" rtlCol="0">
            <a:spAutoFit/>
          </a:bodyPr>
          <a:lstStyle/>
          <a:p>
            <a:pPr algn="ctr">
              <a:lnSpc>
                <a:spcPct val="90000"/>
              </a:lnSpc>
            </a:pPr>
            <a:r>
              <a:rPr lang="en-US" dirty="0"/>
              <a:t>Thin Specimen</a:t>
            </a:r>
          </a:p>
        </p:txBody>
      </p:sp>
      <p:cxnSp>
        <p:nvCxnSpPr>
          <p:cNvPr id="39" name="Straight Arrow Connector 38"/>
          <p:cNvCxnSpPr>
            <a:stCxn id="37" idx="2"/>
          </p:cNvCxnSpPr>
          <p:nvPr/>
        </p:nvCxnSpPr>
        <p:spPr>
          <a:xfrm flipH="1">
            <a:off x="6132513" y="1222550"/>
            <a:ext cx="143135" cy="758651"/>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5" idx="2"/>
          </p:cNvCxnSpPr>
          <p:nvPr/>
        </p:nvCxnSpPr>
        <p:spPr>
          <a:xfrm>
            <a:off x="8853747" y="1159050"/>
            <a:ext cx="85466" cy="784051"/>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2462212" y="1739900"/>
            <a:ext cx="1473200" cy="4191000"/>
            <a:chOff x="927100" y="1498600"/>
            <a:chExt cx="1473200" cy="4191000"/>
          </a:xfrm>
        </p:grpSpPr>
        <p:cxnSp>
          <p:nvCxnSpPr>
            <p:cNvPr id="5" name="Straight Connector 4"/>
            <p:cNvCxnSpPr/>
            <p:nvPr/>
          </p:nvCxnSpPr>
          <p:spPr>
            <a:xfrm flipH="1" flipV="1">
              <a:off x="1181100" y="14986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2095500" y="15113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1841500" y="2870200"/>
              <a:ext cx="12700" cy="7239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1460500" y="2844800"/>
              <a:ext cx="12700" cy="749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Arc 8"/>
            <p:cNvSpPr/>
            <p:nvPr/>
          </p:nvSpPr>
          <p:spPr>
            <a:xfrm>
              <a:off x="927100" y="24892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flipH="1">
              <a:off x="1841500" y="25146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Connector 12"/>
            <p:cNvCxnSpPr/>
            <p:nvPr/>
          </p:nvCxnSpPr>
          <p:spPr>
            <a:xfrm>
              <a:off x="1193800" y="1498600"/>
              <a:ext cx="901700" cy="127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rot="10800000">
              <a:off x="965200" y="3594100"/>
              <a:ext cx="1435100" cy="2095500"/>
              <a:chOff x="1066800" y="3848100"/>
              <a:chExt cx="1435100" cy="2095500"/>
            </a:xfrm>
          </p:grpSpPr>
          <p:cxnSp>
            <p:nvCxnSpPr>
              <p:cNvPr id="43" name="Straight Connector 42"/>
              <p:cNvCxnSpPr/>
              <p:nvPr/>
            </p:nvCxnSpPr>
            <p:spPr>
              <a:xfrm flipH="1" flipV="1">
                <a:off x="1320800" y="38481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2235200" y="38608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1981200" y="5219700"/>
                <a:ext cx="12700" cy="7239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1600200" y="5194300"/>
                <a:ext cx="12700" cy="749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7" name="Arc 46"/>
              <p:cNvSpPr/>
              <p:nvPr/>
            </p:nvSpPr>
            <p:spPr>
              <a:xfrm>
                <a:off x="1066800" y="48387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flipH="1">
                <a:off x="1981200" y="48641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a:off x="1333500" y="3848100"/>
                <a:ext cx="901700" cy="127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2158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rotWithShape="1">
          <a:blip r:embed="rId3"/>
          <a:srcRect l="46543" t="7733" r="2161" b="5307"/>
          <a:stretch/>
        </p:blipFill>
        <p:spPr>
          <a:xfrm>
            <a:off x="1247223" y="1221856"/>
            <a:ext cx="1637553" cy="3104559"/>
          </a:xfrm>
          <a:prstGeom prst="rect">
            <a:avLst/>
          </a:prstGeom>
          <a:ln w="57150">
            <a:solidFill>
              <a:srgbClr val="FF3300"/>
            </a:solidFill>
          </a:ln>
        </p:spPr>
      </p:pic>
      <p:sp>
        <p:nvSpPr>
          <p:cNvPr id="81" name="Rectangle 80"/>
          <p:cNvSpPr/>
          <p:nvPr/>
        </p:nvSpPr>
        <p:spPr>
          <a:xfrm>
            <a:off x="1547975" y="2434511"/>
            <a:ext cx="966391" cy="4266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1206971" y="768282"/>
            <a:ext cx="1721357" cy="451342"/>
          </a:xfrm>
          <a:prstGeom prst="rect">
            <a:avLst/>
          </a:prstGeom>
          <a:solidFill>
            <a:srgbClr val="FF3300"/>
          </a:solidFill>
        </p:spPr>
        <p:txBody>
          <a:bodyPr wrap="square" rtlCol="0">
            <a:spAutoFit/>
          </a:bodyPr>
          <a:lstStyle/>
          <a:p>
            <a:pPr algn="ctr"/>
            <a:r>
              <a:rPr lang="en-US" sz="2333" b="1" dirty="0">
                <a:solidFill>
                  <a:schemeClr val="bg1"/>
                </a:solidFill>
                <a:latin typeface="Arial" panose="020B0604020202020204" pitchFamily="34" charset="0"/>
                <a:cs typeface="Arial" panose="020B0604020202020204" pitchFamily="34" charset="0"/>
              </a:rPr>
              <a:t>(200)</a:t>
            </a:r>
          </a:p>
        </p:txBody>
      </p:sp>
      <p:grpSp>
        <p:nvGrpSpPr>
          <p:cNvPr id="89" name="Group 88"/>
          <p:cNvGrpSpPr/>
          <p:nvPr/>
        </p:nvGrpSpPr>
        <p:grpSpPr>
          <a:xfrm>
            <a:off x="8458594" y="5632201"/>
            <a:ext cx="1975859" cy="352118"/>
            <a:chOff x="1395724" y="1603781"/>
            <a:chExt cx="4659464" cy="629522"/>
          </a:xfrm>
        </p:grpSpPr>
        <p:cxnSp>
          <p:nvCxnSpPr>
            <p:cNvPr id="97" name="Straight Connector 96"/>
            <p:cNvCxnSpPr/>
            <p:nvPr/>
          </p:nvCxnSpPr>
          <p:spPr>
            <a:xfrm>
              <a:off x="1624270" y="1659542"/>
              <a:ext cx="41230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620776" y="1607470"/>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405686" y="1606855"/>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168605" y="1607470"/>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951412" y="1606241"/>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30051" y="1603781"/>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743583" y="1603781"/>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1395724" y="1659539"/>
              <a:ext cx="752038" cy="543600"/>
            </a:xfrm>
            <a:prstGeom prst="rect">
              <a:avLst/>
            </a:prstGeom>
            <a:noFill/>
          </p:spPr>
          <p:txBody>
            <a:bodyPr wrap="square" rtlCol="0">
              <a:spAutoFit/>
            </a:bodyPr>
            <a:lstStyle/>
            <a:p>
              <a:r>
                <a:rPr lang="en-US" sz="688" dirty="0"/>
                <a:t>0.00</a:t>
              </a:r>
            </a:p>
          </p:txBody>
        </p:sp>
        <p:sp>
          <p:nvSpPr>
            <p:cNvPr id="105" name="TextBox 104"/>
            <p:cNvSpPr txBox="1"/>
            <p:nvPr/>
          </p:nvSpPr>
          <p:spPr>
            <a:xfrm>
              <a:off x="2057368" y="1659539"/>
              <a:ext cx="752038" cy="543600"/>
            </a:xfrm>
            <a:prstGeom prst="rect">
              <a:avLst/>
            </a:prstGeom>
            <a:noFill/>
          </p:spPr>
          <p:txBody>
            <a:bodyPr wrap="square" rtlCol="0">
              <a:spAutoFit/>
            </a:bodyPr>
            <a:lstStyle/>
            <a:p>
              <a:r>
                <a:rPr lang="en-US" sz="688" dirty="0"/>
                <a:t>1.65</a:t>
              </a:r>
            </a:p>
          </p:txBody>
        </p:sp>
        <p:sp>
          <p:nvSpPr>
            <p:cNvPr id="106" name="TextBox 105"/>
            <p:cNvSpPr txBox="1"/>
            <p:nvPr/>
          </p:nvSpPr>
          <p:spPr>
            <a:xfrm>
              <a:off x="2892212" y="1652957"/>
              <a:ext cx="752038" cy="543600"/>
            </a:xfrm>
            <a:prstGeom prst="rect">
              <a:avLst/>
            </a:prstGeom>
            <a:noFill/>
          </p:spPr>
          <p:txBody>
            <a:bodyPr wrap="square" rtlCol="0">
              <a:spAutoFit/>
            </a:bodyPr>
            <a:lstStyle/>
            <a:p>
              <a:r>
                <a:rPr lang="en-US" sz="688" dirty="0"/>
                <a:t>3.30</a:t>
              </a:r>
            </a:p>
          </p:txBody>
        </p:sp>
        <p:sp>
          <p:nvSpPr>
            <p:cNvPr id="107" name="TextBox 106"/>
            <p:cNvSpPr txBox="1"/>
            <p:nvPr/>
          </p:nvSpPr>
          <p:spPr>
            <a:xfrm>
              <a:off x="3630870" y="1659539"/>
              <a:ext cx="733880" cy="543600"/>
            </a:xfrm>
            <a:prstGeom prst="rect">
              <a:avLst/>
            </a:prstGeom>
            <a:noFill/>
          </p:spPr>
          <p:txBody>
            <a:bodyPr wrap="square" rtlCol="0">
              <a:spAutoFit/>
            </a:bodyPr>
            <a:lstStyle/>
            <a:p>
              <a:r>
                <a:rPr lang="en-US" sz="688" dirty="0"/>
                <a:t>4.95</a:t>
              </a:r>
            </a:p>
          </p:txBody>
        </p:sp>
        <p:sp>
          <p:nvSpPr>
            <p:cNvPr id="108" name="TextBox 107"/>
            <p:cNvSpPr txBox="1"/>
            <p:nvPr/>
          </p:nvSpPr>
          <p:spPr>
            <a:xfrm>
              <a:off x="4459286" y="1652957"/>
              <a:ext cx="751213" cy="543600"/>
            </a:xfrm>
            <a:prstGeom prst="rect">
              <a:avLst/>
            </a:prstGeom>
            <a:noFill/>
          </p:spPr>
          <p:txBody>
            <a:bodyPr wrap="square" rtlCol="0">
              <a:spAutoFit/>
            </a:bodyPr>
            <a:lstStyle/>
            <a:p>
              <a:r>
                <a:rPr lang="en-US" sz="688" dirty="0"/>
                <a:t>6.60</a:t>
              </a:r>
            </a:p>
          </p:txBody>
        </p:sp>
        <p:sp>
          <p:nvSpPr>
            <p:cNvPr id="109" name="TextBox 108"/>
            <p:cNvSpPr txBox="1"/>
            <p:nvPr/>
          </p:nvSpPr>
          <p:spPr>
            <a:xfrm>
              <a:off x="5296125" y="1652957"/>
              <a:ext cx="759063" cy="543600"/>
            </a:xfrm>
            <a:prstGeom prst="rect">
              <a:avLst/>
            </a:prstGeom>
            <a:noFill/>
          </p:spPr>
          <p:txBody>
            <a:bodyPr wrap="square" rtlCol="0">
              <a:spAutoFit/>
            </a:bodyPr>
            <a:lstStyle/>
            <a:p>
              <a:r>
                <a:rPr lang="en-US" sz="688" dirty="0"/>
                <a:t>8.80</a:t>
              </a:r>
            </a:p>
          </p:txBody>
        </p:sp>
        <p:sp>
          <p:nvSpPr>
            <p:cNvPr id="110" name="TextBox 109"/>
            <p:cNvSpPr txBox="1"/>
            <p:nvPr/>
          </p:nvSpPr>
          <p:spPr>
            <a:xfrm>
              <a:off x="2868265" y="1878965"/>
              <a:ext cx="2107315" cy="354338"/>
            </a:xfrm>
            <a:prstGeom prst="rect">
              <a:avLst/>
            </a:prstGeom>
            <a:noFill/>
          </p:spPr>
          <p:txBody>
            <a:bodyPr wrap="square" rtlCol="0">
              <a:spAutoFit/>
            </a:bodyPr>
            <a:lstStyle/>
            <a:p>
              <a:r>
                <a:rPr lang="en-US" sz="688" b="1" dirty="0">
                  <a:latin typeface="Times New Roman" panose="02020603050405020304" pitchFamily="18" charset="0"/>
                  <a:cs typeface="Times New Roman" panose="02020603050405020304" pitchFamily="18" charset="0"/>
                </a:rPr>
                <a:t>Position x (mm)</a:t>
              </a:r>
            </a:p>
          </p:txBody>
        </p:sp>
      </p:grpSp>
      <p:grpSp>
        <p:nvGrpSpPr>
          <p:cNvPr id="90" name="Group 89"/>
          <p:cNvGrpSpPr/>
          <p:nvPr/>
        </p:nvGrpSpPr>
        <p:grpSpPr>
          <a:xfrm>
            <a:off x="8080316" y="4754702"/>
            <a:ext cx="485428" cy="943480"/>
            <a:chOff x="3566038" y="1667271"/>
            <a:chExt cx="867859" cy="795796"/>
          </a:xfrm>
        </p:grpSpPr>
        <p:cxnSp>
          <p:nvCxnSpPr>
            <p:cNvPr id="91" name="Straight Connector 90"/>
            <p:cNvCxnSpPr/>
            <p:nvPr/>
          </p:nvCxnSpPr>
          <p:spPr>
            <a:xfrm flipV="1">
              <a:off x="4272481" y="1748188"/>
              <a:ext cx="0" cy="62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4267238" y="2309099"/>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4264112" y="1685688"/>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740382" y="2295895"/>
              <a:ext cx="693515" cy="167172"/>
            </a:xfrm>
            <a:prstGeom prst="rect">
              <a:avLst/>
            </a:prstGeom>
            <a:noFill/>
          </p:spPr>
          <p:txBody>
            <a:bodyPr wrap="square" rtlCol="0">
              <a:spAutoFit/>
            </a:bodyPr>
            <a:lstStyle/>
            <a:p>
              <a:r>
                <a:rPr lang="en-US" sz="688" dirty="0"/>
                <a:t>0.00</a:t>
              </a:r>
            </a:p>
          </p:txBody>
        </p:sp>
        <p:sp>
          <p:nvSpPr>
            <p:cNvPr id="95" name="TextBox 94"/>
            <p:cNvSpPr txBox="1"/>
            <p:nvPr/>
          </p:nvSpPr>
          <p:spPr>
            <a:xfrm>
              <a:off x="3746173" y="1667271"/>
              <a:ext cx="611664" cy="256463"/>
            </a:xfrm>
            <a:prstGeom prst="rect">
              <a:avLst/>
            </a:prstGeom>
            <a:noFill/>
          </p:spPr>
          <p:txBody>
            <a:bodyPr wrap="square" rtlCol="0">
              <a:spAutoFit/>
            </a:bodyPr>
            <a:lstStyle/>
            <a:p>
              <a:r>
                <a:rPr lang="en-US" sz="688" dirty="0"/>
                <a:t>3.30</a:t>
              </a:r>
            </a:p>
          </p:txBody>
        </p:sp>
        <p:sp>
          <p:nvSpPr>
            <p:cNvPr id="96" name="TextBox 95"/>
            <p:cNvSpPr txBox="1"/>
            <p:nvPr/>
          </p:nvSpPr>
          <p:spPr>
            <a:xfrm rot="16200000">
              <a:off x="3407302" y="1847852"/>
              <a:ext cx="671812" cy="354339"/>
            </a:xfrm>
            <a:prstGeom prst="rect">
              <a:avLst/>
            </a:prstGeom>
            <a:noFill/>
          </p:spPr>
          <p:txBody>
            <a:bodyPr wrap="square" rtlCol="0">
              <a:spAutoFit/>
            </a:bodyPr>
            <a:lstStyle/>
            <a:p>
              <a:r>
                <a:rPr lang="en-US" sz="688" b="1" dirty="0">
                  <a:latin typeface="Times New Roman" panose="02020603050405020304" pitchFamily="18" charset="0"/>
                  <a:cs typeface="Times New Roman" panose="02020603050405020304" pitchFamily="18" charset="0"/>
                </a:rPr>
                <a:t>Position y (mm)</a:t>
              </a:r>
            </a:p>
          </p:txBody>
        </p:sp>
      </p:grpSp>
      <p:grpSp>
        <p:nvGrpSpPr>
          <p:cNvPr id="114" name="Group 113"/>
          <p:cNvGrpSpPr/>
          <p:nvPr/>
        </p:nvGrpSpPr>
        <p:grpSpPr>
          <a:xfrm>
            <a:off x="8090899" y="2173787"/>
            <a:ext cx="474842" cy="943477"/>
            <a:chOff x="3584962" y="1658345"/>
            <a:chExt cx="848935" cy="795794"/>
          </a:xfrm>
        </p:grpSpPr>
        <p:cxnSp>
          <p:nvCxnSpPr>
            <p:cNvPr id="115" name="Straight Connector 114"/>
            <p:cNvCxnSpPr/>
            <p:nvPr/>
          </p:nvCxnSpPr>
          <p:spPr>
            <a:xfrm flipV="1">
              <a:off x="4272481" y="1748188"/>
              <a:ext cx="0" cy="62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a:off x="4267238" y="2309099"/>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a:off x="4264112" y="1685688"/>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3740382" y="2286967"/>
              <a:ext cx="693515" cy="167172"/>
            </a:xfrm>
            <a:prstGeom prst="rect">
              <a:avLst/>
            </a:prstGeom>
            <a:noFill/>
          </p:spPr>
          <p:txBody>
            <a:bodyPr wrap="square" rtlCol="0">
              <a:spAutoFit/>
            </a:bodyPr>
            <a:lstStyle/>
            <a:p>
              <a:r>
                <a:rPr lang="en-US" sz="688" dirty="0"/>
                <a:t>0.00</a:t>
              </a:r>
            </a:p>
          </p:txBody>
        </p:sp>
        <p:sp>
          <p:nvSpPr>
            <p:cNvPr id="119" name="TextBox 118"/>
            <p:cNvSpPr txBox="1"/>
            <p:nvPr/>
          </p:nvSpPr>
          <p:spPr>
            <a:xfrm>
              <a:off x="3746172" y="1658345"/>
              <a:ext cx="611665" cy="256464"/>
            </a:xfrm>
            <a:prstGeom prst="rect">
              <a:avLst/>
            </a:prstGeom>
            <a:noFill/>
          </p:spPr>
          <p:txBody>
            <a:bodyPr wrap="square" rtlCol="0">
              <a:spAutoFit/>
            </a:bodyPr>
            <a:lstStyle/>
            <a:p>
              <a:r>
                <a:rPr lang="en-US" sz="688" dirty="0"/>
                <a:t>3.30</a:t>
              </a:r>
            </a:p>
          </p:txBody>
        </p:sp>
        <p:sp>
          <p:nvSpPr>
            <p:cNvPr id="120" name="TextBox 119"/>
            <p:cNvSpPr txBox="1"/>
            <p:nvPr/>
          </p:nvSpPr>
          <p:spPr>
            <a:xfrm rot="16200000">
              <a:off x="3426226" y="1856773"/>
              <a:ext cx="671812" cy="354340"/>
            </a:xfrm>
            <a:prstGeom prst="rect">
              <a:avLst/>
            </a:prstGeom>
            <a:noFill/>
          </p:spPr>
          <p:txBody>
            <a:bodyPr wrap="square" rtlCol="0">
              <a:spAutoFit/>
            </a:bodyPr>
            <a:lstStyle/>
            <a:p>
              <a:r>
                <a:rPr lang="en-US" sz="688" b="1" dirty="0">
                  <a:latin typeface="Times New Roman" panose="02020603050405020304" pitchFamily="18" charset="0"/>
                  <a:cs typeface="Times New Roman" panose="02020603050405020304" pitchFamily="18" charset="0"/>
                </a:rPr>
                <a:t>Position y (mm)</a:t>
              </a:r>
            </a:p>
          </p:txBody>
        </p:sp>
      </p:grpSp>
      <p:grpSp>
        <p:nvGrpSpPr>
          <p:cNvPr id="140" name="Group 139"/>
          <p:cNvGrpSpPr/>
          <p:nvPr/>
        </p:nvGrpSpPr>
        <p:grpSpPr>
          <a:xfrm>
            <a:off x="8090904" y="919180"/>
            <a:ext cx="480137" cy="943480"/>
            <a:chOff x="3584960" y="1667271"/>
            <a:chExt cx="858399" cy="795796"/>
          </a:xfrm>
        </p:grpSpPr>
        <p:cxnSp>
          <p:nvCxnSpPr>
            <p:cNvPr id="141" name="Straight Connector 140"/>
            <p:cNvCxnSpPr/>
            <p:nvPr/>
          </p:nvCxnSpPr>
          <p:spPr>
            <a:xfrm flipV="1">
              <a:off x="4272481" y="1748188"/>
              <a:ext cx="0" cy="62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16200000">
              <a:off x="4267238" y="2309099"/>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16200000">
              <a:off x="4264112" y="1685688"/>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3749843" y="2295895"/>
              <a:ext cx="693516" cy="167172"/>
            </a:xfrm>
            <a:prstGeom prst="rect">
              <a:avLst/>
            </a:prstGeom>
            <a:noFill/>
          </p:spPr>
          <p:txBody>
            <a:bodyPr wrap="square" rtlCol="0">
              <a:spAutoFit/>
            </a:bodyPr>
            <a:lstStyle/>
            <a:p>
              <a:r>
                <a:rPr lang="en-US" sz="688" dirty="0"/>
                <a:t>0.00</a:t>
              </a:r>
            </a:p>
          </p:txBody>
        </p:sp>
        <p:sp>
          <p:nvSpPr>
            <p:cNvPr id="145" name="TextBox 144"/>
            <p:cNvSpPr txBox="1"/>
            <p:nvPr/>
          </p:nvSpPr>
          <p:spPr>
            <a:xfrm>
              <a:off x="3755634" y="1667271"/>
              <a:ext cx="611668" cy="256463"/>
            </a:xfrm>
            <a:prstGeom prst="rect">
              <a:avLst/>
            </a:prstGeom>
            <a:noFill/>
          </p:spPr>
          <p:txBody>
            <a:bodyPr wrap="square" rtlCol="0">
              <a:spAutoFit/>
            </a:bodyPr>
            <a:lstStyle/>
            <a:p>
              <a:r>
                <a:rPr lang="en-US" sz="688" dirty="0"/>
                <a:t>3.30</a:t>
              </a:r>
            </a:p>
          </p:txBody>
        </p:sp>
        <p:sp>
          <p:nvSpPr>
            <p:cNvPr id="146" name="TextBox 145"/>
            <p:cNvSpPr txBox="1"/>
            <p:nvPr/>
          </p:nvSpPr>
          <p:spPr>
            <a:xfrm rot="16200000">
              <a:off x="3426224" y="1870166"/>
              <a:ext cx="671812" cy="354339"/>
            </a:xfrm>
            <a:prstGeom prst="rect">
              <a:avLst/>
            </a:prstGeom>
            <a:noFill/>
          </p:spPr>
          <p:txBody>
            <a:bodyPr wrap="square" rtlCol="0">
              <a:spAutoFit/>
            </a:bodyPr>
            <a:lstStyle/>
            <a:p>
              <a:r>
                <a:rPr lang="en-US" sz="688" b="1" dirty="0">
                  <a:latin typeface="Times New Roman" panose="02020603050405020304" pitchFamily="18" charset="0"/>
                  <a:cs typeface="Times New Roman" panose="02020603050405020304" pitchFamily="18" charset="0"/>
                </a:rPr>
                <a:t>Position y (mm)</a:t>
              </a:r>
            </a:p>
          </p:txBody>
        </p:sp>
      </p:grpSp>
      <p:grpSp>
        <p:nvGrpSpPr>
          <p:cNvPr id="165" name="Group 164"/>
          <p:cNvGrpSpPr/>
          <p:nvPr/>
        </p:nvGrpSpPr>
        <p:grpSpPr>
          <a:xfrm>
            <a:off x="8090902" y="3462465"/>
            <a:ext cx="480135" cy="943478"/>
            <a:chOff x="3584962" y="1671735"/>
            <a:chExt cx="858397" cy="795794"/>
          </a:xfrm>
        </p:grpSpPr>
        <p:cxnSp>
          <p:nvCxnSpPr>
            <p:cNvPr id="166" name="Straight Connector 165"/>
            <p:cNvCxnSpPr/>
            <p:nvPr/>
          </p:nvCxnSpPr>
          <p:spPr>
            <a:xfrm flipV="1">
              <a:off x="4272481" y="1748188"/>
              <a:ext cx="0" cy="62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16200000">
              <a:off x="4267238" y="2309099"/>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a:off x="4264112" y="1685688"/>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3749844" y="2300357"/>
              <a:ext cx="693515" cy="167172"/>
            </a:xfrm>
            <a:prstGeom prst="rect">
              <a:avLst/>
            </a:prstGeom>
            <a:noFill/>
          </p:spPr>
          <p:txBody>
            <a:bodyPr wrap="square" rtlCol="0">
              <a:spAutoFit/>
            </a:bodyPr>
            <a:lstStyle/>
            <a:p>
              <a:r>
                <a:rPr lang="en-US" sz="688" dirty="0"/>
                <a:t>0.00</a:t>
              </a:r>
            </a:p>
          </p:txBody>
        </p:sp>
        <p:sp>
          <p:nvSpPr>
            <p:cNvPr id="170" name="TextBox 169"/>
            <p:cNvSpPr txBox="1"/>
            <p:nvPr/>
          </p:nvSpPr>
          <p:spPr>
            <a:xfrm>
              <a:off x="3755634" y="1671735"/>
              <a:ext cx="611669" cy="256463"/>
            </a:xfrm>
            <a:prstGeom prst="rect">
              <a:avLst/>
            </a:prstGeom>
            <a:noFill/>
          </p:spPr>
          <p:txBody>
            <a:bodyPr wrap="square" rtlCol="0">
              <a:spAutoFit/>
            </a:bodyPr>
            <a:lstStyle/>
            <a:p>
              <a:r>
                <a:rPr lang="en-US" sz="688" dirty="0"/>
                <a:t>3.30</a:t>
              </a:r>
            </a:p>
          </p:txBody>
        </p:sp>
        <p:sp>
          <p:nvSpPr>
            <p:cNvPr id="171" name="TextBox 170"/>
            <p:cNvSpPr txBox="1"/>
            <p:nvPr/>
          </p:nvSpPr>
          <p:spPr>
            <a:xfrm rot="16200000">
              <a:off x="3426226" y="1843390"/>
              <a:ext cx="671812" cy="354340"/>
            </a:xfrm>
            <a:prstGeom prst="rect">
              <a:avLst/>
            </a:prstGeom>
            <a:noFill/>
          </p:spPr>
          <p:txBody>
            <a:bodyPr wrap="square" rtlCol="0">
              <a:spAutoFit/>
            </a:bodyPr>
            <a:lstStyle/>
            <a:p>
              <a:r>
                <a:rPr lang="en-US" sz="688" b="1" dirty="0">
                  <a:latin typeface="Times New Roman" panose="02020603050405020304" pitchFamily="18" charset="0"/>
                  <a:cs typeface="Times New Roman" panose="02020603050405020304" pitchFamily="18" charset="0"/>
                </a:rPr>
                <a:t>Position y (mm)</a:t>
              </a:r>
            </a:p>
          </p:txBody>
        </p:sp>
      </p:grpSp>
      <p:pic>
        <p:nvPicPr>
          <p:cNvPr id="186" name="Picture 185"/>
          <p:cNvPicPr>
            <a:picLocks noChangeAspect="1"/>
          </p:cNvPicPr>
          <p:nvPr/>
        </p:nvPicPr>
        <p:blipFill rotWithShape="1">
          <a:blip r:embed="rId4"/>
          <a:srcRect l="45255" t="7761" r="3375" b="2710"/>
          <a:stretch/>
        </p:blipFill>
        <p:spPr>
          <a:xfrm>
            <a:off x="6350589" y="1344410"/>
            <a:ext cx="1582304" cy="2968203"/>
          </a:xfrm>
          <a:prstGeom prst="rect">
            <a:avLst/>
          </a:prstGeom>
          <a:ln w="57150">
            <a:solidFill>
              <a:srgbClr val="009900"/>
            </a:solidFill>
          </a:ln>
        </p:spPr>
      </p:pic>
      <p:sp>
        <p:nvSpPr>
          <p:cNvPr id="187" name="Rectangle 186"/>
          <p:cNvSpPr/>
          <p:nvPr/>
        </p:nvSpPr>
        <p:spPr>
          <a:xfrm>
            <a:off x="6654428" y="2509261"/>
            <a:ext cx="944393" cy="4157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p:cNvSpPr txBox="1"/>
          <p:nvPr/>
        </p:nvSpPr>
        <p:spPr>
          <a:xfrm>
            <a:off x="6302768" y="875455"/>
            <a:ext cx="1678624" cy="451342"/>
          </a:xfrm>
          <a:prstGeom prst="rect">
            <a:avLst/>
          </a:prstGeom>
          <a:solidFill>
            <a:srgbClr val="009900"/>
          </a:solidFill>
        </p:spPr>
        <p:txBody>
          <a:bodyPr wrap="square" rtlCol="0">
            <a:spAutoFit/>
          </a:bodyPr>
          <a:lstStyle/>
          <a:p>
            <a:pPr algn="ctr"/>
            <a:r>
              <a:rPr lang="en-US" sz="2333" b="1" dirty="0">
                <a:solidFill>
                  <a:schemeClr val="bg1"/>
                </a:solidFill>
                <a:latin typeface="Arial" panose="020B0604020202020204" pitchFamily="34" charset="0"/>
                <a:cs typeface="Arial" panose="020B0604020202020204" pitchFamily="34" charset="0"/>
              </a:rPr>
              <a:t>(200)</a:t>
            </a:r>
          </a:p>
        </p:txBody>
      </p:sp>
      <p:sp>
        <p:nvSpPr>
          <p:cNvPr id="194" name="TextBox 193"/>
          <p:cNvSpPr txBox="1"/>
          <p:nvPr/>
        </p:nvSpPr>
        <p:spPr>
          <a:xfrm>
            <a:off x="8394791" y="756709"/>
            <a:ext cx="1934738" cy="246221"/>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15 MPa (before straining)</a:t>
            </a:r>
          </a:p>
        </p:txBody>
      </p:sp>
      <p:sp>
        <p:nvSpPr>
          <p:cNvPr id="195" name="TextBox 194"/>
          <p:cNvSpPr txBox="1"/>
          <p:nvPr/>
        </p:nvSpPr>
        <p:spPr>
          <a:xfrm>
            <a:off x="8183126" y="3339671"/>
            <a:ext cx="2450866" cy="246221"/>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400 MPa</a:t>
            </a:r>
          </a:p>
        </p:txBody>
      </p:sp>
      <p:sp>
        <p:nvSpPr>
          <p:cNvPr id="196" name="TextBox 195"/>
          <p:cNvSpPr txBox="1"/>
          <p:nvPr/>
        </p:nvSpPr>
        <p:spPr>
          <a:xfrm>
            <a:off x="8198237" y="4630446"/>
            <a:ext cx="2450866" cy="246221"/>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550 MPa</a:t>
            </a:r>
          </a:p>
        </p:txBody>
      </p:sp>
      <p:sp>
        <p:nvSpPr>
          <p:cNvPr id="197" name="TextBox 196"/>
          <p:cNvSpPr txBox="1"/>
          <p:nvPr/>
        </p:nvSpPr>
        <p:spPr>
          <a:xfrm>
            <a:off x="8220714" y="2068788"/>
            <a:ext cx="2450866" cy="246221"/>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200 MPa</a:t>
            </a:r>
          </a:p>
        </p:txBody>
      </p:sp>
      <p:grpSp>
        <p:nvGrpSpPr>
          <p:cNvPr id="199" name="Group 198"/>
          <p:cNvGrpSpPr/>
          <p:nvPr/>
        </p:nvGrpSpPr>
        <p:grpSpPr>
          <a:xfrm>
            <a:off x="2995782" y="1339826"/>
            <a:ext cx="3139506" cy="3922519"/>
            <a:chOff x="2419221" y="609600"/>
            <a:chExt cx="4517882" cy="564467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861" t="12986" r="25173" b="50868"/>
            <a:stretch/>
          </p:blipFill>
          <p:spPr>
            <a:xfrm>
              <a:off x="2968211" y="997215"/>
              <a:ext cx="3200022" cy="1393841"/>
            </a:xfrm>
            <a:prstGeom prst="rect">
              <a:avLst/>
            </a:prstGeom>
          </p:spPr>
        </p:pic>
        <p:grpSp>
          <p:nvGrpSpPr>
            <p:cNvPr id="7" name="Group 6"/>
            <p:cNvGrpSpPr/>
            <p:nvPr/>
          </p:nvGrpSpPr>
          <p:grpSpPr>
            <a:xfrm>
              <a:off x="2473033" y="958497"/>
              <a:ext cx="687635" cy="1546919"/>
              <a:chOff x="3775789" y="1689587"/>
              <a:chExt cx="733793" cy="770730"/>
            </a:xfrm>
          </p:grpSpPr>
          <p:cxnSp>
            <p:nvCxnSpPr>
              <p:cNvPr id="8" name="Straight Connector 7"/>
              <p:cNvCxnSpPr/>
              <p:nvPr/>
            </p:nvCxnSpPr>
            <p:spPr>
              <a:xfrm flipV="1">
                <a:off x="4272481" y="1748188"/>
                <a:ext cx="0" cy="62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a:off x="4267238" y="2309099"/>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4264112" y="1685688"/>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6068" y="2318214"/>
                <a:ext cx="693514" cy="142103"/>
              </a:xfrm>
              <a:prstGeom prst="rect">
                <a:avLst/>
              </a:prstGeom>
              <a:noFill/>
            </p:spPr>
            <p:txBody>
              <a:bodyPr wrap="square" rtlCol="0">
                <a:spAutoFit/>
              </a:bodyPr>
              <a:lstStyle/>
              <a:p>
                <a:r>
                  <a:rPr lang="en-US" sz="688" dirty="0"/>
                  <a:t>0.00</a:t>
                </a:r>
              </a:p>
            </p:txBody>
          </p:sp>
          <p:sp>
            <p:nvSpPr>
              <p:cNvPr id="12" name="TextBox 11"/>
              <p:cNvSpPr txBox="1"/>
              <p:nvPr/>
            </p:nvSpPr>
            <p:spPr>
              <a:xfrm>
                <a:off x="3821859" y="1689587"/>
                <a:ext cx="611675" cy="142103"/>
              </a:xfrm>
              <a:prstGeom prst="rect">
                <a:avLst/>
              </a:prstGeom>
              <a:noFill/>
            </p:spPr>
            <p:txBody>
              <a:bodyPr wrap="square" rtlCol="0">
                <a:spAutoFit/>
              </a:bodyPr>
              <a:lstStyle/>
              <a:p>
                <a:r>
                  <a:rPr lang="en-US" sz="688" dirty="0"/>
                  <a:t>3.30</a:t>
                </a:r>
              </a:p>
            </p:txBody>
          </p:sp>
          <p:sp>
            <p:nvSpPr>
              <p:cNvPr id="13" name="TextBox 12"/>
              <p:cNvSpPr txBox="1"/>
              <p:nvPr/>
            </p:nvSpPr>
            <p:spPr>
              <a:xfrm rot="16200000">
                <a:off x="3609195" y="1863390"/>
                <a:ext cx="671811" cy="338624"/>
              </a:xfrm>
              <a:prstGeom prst="rect">
                <a:avLst/>
              </a:prstGeom>
              <a:noFill/>
            </p:spPr>
            <p:txBody>
              <a:bodyPr wrap="square" rtlCol="0">
                <a:spAutoFit/>
              </a:bodyPr>
              <a:lstStyle/>
              <a:p>
                <a:r>
                  <a:rPr lang="en-US" sz="833" b="1" dirty="0">
                    <a:latin typeface="Times New Roman" panose="02020603050405020304" pitchFamily="18" charset="0"/>
                    <a:cs typeface="Times New Roman" panose="02020603050405020304" pitchFamily="18" charset="0"/>
                  </a:rPr>
                  <a:t>Position y (mm)</a:t>
                </a:r>
              </a:p>
            </p:txBody>
          </p:sp>
        </p:grpSp>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76104" t="8870" r="6064" b="20989"/>
            <a:stretch/>
          </p:blipFill>
          <p:spPr>
            <a:xfrm>
              <a:off x="6076125" y="2144012"/>
              <a:ext cx="811023" cy="2228312"/>
            </a:xfrm>
            <a:prstGeom prst="rect">
              <a:avLst/>
            </a:prstGeom>
          </p:spPr>
        </p:pic>
        <p:grpSp>
          <p:nvGrpSpPr>
            <p:cNvPr id="31" name="Group 30"/>
            <p:cNvGrpSpPr/>
            <p:nvPr/>
          </p:nvGrpSpPr>
          <p:grpSpPr>
            <a:xfrm>
              <a:off x="2482339" y="2644265"/>
              <a:ext cx="678330" cy="1546920"/>
              <a:chOff x="3785719" y="1689587"/>
              <a:chExt cx="723863" cy="770730"/>
            </a:xfrm>
          </p:grpSpPr>
          <p:cxnSp>
            <p:nvCxnSpPr>
              <p:cNvPr id="32" name="Straight Connector 31"/>
              <p:cNvCxnSpPr/>
              <p:nvPr/>
            </p:nvCxnSpPr>
            <p:spPr>
              <a:xfrm flipV="1">
                <a:off x="4272481" y="1748188"/>
                <a:ext cx="0" cy="62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4267238" y="2309099"/>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a:off x="4264112" y="1685688"/>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816069" y="2318214"/>
                <a:ext cx="693513" cy="142103"/>
              </a:xfrm>
              <a:prstGeom prst="rect">
                <a:avLst/>
              </a:prstGeom>
              <a:noFill/>
            </p:spPr>
            <p:txBody>
              <a:bodyPr wrap="square" rtlCol="0">
                <a:spAutoFit/>
              </a:bodyPr>
              <a:lstStyle/>
              <a:p>
                <a:r>
                  <a:rPr lang="en-US" sz="688" dirty="0"/>
                  <a:t>0.00</a:t>
                </a:r>
              </a:p>
            </p:txBody>
          </p:sp>
          <p:sp>
            <p:nvSpPr>
              <p:cNvPr id="36" name="TextBox 35"/>
              <p:cNvSpPr txBox="1"/>
              <p:nvPr/>
            </p:nvSpPr>
            <p:spPr>
              <a:xfrm>
                <a:off x="3821860" y="1689587"/>
                <a:ext cx="611674" cy="142103"/>
              </a:xfrm>
              <a:prstGeom prst="rect">
                <a:avLst/>
              </a:prstGeom>
              <a:noFill/>
            </p:spPr>
            <p:txBody>
              <a:bodyPr wrap="square" rtlCol="0">
                <a:spAutoFit/>
              </a:bodyPr>
              <a:lstStyle/>
              <a:p>
                <a:r>
                  <a:rPr lang="en-US" sz="688" dirty="0"/>
                  <a:t>3.30</a:t>
                </a:r>
              </a:p>
            </p:txBody>
          </p:sp>
          <p:sp>
            <p:nvSpPr>
              <p:cNvPr id="37" name="TextBox 36"/>
              <p:cNvSpPr txBox="1"/>
              <p:nvPr/>
            </p:nvSpPr>
            <p:spPr>
              <a:xfrm rot="16200000">
                <a:off x="3619125" y="1863882"/>
                <a:ext cx="671811" cy="338624"/>
              </a:xfrm>
              <a:prstGeom prst="rect">
                <a:avLst/>
              </a:prstGeom>
              <a:noFill/>
            </p:spPr>
            <p:txBody>
              <a:bodyPr wrap="square" rtlCol="0">
                <a:spAutoFit/>
              </a:bodyPr>
              <a:lstStyle/>
              <a:p>
                <a:r>
                  <a:rPr lang="en-US" sz="833" b="1" dirty="0">
                    <a:latin typeface="Times New Roman" panose="02020603050405020304" pitchFamily="18" charset="0"/>
                    <a:cs typeface="Times New Roman" panose="02020603050405020304" pitchFamily="18" charset="0"/>
                  </a:rPr>
                  <a:t>Position y (mm)</a:t>
                </a:r>
              </a:p>
            </p:txBody>
          </p:sp>
        </p:grpSp>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l="17604" t="13166" r="26290" b="50675"/>
            <a:stretch/>
          </p:blipFill>
          <p:spPr>
            <a:xfrm>
              <a:off x="3000131" y="2678690"/>
              <a:ext cx="3091890" cy="1391897"/>
            </a:xfrm>
            <a:prstGeom prst="rect">
              <a:avLst/>
            </a:prstGeom>
          </p:spPr>
        </p:pic>
        <p:grpSp>
          <p:nvGrpSpPr>
            <p:cNvPr id="53" name="Group 52"/>
            <p:cNvGrpSpPr/>
            <p:nvPr/>
          </p:nvGrpSpPr>
          <p:grpSpPr>
            <a:xfrm>
              <a:off x="2473021" y="4241959"/>
              <a:ext cx="3766127" cy="1967838"/>
              <a:chOff x="3952207" y="3067797"/>
              <a:chExt cx="4018929" cy="2078163"/>
            </a:xfrm>
          </p:grpSpPr>
          <p:grpSp>
            <p:nvGrpSpPr>
              <p:cNvPr id="54" name="Group 53"/>
              <p:cNvGrpSpPr/>
              <p:nvPr/>
            </p:nvGrpSpPr>
            <p:grpSpPr>
              <a:xfrm>
                <a:off x="4438649" y="4589309"/>
                <a:ext cx="3532487" cy="556651"/>
                <a:chOff x="1395724" y="1603781"/>
                <a:chExt cx="4659462" cy="556651"/>
              </a:xfrm>
            </p:grpSpPr>
            <p:cxnSp>
              <p:nvCxnSpPr>
                <p:cNvPr id="62" name="Straight Connector 61"/>
                <p:cNvCxnSpPr/>
                <p:nvPr/>
              </p:nvCxnSpPr>
              <p:spPr>
                <a:xfrm>
                  <a:off x="1624270" y="1659542"/>
                  <a:ext cx="41230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620776" y="1607470"/>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405686" y="1606855"/>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168605" y="1607470"/>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951412" y="1606241"/>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730051" y="1603781"/>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743583" y="1603781"/>
                  <a:ext cx="0" cy="98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395724" y="1659543"/>
                  <a:ext cx="752040" cy="301202"/>
                </a:xfrm>
                <a:prstGeom prst="rect">
                  <a:avLst/>
                </a:prstGeom>
                <a:noFill/>
              </p:spPr>
              <p:txBody>
                <a:bodyPr wrap="square" rtlCol="0">
                  <a:spAutoFit/>
                </a:bodyPr>
                <a:lstStyle/>
                <a:p>
                  <a:r>
                    <a:rPr lang="en-US" sz="688" dirty="0"/>
                    <a:t>0.00</a:t>
                  </a:r>
                </a:p>
              </p:txBody>
            </p:sp>
            <p:sp>
              <p:nvSpPr>
                <p:cNvPr id="70" name="TextBox 69"/>
                <p:cNvSpPr txBox="1"/>
                <p:nvPr/>
              </p:nvSpPr>
              <p:spPr>
                <a:xfrm>
                  <a:off x="2057366" y="1659543"/>
                  <a:ext cx="752040" cy="301202"/>
                </a:xfrm>
                <a:prstGeom prst="rect">
                  <a:avLst/>
                </a:prstGeom>
                <a:noFill/>
              </p:spPr>
              <p:txBody>
                <a:bodyPr wrap="square" rtlCol="0">
                  <a:spAutoFit/>
                </a:bodyPr>
                <a:lstStyle/>
                <a:p>
                  <a:r>
                    <a:rPr lang="en-US" sz="688" dirty="0"/>
                    <a:t>1.65</a:t>
                  </a:r>
                </a:p>
              </p:txBody>
            </p:sp>
            <p:sp>
              <p:nvSpPr>
                <p:cNvPr id="71" name="TextBox 70"/>
                <p:cNvSpPr txBox="1"/>
                <p:nvPr/>
              </p:nvSpPr>
              <p:spPr>
                <a:xfrm>
                  <a:off x="2892210" y="1652955"/>
                  <a:ext cx="752040" cy="301202"/>
                </a:xfrm>
                <a:prstGeom prst="rect">
                  <a:avLst/>
                </a:prstGeom>
                <a:noFill/>
              </p:spPr>
              <p:txBody>
                <a:bodyPr wrap="square" rtlCol="0">
                  <a:spAutoFit/>
                </a:bodyPr>
                <a:lstStyle/>
                <a:p>
                  <a:r>
                    <a:rPr lang="en-US" sz="688" dirty="0"/>
                    <a:t>3.30</a:t>
                  </a:r>
                </a:p>
              </p:txBody>
            </p:sp>
            <p:sp>
              <p:nvSpPr>
                <p:cNvPr id="72" name="TextBox 71"/>
                <p:cNvSpPr txBox="1"/>
                <p:nvPr/>
              </p:nvSpPr>
              <p:spPr>
                <a:xfrm>
                  <a:off x="3630874" y="1659543"/>
                  <a:ext cx="640949" cy="462083"/>
                </a:xfrm>
                <a:prstGeom prst="rect">
                  <a:avLst/>
                </a:prstGeom>
                <a:noFill/>
              </p:spPr>
              <p:txBody>
                <a:bodyPr wrap="square" rtlCol="0">
                  <a:spAutoFit/>
                </a:bodyPr>
                <a:lstStyle/>
                <a:p>
                  <a:r>
                    <a:rPr lang="en-US" sz="688" dirty="0"/>
                    <a:t>4.95</a:t>
                  </a:r>
                </a:p>
              </p:txBody>
            </p:sp>
            <p:sp>
              <p:nvSpPr>
                <p:cNvPr id="73" name="TextBox 72"/>
                <p:cNvSpPr txBox="1"/>
                <p:nvPr/>
              </p:nvSpPr>
              <p:spPr>
                <a:xfrm>
                  <a:off x="4459287" y="1652955"/>
                  <a:ext cx="751214" cy="301203"/>
                </a:xfrm>
                <a:prstGeom prst="rect">
                  <a:avLst/>
                </a:prstGeom>
                <a:noFill/>
              </p:spPr>
              <p:txBody>
                <a:bodyPr wrap="square" rtlCol="0">
                  <a:spAutoFit/>
                </a:bodyPr>
                <a:lstStyle/>
                <a:p>
                  <a:r>
                    <a:rPr lang="en-US" sz="688" dirty="0"/>
                    <a:t>6.60</a:t>
                  </a:r>
                </a:p>
              </p:txBody>
            </p:sp>
            <p:sp>
              <p:nvSpPr>
                <p:cNvPr id="74" name="TextBox 73"/>
                <p:cNvSpPr txBox="1"/>
                <p:nvPr/>
              </p:nvSpPr>
              <p:spPr>
                <a:xfrm>
                  <a:off x="5425579" y="1652955"/>
                  <a:ext cx="629607" cy="462083"/>
                </a:xfrm>
                <a:prstGeom prst="rect">
                  <a:avLst/>
                </a:prstGeom>
                <a:noFill/>
              </p:spPr>
              <p:txBody>
                <a:bodyPr wrap="square" rtlCol="0">
                  <a:spAutoFit/>
                </a:bodyPr>
                <a:lstStyle/>
                <a:p>
                  <a:r>
                    <a:rPr lang="en-US" sz="688" dirty="0"/>
                    <a:t>8.80</a:t>
                  </a:r>
                </a:p>
              </p:txBody>
            </p:sp>
            <p:sp>
              <p:nvSpPr>
                <p:cNvPr id="75" name="TextBox 74"/>
                <p:cNvSpPr txBox="1"/>
                <p:nvPr/>
              </p:nvSpPr>
              <p:spPr>
                <a:xfrm>
                  <a:off x="2868268" y="1825318"/>
                  <a:ext cx="2107313" cy="335114"/>
                </a:xfrm>
                <a:prstGeom prst="rect">
                  <a:avLst/>
                </a:prstGeom>
                <a:noFill/>
              </p:spPr>
              <p:txBody>
                <a:bodyPr wrap="square" rtlCol="0">
                  <a:spAutoFit/>
                </a:bodyPr>
                <a:lstStyle/>
                <a:p>
                  <a:r>
                    <a:rPr lang="en-US" sz="833" b="1" dirty="0">
                      <a:latin typeface="Times New Roman" panose="02020603050405020304" pitchFamily="18" charset="0"/>
                      <a:cs typeface="Times New Roman" panose="02020603050405020304" pitchFamily="18" charset="0"/>
                    </a:rPr>
                    <a:t>Position x (mm)</a:t>
                  </a:r>
                </a:p>
              </p:txBody>
            </p:sp>
          </p:grpSp>
          <p:grpSp>
            <p:nvGrpSpPr>
              <p:cNvPr id="55" name="Group 54"/>
              <p:cNvGrpSpPr/>
              <p:nvPr/>
            </p:nvGrpSpPr>
            <p:grpSpPr>
              <a:xfrm>
                <a:off x="3952207" y="3067797"/>
                <a:ext cx="753690" cy="1633642"/>
                <a:chOff x="3755892" y="1689587"/>
                <a:chExt cx="753690" cy="770730"/>
              </a:xfrm>
            </p:grpSpPr>
            <p:cxnSp>
              <p:nvCxnSpPr>
                <p:cNvPr id="56" name="Straight Connector 55"/>
                <p:cNvCxnSpPr/>
                <p:nvPr/>
              </p:nvCxnSpPr>
              <p:spPr>
                <a:xfrm flipV="1">
                  <a:off x="4272481" y="1748188"/>
                  <a:ext cx="0" cy="62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267238" y="2309099"/>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264112" y="1685688"/>
                  <a:ext cx="0" cy="12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816069" y="2318214"/>
                  <a:ext cx="693513" cy="142103"/>
                </a:xfrm>
                <a:prstGeom prst="rect">
                  <a:avLst/>
                </a:prstGeom>
                <a:noFill/>
              </p:spPr>
              <p:txBody>
                <a:bodyPr wrap="square" rtlCol="0">
                  <a:spAutoFit/>
                </a:bodyPr>
                <a:lstStyle/>
                <a:p>
                  <a:r>
                    <a:rPr lang="en-US" sz="688" dirty="0"/>
                    <a:t>0.00</a:t>
                  </a:r>
                </a:p>
              </p:txBody>
            </p:sp>
            <p:sp>
              <p:nvSpPr>
                <p:cNvPr id="60" name="TextBox 59"/>
                <p:cNvSpPr txBox="1"/>
                <p:nvPr/>
              </p:nvSpPr>
              <p:spPr>
                <a:xfrm>
                  <a:off x="3821860" y="1689587"/>
                  <a:ext cx="611674" cy="142103"/>
                </a:xfrm>
                <a:prstGeom prst="rect">
                  <a:avLst/>
                </a:prstGeom>
                <a:noFill/>
              </p:spPr>
              <p:txBody>
                <a:bodyPr wrap="square" rtlCol="0">
                  <a:spAutoFit/>
                </a:bodyPr>
                <a:lstStyle/>
                <a:p>
                  <a:r>
                    <a:rPr lang="en-US" sz="688" dirty="0"/>
                    <a:t>3.30</a:t>
                  </a:r>
                </a:p>
              </p:txBody>
            </p:sp>
            <p:sp>
              <p:nvSpPr>
                <p:cNvPr id="61" name="TextBox 60"/>
                <p:cNvSpPr txBox="1"/>
                <p:nvPr/>
              </p:nvSpPr>
              <p:spPr>
                <a:xfrm rot="16200000">
                  <a:off x="3589298" y="1862555"/>
                  <a:ext cx="671811" cy="338624"/>
                </a:xfrm>
                <a:prstGeom prst="rect">
                  <a:avLst/>
                </a:prstGeom>
                <a:noFill/>
              </p:spPr>
              <p:txBody>
                <a:bodyPr wrap="square" rtlCol="0">
                  <a:spAutoFit/>
                </a:bodyPr>
                <a:lstStyle/>
                <a:p>
                  <a:r>
                    <a:rPr lang="en-US" sz="833" b="1" dirty="0">
                      <a:latin typeface="Times New Roman" panose="02020603050405020304" pitchFamily="18" charset="0"/>
                      <a:cs typeface="Times New Roman" panose="02020603050405020304" pitchFamily="18" charset="0"/>
                    </a:rPr>
                    <a:t>Position y (mm)</a:t>
                  </a:r>
                </a:p>
              </p:txBody>
            </p:sp>
          </p:grpSp>
        </p:grpSp>
        <p:pic>
          <p:nvPicPr>
            <p:cNvPr id="76" name="Picture 75"/>
            <p:cNvPicPr>
              <a:picLocks noChangeAspect="1"/>
            </p:cNvPicPr>
            <p:nvPr/>
          </p:nvPicPr>
          <p:blipFill rotWithShape="1">
            <a:blip r:embed="rId7">
              <a:extLst>
                <a:ext uri="{28A0092B-C50C-407E-A947-70E740481C1C}">
                  <a14:useLocalDpi xmlns:a14="http://schemas.microsoft.com/office/drawing/2010/main" val="0"/>
                </a:ext>
              </a:extLst>
            </a:blip>
            <a:srcRect l="18658" t="13842" r="27343" b="51227"/>
            <a:stretch/>
          </p:blipFill>
          <p:spPr>
            <a:xfrm>
              <a:off x="3077635" y="4318560"/>
              <a:ext cx="2971524" cy="1342738"/>
            </a:xfrm>
            <a:prstGeom prst="rect">
              <a:avLst/>
            </a:prstGeom>
          </p:spPr>
        </p:pic>
        <p:sp>
          <p:nvSpPr>
            <p:cNvPr id="77" name="TextBox 76"/>
            <p:cNvSpPr txBox="1"/>
            <p:nvPr/>
          </p:nvSpPr>
          <p:spPr>
            <a:xfrm>
              <a:off x="2751846" y="727158"/>
              <a:ext cx="3827018" cy="428049"/>
            </a:xfrm>
            <a:prstGeom prst="rect">
              <a:avLst/>
            </a:prstGeom>
            <a:noFill/>
          </p:spPr>
          <p:txBody>
            <a:bodyPr wrap="square" rtlCol="0">
              <a:spAutoFit/>
            </a:bodyPr>
            <a:lstStyle/>
            <a:p>
              <a:pPr algn="ctr"/>
              <a:r>
                <a:rPr lang="en-US" sz="1333" b="1" dirty="0">
                  <a:latin typeface="Arial" panose="020B0604020202020204" pitchFamily="34" charset="0"/>
                  <a:cs typeface="Arial" panose="020B0604020202020204" pitchFamily="34" charset="0"/>
                </a:rPr>
                <a:t>15 MPa (before straining)</a:t>
              </a:r>
            </a:p>
          </p:txBody>
        </p:sp>
        <p:sp>
          <p:nvSpPr>
            <p:cNvPr id="78" name="TextBox 77"/>
            <p:cNvSpPr txBox="1"/>
            <p:nvPr/>
          </p:nvSpPr>
          <p:spPr>
            <a:xfrm>
              <a:off x="3063988" y="2387426"/>
              <a:ext cx="2941038" cy="428049"/>
            </a:xfrm>
            <a:prstGeom prst="rect">
              <a:avLst/>
            </a:prstGeom>
            <a:noFill/>
          </p:spPr>
          <p:txBody>
            <a:bodyPr wrap="square" rtlCol="0">
              <a:spAutoFit/>
            </a:bodyPr>
            <a:lstStyle/>
            <a:p>
              <a:pPr algn="ctr"/>
              <a:r>
                <a:rPr lang="en-US" sz="1333" b="1" dirty="0">
                  <a:latin typeface="Arial" panose="020B0604020202020204" pitchFamily="34" charset="0"/>
                  <a:cs typeface="Arial" panose="020B0604020202020204" pitchFamily="34" charset="0"/>
                </a:rPr>
                <a:t>400 MPa</a:t>
              </a:r>
            </a:p>
          </p:txBody>
        </p:sp>
        <p:sp>
          <p:nvSpPr>
            <p:cNvPr id="79" name="TextBox 78"/>
            <p:cNvSpPr txBox="1"/>
            <p:nvPr/>
          </p:nvSpPr>
          <p:spPr>
            <a:xfrm>
              <a:off x="3063988" y="3987625"/>
              <a:ext cx="2941038" cy="428049"/>
            </a:xfrm>
            <a:prstGeom prst="rect">
              <a:avLst/>
            </a:prstGeom>
            <a:noFill/>
          </p:spPr>
          <p:txBody>
            <a:bodyPr wrap="square" rtlCol="0">
              <a:spAutoFit/>
            </a:bodyPr>
            <a:lstStyle/>
            <a:p>
              <a:pPr algn="ctr"/>
              <a:r>
                <a:rPr lang="en-US" sz="1333" b="1" dirty="0">
                  <a:latin typeface="Arial" panose="020B0604020202020204" pitchFamily="34" charset="0"/>
                  <a:cs typeface="Arial" panose="020B0604020202020204" pitchFamily="34" charset="0"/>
                </a:rPr>
                <a:t>550 MPa</a:t>
              </a:r>
            </a:p>
          </p:txBody>
        </p:sp>
        <p:sp>
          <p:nvSpPr>
            <p:cNvPr id="198" name="Rectangle 197"/>
            <p:cNvSpPr/>
            <p:nvPr/>
          </p:nvSpPr>
          <p:spPr>
            <a:xfrm>
              <a:off x="2419221" y="609600"/>
              <a:ext cx="4517882" cy="5644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a:p>
          </p:txBody>
        </p:sp>
      </p:grpSp>
      <p:sp>
        <p:nvSpPr>
          <p:cNvPr id="250" name="Rectangle 249"/>
          <p:cNvSpPr/>
          <p:nvPr/>
        </p:nvSpPr>
        <p:spPr>
          <a:xfrm>
            <a:off x="1116507" y="431593"/>
            <a:ext cx="5050550" cy="5785360"/>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a:p>
        </p:txBody>
      </p:sp>
      <p:sp>
        <p:nvSpPr>
          <p:cNvPr id="251" name="Rectangle 250"/>
          <p:cNvSpPr/>
          <p:nvPr/>
        </p:nvSpPr>
        <p:spPr>
          <a:xfrm>
            <a:off x="6257993" y="431593"/>
            <a:ext cx="4809075" cy="5785360"/>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a:p>
        </p:txBody>
      </p:sp>
      <p:sp>
        <p:nvSpPr>
          <p:cNvPr id="252" name="TextBox 251"/>
          <p:cNvSpPr txBox="1"/>
          <p:nvPr/>
        </p:nvSpPr>
        <p:spPr>
          <a:xfrm>
            <a:off x="2086979" y="273648"/>
            <a:ext cx="3162277" cy="348878"/>
          </a:xfrm>
          <a:prstGeom prst="rect">
            <a:avLst/>
          </a:prstGeom>
          <a:solidFill>
            <a:schemeClr val="accent2"/>
          </a:solidFill>
        </p:spPr>
        <p:txBody>
          <a:bodyPr wrap="square" rtlCol="0">
            <a:spAutoFit/>
          </a:bodyPr>
          <a:lstStyle/>
          <a:p>
            <a:pPr algn="ctr"/>
            <a:r>
              <a:rPr lang="en-US" sz="1667" b="1" dirty="0">
                <a:solidFill>
                  <a:schemeClr val="bg1"/>
                </a:solidFill>
                <a:latin typeface="Arial" panose="020B0604020202020204" pitchFamily="34" charset="0"/>
                <a:cs typeface="Arial" panose="020B0604020202020204" pitchFamily="34" charset="0"/>
              </a:rPr>
              <a:t>Single Columnar Structure</a:t>
            </a:r>
          </a:p>
        </p:txBody>
      </p:sp>
      <p:sp>
        <p:nvSpPr>
          <p:cNvPr id="253" name="TextBox 252"/>
          <p:cNvSpPr txBox="1"/>
          <p:nvPr/>
        </p:nvSpPr>
        <p:spPr>
          <a:xfrm>
            <a:off x="6992545" y="279592"/>
            <a:ext cx="3162277" cy="348878"/>
          </a:xfrm>
          <a:prstGeom prst="rect">
            <a:avLst/>
          </a:prstGeom>
          <a:solidFill>
            <a:schemeClr val="accent2"/>
          </a:solidFill>
        </p:spPr>
        <p:txBody>
          <a:bodyPr wrap="square" rtlCol="0">
            <a:spAutoFit/>
          </a:bodyPr>
          <a:lstStyle/>
          <a:p>
            <a:pPr algn="ctr"/>
            <a:r>
              <a:rPr lang="en-US" sz="1667" b="1" dirty="0">
                <a:solidFill>
                  <a:schemeClr val="bg1"/>
                </a:solidFill>
                <a:latin typeface="Arial" panose="020B0604020202020204" pitchFamily="34" charset="0"/>
                <a:cs typeface="Arial" panose="020B0604020202020204" pitchFamily="34" charset="0"/>
              </a:rPr>
              <a:t>Dual Columnar Structure</a:t>
            </a:r>
          </a:p>
        </p:txBody>
      </p:sp>
      <p:sp>
        <p:nvSpPr>
          <p:cNvPr id="254" name="TextBox 253"/>
          <p:cNvSpPr txBox="1"/>
          <p:nvPr/>
        </p:nvSpPr>
        <p:spPr>
          <a:xfrm>
            <a:off x="3272189" y="6285726"/>
            <a:ext cx="53932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(a)</a:t>
            </a:r>
          </a:p>
        </p:txBody>
      </p:sp>
      <p:sp>
        <p:nvSpPr>
          <p:cNvPr id="255" name="TextBox 254"/>
          <p:cNvSpPr txBox="1"/>
          <p:nvPr/>
        </p:nvSpPr>
        <p:spPr>
          <a:xfrm>
            <a:off x="8452051" y="6285726"/>
            <a:ext cx="53932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a:t>
            </a:r>
          </a:p>
        </p:txBody>
      </p:sp>
      <p:sp>
        <p:nvSpPr>
          <p:cNvPr id="258" name="Rectangle 257"/>
          <p:cNvSpPr/>
          <p:nvPr/>
        </p:nvSpPr>
        <p:spPr>
          <a:xfrm>
            <a:off x="6692722" y="2537686"/>
            <a:ext cx="432594" cy="361799"/>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160406" y="4390627"/>
            <a:ext cx="1779338" cy="1461806"/>
            <a:chOff x="248896" y="5335882"/>
            <a:chExt cx="2135206" cy="1754167"/>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9828" t="9849" r="10204" b="4299"/>
            <a:stretch/>
          </p:blipFill>
          <p:spPr>
            <a:xfrm>
              <a:off x="248896" y="5335882"/>
              <a:ext cx="2135206" cy="1754167"/>
            </a:xfrm>
            <a:prstGeom prst="rect">
              <a:avLst/>
            </a:prstGeom>
          </p:spPr>
        </p:pic>
        <p:sp>
          <p:nvSpPr>
            <p:cNvPr id="3" name="TextBox 2"/>
            <p:cNvSpPr txBox="1"/>
            <p:nvPr/>
          </p:nvSpPr>
          <p:spPr>
            <a:xfrm>
              <a:off x="530058" y="5429268"/>
              <a:ext cx="720213" cy="326321"/>
            </a:xfrm>
            <a:prstGeom prst="rect">
              <a:avLst/>
            </a:prstGeom>
            <a:noFill/>
          </p:spPr>
          <p:txBody>
            <a:bodyPr wrap="square" rtlCol="0">
              <a:spAutoFit/>
            </a:bodyPr>
            <a:lstStyle/>
            <a:p>
              <a:r>
                <a:rPr lang="en-US" sz="1167" b="1" dirty="0">
                  <a:latin typeface="Arial" panose="020B0604020202020204" pitchFamily="34" charset="0"/>
                  <a:cs typeface="Arial" panose="020B0604020202020204" pitchFamily="34" charset="0"/>
                </a:rPr>
                <a:t>(200)</a:t>
              </a:r>
            </a:p>
          </p:txBody>
        </p:sp>
      </p:grpSp>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10423" t="9514" r="9305" b="5263"/>
          <a:stretch/>
        </p:blipFill>
        <p:spPr>
          <a:xfrm>
            <a:off x="6286036" y="4391756"/>
            <a:ext cx="1752368" cy="1423682"/>
          </a:xfrm>
          <a:prstGeom prst="rect">
            <a:avLst/>
          </a:prstGeom>
        </p:spPr>
      </p:pic>
      <p:sp>
        <p:nvSpPr>
          <p:cNvPr id="121" name="TextBox 120"/>
          <p:cNvSpPr txBox="1"/>
          <p:nvPr/>
        </p:nvSpPr>
        <p:spPr>
          <a:xfrm>
            <a:off x="6485693" y="4569435"/>
            <a:ext cx="600178" cy="271934"/>
          </a:xfrm>
          <a:prstGeom prst="rect">
            <a:avLst/>
          </a:prstGeom>
          <a:noFill/>
        </p:spPr>
        <p:txBody>
          <a:bodyPr wrap="square" rtlCol="0">
            <a:spAutoFit/>
          </a:bodyPr>
          <a:lstStyle/>
          <a:p>
            <a:r>
              <a:rPr lang="en-US" sz="1167" b="1" dirty="0">
                <a:latin typeface="Arial" panose="020B0604020202020204" pitchFamily="34" charset="0"/>
                <a:cs typeface="Arial" panose="020B0604020202020204" pitchFamily="34" charset="0"/>
              </a:rPr>
              <a:t>(200)</a:t>
            </a:r>
          </a:p>
        </p:txBody>
      </p:sp>
      <p:sp>
        <p:nvSpPr>
          <p:cNvPr id="246" name="Rectangle 245"/>
          <p:cNvSpPr/>
          <p:nvPr/>
        </p:nvSpPr>
        <p:spPr>
          <a:xfrm>
            <a:off x="8044844" y="756709"/>
            <a:ext cx="2935667" cy="5307543"/>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a:p>
        </p:txBody>
      </p:sp>
      <p:pic>
        <p:nvPicPr>
          <p:cNvPr id="122" name="Content Placeholder 4"/>
          <p:cNvPicPr>
            <a:picLocks noGrp="1" noChangeAspect="1"/>
          </p:cNvPicPr>
          <p:nvPr>
            <p:ph idx="1"/>
          </p:nvPr>
        </p:nvPicPr>
        <p:blipFill rotWithShape="1">
          <a:blip r:embed="rId10">
            <a:extLst>
              <a:ext uri="{28A0092B-C50C-407E-A947-70E740481C1C}">
                <a14:useLocalDpi xmlns:a14="http://schemas.microsoft.com/office/drawing/2010/main" val="0"/>
              </a:ext>
            </a:extLst>
          </a:blip>
          <a:srcRect l="14490" t="8158" r="26723" b="53168"/>
          <a:stretch/>
        </p:blipFill>
        <p:spPr>
          <a:xfrm>
            <a:off x="8540176" y="2229240"/>
            <a:ext cx="1795953" cy="825308"/>
          </a:xfrm>
        </p:spPr>
      </p:pic>
      <p:pic>
        <p:nvPicPr>
          <p:cNvPr id="123" name="Picture 122"/>
          <p:cNvPicPr>
            <a:picLocks noChangeAspect="1"/>
          </p:cNvPicPr>
          <p:nvPr/>
        </p:nvPicPr>
        <p:blipFill rotWithShape="1">
          <a:blip r:embed="rId11">
            <a:extLst>
              <a:ext uri="{28A0092B-C50C-407E-A947-70E740481C1C}">
                <a14:useLocalDpi xmlns:a14="http://schemas.microsoft.com/office/drawing/2010/main" val="0"/>
              </a:ext>
            </a:extLst>
          </a:blip>
          <a:srcRect l="14695" t="8119" r="26971" b="52656"/>
          <a:stretch/>
        </p:blipFill>
        <p:spPr>
          <a:xfrm>
            <a:off x="8554027" y="958946"/>
            <a:ext cx="1795953" cy="843554"/>
          </a:xfrm>
          <a:prstGeom prst="rect">
            <a:avLst/>
          </a:prstGeom>
        </p:spPr>
      </p:pic>
      <p:pic>
        <p:nvPicPr>
          <p:cNvPr id="124" name="Picture 123"/>
          <p:cNvPicPr>
            <a:picLocks noChangeAspect="1"/>
          </p:cNvPicPr>
          <p:nvPr/>
        </p:nvPicPr>
        <p:blipFill rotWithShape="1">
          <a:blip r:embed="rId11">
            <a:extLst>
              <a:ext uri="{28A0092B-C50C-407E-A947-70E740481C1C}">
                <a14:useLocalDpi xmlns:a14="http://schemas.microsoft.com/office/drawing/2010/main" val="0"/>
              </a:ext>
            </a:extLst>
          </a:blip>
          <a:srcRect l="76089" r="8128" b="31868"/>
          <a:stretch/>
        </p:blipFill>
        <p:spPr>
          <a:xfrm>
            <a:off x="10336127" y="2270872"/>
            <a:ext cx="590196" cy="1779652"/>
          </a:xfrm>
          <a:prstGeom prst="rect">
            <a:avLst/>
          </a:prstGeom>
        </p:spPr>
      </p:pic>
      <p:pic>
        <p:nvPicPr>
          <p:cNvPr id="125" name="Picture 124"/>
          <p:cNvPicPr>
            <a:picLocks noChangeAspect="1"/>
          </p:cNvPicPr>
          <p:nvPr/>
        </p:nvPicPr>
        <p:blipFill rotWithShape="1">
          <a:blip r:embed="rId12">
            <a:extLst>
              <a:ext uri="{28A0092B-C50C-407E-A947-70E740481C1C}">
                <a14:useLocalDpi xmlns:a14="http://schemas.microsoft.com/office/drawing/2010/main" val="0"/>
              </a:ext>
            </a:extLst>
          </a:blip>
          <a:srcRect l="14821" t="8843" r="27350" b="53379"/>
          <a:stretch/>
        </p:blipFill>
        <p:spPr>
          <a:xfrm>
            <a:off x="8554028" y="3522361"/>
            <a:ext cx="1795953" cy="819551"/>
          </a:xfrm>
          <a:prstGeom prst="rect">
            <a:avLst/>
          </a:prstGeom>
        </p:spPr>
      </p:pic>
      <p:pic>
        <p:nvPicPr>
          <p:cNvPr id="126" name="Picture 125"/>
          <p:cNvPicPr>
            <a:picLocks noChangeAspect="1"/>
          </p:cNvPicPr>
          <p:nvPr/>
        </p:nvPicPr>
        <p:blipFill rotWithShape="1">
          <a:blip r:embed="rId13">
            <a:extLst>
              <a:ext uri="{28A0092B-C50C-407E-A947-70E740481C1C}">
                <a14:useLocalDpi xmlns:a14="http://schemas.microsoft.com/office/drawing/2010/main" val="0"/>
              </a:ext>
            </a:extLst>
          </a:blip>
          <a:srcRect l="14570" t="8662" r="26971" b="53017"/>
          <a:stretch/>
        </p:blipFill>
        <p:spPr>
          <a:xfrm>
            <a:off x="8531607" y="4803514"/>
            <a:ext cx="1795953" cy="822337"/>
          </a:xfrm>
          <a:prstGeom prst="rect">
            <a:avLst/>
          </a:prstGeom>
        </p:spPr>
      </p:pic>
      <p:sp>
        <p:nvSpPr>
          <p:cNvPr id="127" name="TextBox 126"/>
          <p:cNvSpPr txBox="1"/>
          <p:nvPr/>
        </p:nvSpPr>
        <p:spPr>
          <a:xfrm>
            <a:off x="1206971" y="5876679"/>
            <a:ext cx="1677805" cy="297454"/>
          </a:xfrm>
          <a:prstGeom prst="rect">
            <a:avLst/>
          </a:prstGeom>
          <a:noFill/>
        </p:spPr>
        <p:txBody>
          <a:bodyPr wrap="square" rtlCol="0">
            <a:spAutoFit/>
          </a:bodyPr>
          <a:lstStyle/>
          <a:p>
            <a:pPr algn="ctr"/>
            <a:r>
              <a:rPr lang="en-US" sz="1333" b="1" dirty="0">
                <a:latin typeface="Arial" panose="020B0604020202020204" pitchFamily="34" charset="0"/>
                <a:cs typeface="Arial" panose="020B0604020202020204" pitchFamily="34" charset="0"/>
              </a:rPr>
              <a:t>Fitting curves</a:t>
            </a:r>
          </a:p>
        </p:txBody>
      </p:sp>
      <p:sp>
        <p:nvSpPr>
          <p:cNvPr id="128" name="TextBox 127"/>
          <p:cNvSpPr txBox="1"/>
          <p:nvPr/>
        </p:nvSpPr>
        <p:spPr>
          <a:xfrm>
            <a:off x="6395135" y="5852433"/>
            <a:ext cx="1677805" cy="297454"/>
          </a:xfrm>
          <a:prstGeom prst="rect">
            <a:avLst/>
          </a:prstGeom>
          <a:noFill/>
        </p:spPr>
        <p:txBody>
          <a:bodyPr wrap="square" rtlCol="0">
            <a:spAutoFit/>
          </a:bodyPr>
          <a:lstStyle/>
          <a:p>
            <a:pPr algn="ctr"/>
            <a:r>
              <a:rPr lang="en-US" sz="1333" b="1" dirty="0">
                <a:latin typeface="Arial" panose="020B0604020202020204" pitchFamily="34" charset="0"/>
                <a:cs typeface="Arial" panose="020B0604020202020204" pitchFamily="34" charset="0"/>
              </a:rPr>
              <a:t>Fitting curves</a:t>
            </a:r>
          </a:p>
        </p:txBody>
      </p:sp>
    </p:spTree>
    <p:extLst>
      <p:ext uri="{BB962C8B-B14F-4D97-AF65-F5344CB8AC3E}">
        <p14:creationId xmlns:p14="http://schemas.microsoft.com/office/powerpoint/2010/main" val="644369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39"/>
            <a:ext cx="11422261" cy="929485"/>
          </a:xfrm>
        </p:spPr>
        <p:txBody>
          <a:bodyPr/>
          <a:lstStyle/>
          <a:p>
            <a:r>
              <a:rPr lang="en-US" dirty="0"/>
              <a:t>Software: a required tool for accurate and fast processing of wavelength-dependent neutron radiography: </a:t>
            </a:r>
            <a:r>
              <a:rPr lang="en-US" dirty="0" err="1"/>
              <a:t>iBeatles</a:t>
            </a:r>
            <a:endParaRPr lang="en-US" dirty="0"/>
          </a:p>
        </p:txBody>
      </p:sp>
      <p:pic>
        <p:nvPicPr>
          <p:cNvPr id="4" name="iBeatles_bragg_live_interaction_step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3968" y="1193431"/>
            <a:ext cx="8496853" cy="5664569"/>
          </a:xfrm>
        </p:spPr>
      </p:pic>
    </p:spTree>
    <p:extLst>
      <p:ext uri="{BB962C8B-B14F-4D97-AF65-F5344CB8AC3E}">
        <p14:creationId xmlns:p14="http://schemas.microsoft.com/office/powerpoint/2010/main" val="245191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2"/>
          <p:cNvSpPr txBox="1">
            <a:spLocks noChangeArrowheads="1"/>
          </p:cNvSpPr>
          <p:nvPr/>
        </p:nvSpPr>
        <p:spPr>
          <a:xfrm>
            <a:off x="-1" y="46284"/>
            <a:ext cx="12188826"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800" b="1" dirty="0">
                <a:solidFill>
                  <a:schemeClr val="tx2">
                    <a:lumMod val="75000"/>
                  </a:schemeClr>
                </a:solidFill>
                <a:latin typeface="Arial" panose="020B0604020202020204" pitchFamily="34" charset="0"/>
                <a:ea typeface="SimSun" pitchFamily="2" charset="-122"/>
                <a:cs typeface="Arial" panose="020B0604020202020204" pitchFamily="34" charset="0"/>
              </a:rPr>
              <a:t>Validation of Bragg-edge imaging results using neutron diffraction</a:t>
            </a:r>
          </a:p>
        </p:txBody>
      </p:sp>
      <p:graphicFrame>
        <p:nvGraphicFramePr>
          <p:cNvPr id="66" name="Object 65"/>
          <p:cNvGraphicFramePr>
            <a:graphicFrameLocks noChangeAspect="1"/>
          </p:cNvGraphicFramePr>
          <p:nvPr>
            <p:extLst/>
          </p:nvPr>
        </p:nvGraphicFramePr>
        <p:xfrm>
          <a:off x="43004" y="655201"/>
          <a:ext cx="3576729" cy="2736847"/>
        </p:xfrm>
        <a:graphic>
          <a:graphicData uri="http://schemas.openxmlformats.org/presentationml/2006/ole">
            <mc:AlternateContent xmlns:mc="http://schemas.openxmlformats.org/markup-compatibility/2006">
              <mc:Choice xmlns:v="urn:schemas-microsoft-com:vml" Requires="v">
                <p:oleObj spid="_x0000_s8238" name="Graph" r:id="rId4" imgW="3920760" imgH="3000960" progId="Origin50.Graph">
                  <p:embed/>
                </p:oleObj>
              </mc:Choice>
              <mc:Fallback>
                <p:oleObj name="Graph" r:id="rId4" imgW="3920760" imgH="3000960" progId="Origin50.Graph">
                  <p:embed/>
                  <p:pic>
                    <p:nvPicPr>
                      <p:cNvPr id="66" name="Object 65"/>
                      <p:cNvPicPr/>
                      <p:nvPr/>
                    </p:nvPicPr>
                    <p:blipFill>
                      <a:blip r:embed="rId5"/>
                      <a:stretch>
                        <a:fillRect/>
                      </a:stretch>
                    </p:blipFill>
                    <p:spPr>
                      <a:xfrm>
                        <a:off x="43004" y="655201"/>
                        <a:ext cx="3576729" cy="273684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5" name="Rectangle 94"/>
              <p:cNvSpPr/>
              <p:nvPr/>
            </p:nvSpPr>
            <p:spPr>
              <a:xfrm>
                <a:off x="3321885" y="2840308"/>
                <a:ext cx="5187001" cy="6951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𝐵𝑟𝑎𝑔𝑔</m:t>
                          </m:r>
                        </m:sub>
                      </m:sSub>
                      <m:d>
                        <m:dPr>
                          <m:ctrlPr>
                            <a:rPr lang="en-US" i="1">
                              <a:latin typeface="Cambria Math" panose="02040503050406030204" pitchFamily="18" charset="0"/>
                            </a:rPr>
                          </m:ctrlPr>
                        </m:dPr>
                        <m:e>
                          <m:r>
                            <a:rPr lang="en-US" i="1">
                              <a:latin typeface="Cambria Math" panose="02040503050406030204" pitchFamily="18" charset="0"/>
                            </a:rPr>
                            <m:t>𝜆</m:t>
                          </m:r>
                        </m:e>
                      </m:d>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0">
                                  <a:latin typeface="Cambria Math" panose="02040503050406030204" pitchFamily="18" charset="0"/>
                                </a:rPr>
                                <m:t>2</m:t>
                              </m:r>
                            </m:sup>
                          </m:sSup>
                        </m:num>
                        <m:den>
                          <m:sSub>
                            <m:sSubPr>
                              <m:ctrlPr>
                                <a:rPr lang="en-US" i="1">
                                  <a:latin typeface="Cambria Math" panose="02040503050406030204" pitchFamily="18" charset="0"/>
                                </a:rPr>
                              </m:ctrlPr>
                            </m:sSubPr>
                            <m:e>
                              <m:r>
                                <a:rPr lang="en-US" i="0">
                                  <a:latin typeface="Cambria Math" panose="02040503050406030204" pitchFamily="18" charset="0"/>
                                </a:rPr>
                                <m:t>2</m:t>
                              </m:r>
                              <m:r>
                                <a:rPr lang="en-US" i="1">
                                  <a:latin typeface="Cambria Math" panose="02040503050406030204" pitchFamily="18" charset="0"/>
                                </a:rPr>
                                <m:t>𝑉</m:t>
                              </m:r>
                            </m:e>
                            <m:sub>
                              <m:r>
                                <a:rPr lang="en-US" i="0">
                                  <a:latin typeface="Cambria Math" panose="02040503050406030204" pitchFamily="18" charset="0"/>
                                </a:rPr>
                                <m:t>0</m:t>
                              </m:r>
                            </m:sub>
                          </m:sSub>
                        </m:den>
                      </m:f>
                      <m:nary>
                        <m:naryPr>
                          <m:chr m:val="∑"/>
                          <m:limLoc m:val="subSup"/>
                          <m:grow m:val="on"/>
                          <m:ctrlPr>
                            <a:rPr lang="en-US" i="1">
                              <a:latin typeface="Cambria Math" panose="02040503050406030204" pitchFamily="18" charset="0"/>
                            </a:rPr>
                          </m:ctrlPr>
                        </m:naryPr>
                        <m:sub>
                          <m:r>
                            <a:rPr lang="en-US" i="1">
                              <a:latin typeface="Cambria Math" panose="02040503050406030204" pitchFamily="18" charset="0"/>
                            </a:rPr>
                            <m:t>h𝑘𝑙</m:t>
                          </m:r>
                        </m:sub>
                        <m:sup>
                          <m:sSub>
                            <m:sSubPr>
                              <m:ctrlPr>
                                <a:rPr lang="en-US" i="1">
                                  <a:latin typeface="Cambria Math" panose="02040503050406030204" pitchFamily="18" charset="0"/>
                                </a:rPr>
                              </m:ctrlPr>
                            </m:sSubPr>
                            <m:e>
                              <m:r>
                                <a:rPr lang="en-US" i="0">
                                  <a:latin typeface="Cambria Math" panose="02040503050406030204" pitchFamily="18" charset="0"/>
                                </a:rPr>
                                <m:t>2</m:t>
                              </m:r>
                              <m:r>
                                <a:rPr lang="en-US" i="1">
                                  <a:latin typeface="Cambria Math" panose="02040503050406030204" pitchFamily="18" charset="0"/>
                                </a:rPr>
                                <m:t>𝑑</m:t>
                              </m:r>
                            </m:e>
                            <m:sub>
                              <m:r>
                                <a:rPr lang="en-US" i="1">
                                  <a:latin typeface="Cambria Math" panose="02040503050406030204" pitchFamily="18" charset="0"/>
                                </a:rPr>
                                <m:t>h𝑘𝑙</m:t>
                              </m:r>
                            </m:sub>
                          </m:sSub>
                          <m:r>
                            <a:rPr lang="en-US" i="0">
                              <a:latin typeface="Cambria Math" panose="02040503050406030204" pitchFamily="18" charset="0"/>
                            </a:rPr>
                            <m:t>&gt;</m:t>
                          </m:r>
                          <m:r>
                            <a:rPr lang="en-US" i="1">
                              <a:latin typeface="Cambria Math" panose="02040503050406030204" pitchFamily="18" charset="0"/>
                            </a:rPr>
                            <m:t>𝜆</m:t>
                          </m:r>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h𝑘𝑙</m:t>
                                      </m:r>
                                    </m:sub>
                                  </m:sSub>
                                </m:e>
                              </m:d>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h𝑘𝑙</m:t>
                              </m:r>
                            </m:sub>
                          </m:sSub>
                        </m:e>
                      </m:nary>
                      <m:r>
                        <a:rPr lang="en-US" i="1">
                          <a:latin typeface="Cambria Math" panose="02040503050406030204" pitchFamily="18" charset="0"/>
                        </a:rPr>
                        <m:t>𝑅</m:t>
                      </m:r>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_</m:t>
                      </m:r>
                      <m:r>
                        <a:rPr lang="en-US" i="1">
                          <a:latin typeface="Cambria Math" panose="02040503050406030204" pitchFamily="18" charset="0"/>
                        </a:rPr>
                        <m:t>h𝑘𝑙</m:t>
                      </m:r>
                      <m:r>
                        <a:rPr lang="en-US" i="1">
                          <a:latin typeface="Cambria Math" panose="02040503050406030204" pitchFamily="18" charset="0"/>
                        </a:rPr>
                        <m:t>)</m:t>
                      </m:r>
                    </m:oMath>
                  </m:oMathPara>
                </a14:m>
                <a:endParaRPr lang="en-US" dirty="0"/>
              </a:p>
            </p:txBody>
          </p:sp>
        </mc:Choice>
        <mc:Fallback xmlns="">
          <p:sp>
            <p:nvSpPr>
              <p:cNvPr id="95" name="Rectangle 94"/>
              <p:cNvSpPr>
                <a:spLocks noRot="1" noChangeAspect="1" noMove="1" noResize="1" noEditPoints="1" noAdjustHandles="1" noChangeArrowheads="1" noChangeShapeType="1" noTextEdit="1"/>
              </p:cNvSpPr>
              <p:nvPr/>
            </p:nvSpPr>
            <p:spPr>
              <a:xfrm>
                <a:off x="3321885" y="2840308"/>
                <a:ext cx="5187001" cy="695190"/>
              </a:xfrm>
              <a:prstGeom prst="rect">
                <a:avLst/>
              </a:prstGeom>
              <a:blipFill>
                <a:blip r:embed="rId6"/>
                <a:stretch>
                  <a:fillRect t="-130909" b="-201818"/>
                </a:stretch>
              </a:blipFill>
            </p:spPr>
            <p:txBody>
              <a:bodyPr/>
              <a:lstStyle/>
              <a:p>
                <a:r>
                  <a:rPr lang="en-US">
                    <a:noFill/>
                  </a:rPr>
                  <a:t> </a:t>
                </a:r>
              </a:p>
            </p:txBody>
          </p:sp>
        </mc:Fallback>
      </mc:AlternateContent>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6246"/>
          <a:stretch/>
        </p:blipFill>
        <p:spPr>
          <a:xfrm>
            <a:off x="3213422" y="1019010"/>
            <a:ext cx="5761980" cy="190581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946280"/>
            <a:ext cx="4504511" cy="2699650"/>
          </a:xfrm>
          <a:prstGeom prst="rect">
            <a:avLst/>
          </a:prstGeom>
        </p:spPr>
      </p:pic>
      <p:graphicFrame>
        <p:nvGraphicFramePr>
          <p:cNvPr id="140" name="Object 139"/>
          <p:cNvGraphicFramePr>
            <a:graphicFrameLocks noChangeAspect="1"/>
          </p:cNvGraphicFramePr>
          <p:nvPr>
            <p:extLst/>
          </p:nvPr>
        </p:nvGraphicFramePr>
        <p:xfrm>
          <a:off x="8730452" y="575238"/>
          <a:ext cx="3478758" cy="2661883"/>
        </p:xfrm>
        <a:graphic>
          <a:graphicData uri="http://schemas.openxmlformats.org/presentationml/2006/ole">
            <mc:AlternateContent xmlns:mc="http://schemas.openxmlformats.org/markup-compatibility/2006">
              <mc:Choice xmlns:v="urn:schemas-microsoft-com:vml" Requires="v">
                <p:oleObj spid="_x0000_s8239" name="Graph" r:id="rId9" imgW="3920760" imgH="3000960" progId="Origin50.Graph">
                  <p:embed/>
                </p:oleObj>
              </mc:Choice>
              <mc:Fallback>
                <p:oleObj name="Graph" r:id="rId9" imgW="3920760" imgH="3000960" progId="Origin50.Graph">
                  <p:embed/>
                  <p:pic>
                    <p:nvPicPr>
                      <p:cNvPr id="140" name="Object 139"/>
                      <p:cNvPicPr/>
                      <p:nvPr/>
                    </p:nvPicPr>
                    <p:blipFill>
                      <a:blip r:embed="rId10"/>
                      <a:stretch>
                        <a:fillRect/>
                      </a:stretch>
                    </p:blipFill>
                    <p:spPr>
                      <a:xfrm>
                        <a:off x="8730452" y="575238"/>
                        <a:ext cx="3478758" cy="2661883"/>
                      </a:xfrm>
                      <a:prstGeom prst="rect">
                        <a:avLst/>
                      </a:prstGeom>
                    </p:spPr>
                  </p:pic>
                </p:oleObj>
              </mc:Fallback>
            </mc:AlternateContent>
          </a:graphicData>
        </a:graphic>
      </p:graphicFrame>
      <p:sp>
        <p:nvSpPr>
          <p:cNvPr id="27" name="Rectangle 26"/>
          <p:cNvSpPr/>
          <p:nvPr/>
        </p:nvSpPr>
        <p:spPr>
          <a:xfrm>
            <a:off x="368609" y="3530782"/>
            <a:ext cx="3302246" cy="415498"/>
          </a:xfrm>
          <a:prstGeom prst="rect">
            <a:avLst/>
          </a:prstGeom>
        </p:spPr>
        <p:txBody>
          <a:bodyPr wrap="square">
            <a:spAutoFit/>
          </a:bodyPr>
          <a:lstStyle/>
          <a:p>
            <a:pPr algn="ctr"/>
            <a:r>
              <a:rPr lang="en-US" sz="1050" b="1" dirty="0">
                <a:solidFill>
                  <a:schemeClr val="accent3"/>
                </a:solidFill>
                <a:latin typeface="Arial" panose="020B0604020202020204" pitchFamily="34" charset="0"/>
                <a:ea typeface="Malgun Gothic" panose="020B0503020000020004" pitchFamily="34" charset="-127"/>
                <a:cs typeface="Arial" panose="020B0604020202020204" pitchFamily="34" charset="0"/>
              </a:rPr>
              <a:t>Bunge, H.-J. Texture analysis in materials science: mathematical methods. (Elsevier, 2013)</a:t>
            </a:r>
          </a:p>
        </p:txBody>
      </p:sp>
      <p:sp>
        <p:nvSpPr>
          <p:cNvPr id="5" name="TextBox 4">
            <a:extLst>
              <a:ext uri="{FF2B5EF4-FFF2-40B4-BE49-F238E27FC236}">
                <a16:creationId xmlns:a16="http://schemas.microsoft.com/office/drawing/2014/main" id="{8C013767-42AF-D944-9051-3C0A4A673661}"/>
              </a:ext>
            </a:extLst>
          </p:cNvPr>
          <p:cNvSpPr txBox="1"/>
          <p:nvPr/>
        </p:nvSpPr>
        <p:spPr>
          <a:xfrm>
            <a:off x="3099382" y="599449"/>
            <a:ext cx="5846164" cy="341632"/>
          </a:xfrm>
          <a:prstGeom prst="rect">
            <a:avLst/>
          </a:prstGeom>
          <a:noFill/>
        </p:spPr>
        <p:txBody>
          <a:bodyPr wrap="square" rtlCol="0">
            <a:spAutoFit/>
          </a:bodyPr>
          <a:lstStyle/>
          <a:p>
            <a:pPr algn="ctr">
              <a:lnSpc>
                <a:spcPct val="90000"/>
              </a:lnSpc>
            </a:pPr>
            <a:r>
              <a:rPr lang="en-US" b="1" dirty="0"/>
              <a:t>Texture measurements at SNS VULCAN</a:t>
            </a:r>
          </a:p>
        </p:txBody>
      </p:sp>
      <p:sp>
        <p:nvSpPr>
          <p:cNvPr id="51" name="TextBox 50">
            <a:extLst>
              <a:ext uri="{FF2B5EF4-FFF2-40B4-BE49-F238E27FC236}">
                <a16:creationId xmlns:a16="http://schemas.microsoft.com/office/drawing/2014/main" id="{39352BC9-F43C-FB4A-8B55-282D95415F16}"/>
              </a:ext>
            </a:extLst>
          </p:cNvPr>
          <p:cNvSpPr txBox="1"/>
          <p:nvPr/>
        </p:nvSpPr>
        <p:spPr>
          <a:xfrm>
            <a:off x="111772" y="527704"/>
            <a:ext cx="3415199" cy="341632"/>
          </a:xfrm>
          <a:prstGeom prst="rect">
            <a:avLst/>
          </a:prstGeom>
          <a:noFill/>
        </p:spPr>
        <p:txBody>
          <a:bodyPr wrap="square" rtlCol="0">
            <a:spAutoFit/>
          </a:bodyPr>
          <a:lstStyle/>
          <a:p>
            <a:pPr algn="ctr">
              <a:lnSpc>
                <a:spcPct val="90000"/>
              </a:lnSpc>
            </a:pPr>
            <a:r>
              <a:rPr lang="en-US" b="1" dirty="0"/>
              <a:t>Bragg edge CT at SNS SNAP</a:t>
            </a:r>
          </a:p>
        </p:txBody>
      </p:sp>
      <p:pic>
        <p:nvPicPr>
          <p:cNvPr id="54" name="Picture 53">
            <a:extLst>
              <a:ext uri="{FF2B5EF4-FFF2-40B4-BE49-F238E27FC236}">
                <a16:creationId xmlns:a16="http://schemas.microsoft.com/office/drawing/2014/main" id="{C8797D22-E023-6F49-BB4F-23E7B9552EC3}"/>
              </a:ext>
            </a:extLst>
          </p:cNvPr>
          <p:cNvPicPr/>
          <p:nvPr/>
        </p:nvPicPr>
        <p:blipFill rotWithShape="1">
          <a:blip r:embed="rId11" cstate="print">
            <a:extLst>
              <a:ext uri="{28A0092B-C50C-407E-A947-70E740481C1C}">
                <a14:useLocalDpi xmlns:a14="http://schemas.microsoft.com/office/drawing/2010/main" val="0"/>
              </a:ext>
            </a:extLst>
          </a:blip>
          <a:srcRect l="2820" r="2574"/>
          <a:stretch/>
        </p:blipFill>
        <p:spPr>
          <a:xfrm>
            <a:off x="4169982" y="3465917"/>
            <a:ext cx="4447367" cy="3392083"/>
          </a:xfrm>
          <a:prstGeom prst="rect">
            <a:avLst/>
          </a:prstGeom>
        </p:spPr>
      </p:pic>
      <p:pic>
        <p:nvPicPr>
          <p:cNvPr id="11" name="Picture 10">
            <a:extLst>
              <a:ext uri="{FF2B5EF4-FFF2-40B4-BE49-F238E27FC236}">
                <a16:creationId xmlns:a16="http://schemas.microsoft.com/office/drawing/2014/main" id="{3B6342AC-845A-F049-82E0-56792A056348}"/>
              </a:ext>
            </a:extLst>
          </p:cNvPr>
          <p:cNvPicPr>
            <a:picLocks noChangeAspect="1"/>
          </p:cNvPicPr>
          <p:nvPr/>
        </p:nvPicPr>
        <p:blipFill rotWithShape="1">
          <a:blip r:embed="rId12">
            <a:extLst>
              <a:ext uri="{28A0092B-C50C-407E-A947-70E740481C1C}">
                <a14:useLocalDpi xmlns:a14="http://schemas.microsoft.com/office/drawing/2010/main" val="0"/>
              </a:ext>
            </a:extLst>
          </a:blip>
          <a:srcRect b="5462"/>
          <a:stretch/>
        </p:blipFill>
        <p:spPr>
          <a:xfrm>
            <a:off x="8945546" y="3180550"/>
            <a:ext cx="3101721" cy="3670309"/>
          </a:xfrm>
          <a:prstGeom prst="rect">
            <a:avLst/>
          </a:prstGeom>
        </p:spPr>
      </p:pic>
      <p:pic>
        <p:nvPicPr>
          <p:cNvPr id="9" name="Picture 8">
            <a:extLst>
              <a:ext uri="{FF2B5EF4-FFF2-40B4-BE49-F238E27FC236}">
                <a16:creationId xmlns:a16="http://schemas.microsoft.com/office/drawing/2014/main" id="{72388B0B-57DA-C440-BC40-F21E78033CC2}"/>
              </a:ext>
            </a:extLst>
          </p:cNvPr>
          <p:cNvPicPr>
            <a:picLocks noChangeAspect="1"/>
          </p:cNvPicPr>
          <p:nvPr/>
        </p:nvPicPr>
        <p:blipFill rotWithShape="1">
          <a:blip r:embed="rId13">
            <a:extLst>
              <a:ext uri="{28A0092B-C50C-407E-A947-70E740481C1C}">
                <a14:useLocalDpi xmlns:a14="http://schemas.microsoft.com/office/drawing/2010/main" val="0"/>
              </a:ext>
            </a:extLst>
          </a:blip>
          <a:srcRect l="4832" t="10243" r="4423"/>
          <a:stretch/>
        </p:blipFill>
        <p:spPr>
          <a:xfrm>
            <a:off x="1657238" y="2119112"/>
            <a:ext cx="8730452" cy="2535175"/>
          </a:xfrm>
          <a:prstGeom prst="rect">
            <a:avLst/>
          </a:prstGeom>
        </p:spPr>
      </p:pic>
    </p:spTree>
    <p:extLst>
      <p:ext uri="{BB962C8B-B14F-4D97-AF65-F5344CB8AC3E}">
        <p14:creationId xmlns:p14="http://schemas.microsoft.com/office/powerpoint/2010/main" val="226244297"/>
      </p:ext>
    </p:extLst>
  </p:cSld>
  <p:clrMapOvr>
    <a:masterClrMapping/>
  </p:clrMapOvr>
  <mc:AlternateContent xmlns:mc="http://schemas.openxmlformats.org/markup-compatibility/2006" xmlns:p14="http://schemas.microsoft.com/office/powerpoint/2010/main">
    <mc:Choice Requires="p14">
      <p:transition spd="slow" p14:dur="2000" advTm="102245"/>
    </mc:Choice>
    <mc:Fallback xmlns="">
      <p:transition spd="slow" advTm="1022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E500-FB1A-42DF-A23D-2485693752DA}"/>
              </a:ext>
            </a:extLst>
          </p:cNvPr>
          <p:cNvSpPr>
            <a:spLocks noGrp="1"/>
          </p:cNvSpPr>
          <p:nvPr>
            <p:ph type="title"/>
          </p:nvPr>
        </p:nvSpPr>
        <p:spPr/>
        <p:txBody>
          <a:bodyPr/>
          <a:lstStyle/>
          <a:p>
            <a:r>
              <a:rPr lang="en-US" dirty="0"/>
              <a:t>Acknowledgments</a:t>
            </a:r>
          </a:p>
        </p:txBody>
      </p:sp>
      <p:sp>
        <p:nvSpPr>
          <p:cNvPr id="5" name="Content Placeholder 2">
            <a:extLst>
              <a:ext uri="{FF2B5EF4-FFF2-40B4-BE49-F238E27FC236}">
                <a16:creationId xmlns:a16="http://schemas.microsoft.com/office/drawing/2014/main" id="{15F85967-71C3-4E34-BCC1-486FBB2B3D0E}"/>
              </a:ext>
            </a:extLst>
          </p:cNvPr>
          <p:cNvSpPr txBox="1">
            <a:spLocks/>
          </p:cNvSpPr>
          <p:nvPr/>
        </p:nvSpPr>
        <p:spPr bwMode="auto">
          <a:xfrm>
            <a:off x="344287" y="1637229"/>
            <a:ext cx="11600785" cy="47519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172690" indent="-172690" algn="l" rtl="0" eaLnBrk="1" fontAlgn="base" hangingPunct="1">
              <a:lnSpc>
                <a:spcPct val="90000"/>
              </a:lnSpc>
              <a:spcBef>
                <a:spcPts val="1050"/>
              </a:spcBef>
              <a:spcAft>
                <a:spcPct val="0"/>
              </a:spcAft>
              <a:buClr>
                <a:schemeClr val="tx2"/>
              </a:buClr>
              <a:buFont typeface="Arial" charset="0"/>
              <a:buChar char="•"/>
              <a:defRPr sz="2101" kern="1200">
                <a:solidFill>
                  <a:schemeClr val="tx1"/>
                </a:solidFill>
                <a:latin typeface="Arial" panose="020B0604020202020204" pitchFamily="34" charset="0"/>
                <a:ea typeface="+mn-ea"/>
                <a:cs typeface="Arial" panose="020B0604020202020204" pitchFamily="34" charset="0"/>
              </a:defRPr>
            </a:lvl1pPr>
            <a:lvl2pPr marL="469239" indent="-20961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2pPr>
            <a:lvl3pPr marL="685994" indent="-172690"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Arial" panose="020B0604020202020204" pitchFamily="34" charset="0"/>
                <a:ea typeface="+mn-ea"/>
                <a:cs typeface="Arial" panose="020B0604020202020204" pitchFamily="34" charset="0"/>
              </a:defRPr>
            </a:lvl3pPr>
            <a:lvl4pPr marL="858684" indent="-129815"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Arial" panose="020B0604020202020204" pitchFamily="34" charset="0"/>
                <a:ea typeface="+mn-ea"/>
                <a:cs typeface="Arial" panose="020B0604020202020204" pitchFamily="34" charset="0"/>
              </a:defRPr>
            </a:lvl4pPr>
            <a:lvl5pPr marL="1112358" indent="-166735" algn="l" rtl="0" eaLnBrk="1" fontAlgn="base" hangingPunct="1">
              <a:lnSpc>
                <a:spcPct val="90000"/>
              </a:lnSpc>
              <a:spcBef>
                <a:spcPts val="450"/>
              </a:spcBef>
              <a:spcAft>
                <a:spcPct val="0"/>
              </a:spcAft>
              <a:buClr>
                <a:schemeClr val="tx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6484" indent="-171499" algn="l" defTabSz="68599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81" indent="-171499" algn="l" defTabSz="68599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79" indent="-171499" algn="l" defTabSz="68599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75" indent="-171499" algn="l" defTabSz="68599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1E7640"/>
              </a:buClr>
              <a:defRPr/>
            </a:pPr>
            <a:r>
              <a:rPr lang="en-US" sz="2400" dirty="0">
                <a:solidFill>
                  <a:sysClr val="windowText" lastClr="000000"/>
                </a:solidFill>
              </a:rPr>
              <a:t>Research sponsored by the </a:t>
            </a:r>
            <a:r>
              <a:rPr lang="en-US" sz="2400" b="1" dirty="0">
                <a:solidFill>
                  <a:sysClr val="windowText" lastClr="000000"/>
                </a:solidFill>
              </a:rPr>
              <a:t>Laboratory Directed Research and Development Program </a:t>
            </a:r>
            <a:r>
              <a:rPr lang="en-US" sz="2400" dirty="0">
                <a:solidFill>
                  <a:sysClr val="windowText" lastClr="000000"/>
                </a:solidFill>
              </a:rPr>
              <a:t>of Oak Ridge National Laboratory, managed by UT-Battelle LLC, for DOE. </a:t>
            </a:r>
          </a:p>
          <a:p>
            <a:pPr>
              <a:buClr>
                <a:srgbClr val="1E7640"/>
              </a:buClr>
              <a:defRPr/>
            </a:pPr>
            <a:r>
              <a:rPr lang="en-US" sz="2400" dirty="0">
                <a:solidFill>
                  <a:sysClr val="windowText" lastClr="000000"/>
                </a:solidFill>
              </a:rPr>
              <a:t>Resources at the </a:t>
            </a:r>
            <a:r>
              <a:rPr lang="en-US" sz="2400" b="1" dirty="0">
                <a:solidFill>
                  <a:sysClr val="windowText" lastClr="000000"/>
                </a:solidFill>
              </a:rPr>
              <a:t>High Flux Isotope Reactor (HFIR) and Spallation Neutron Source (SNS)</a:t>
            </a:r>
            <a:r>
              <a:rPr lang="en-US" sz="2400" dirty="0">
                <a:solidFill>
                  <a:sysClr val="windowText" lastClr="000000"/>
                </a:solidFill>
              </a:rPr>
              <a:t>, U.S. DOE Office of Science User Facilities operated by ORNL, were used in this research. </a:t>
            </a:r>
          </a:p>
          <a:p>
            <a:pPr>
              <a:buClr>
                <a:srgbClr val="1E7640"/>
              </a:buClr>
              <a:defRPr/>
            </a:pPr>
            <a:r>
              <a:rPr lang="en-US" sz="2400" dirty="0">
                <a:solidFill>
                  <a:sysClr val="windowText" lastClr="000000"/>
                </a:solidFill>
              </a:rPr>
              <a:t>Research at </a:t>
            </a:r>
            <a:r>
              <a:rPr lang="en-US" sz="2400" b="1" dirty="0">
                <a:solidFill>
                  <a:sysClr val="windowText" lastClr="000000"/>
                </a:solidFill>
              </a:rPr>
              <a:t>Manufacturing Demonstration Facility (MDF) </a:t>
            </a:r>
            <a:r>
              <a:rPr lang="en-US" sz="2400" dirty="0">
                <a:solidFill>
                  <a:sysClr val="windowText" lastClr="000000"/>
                </a:solidFill>
              </a:rPr>
              <a:t>was sponsored by the U.S. Department of Energy, Office of Energy Efficiency and Renewable Energy, Advanced Manufacturing Office, under contract DE-AC05- 00OR22725 with UT-Battelle, LLC. </a:t>
            </a:r>
          </a:p>
          <a:p>
            <a:pPr>
              <a:buClr>
                <a:srgbClr val="1E7640"/>
              </a:buClr>
              <a:defRPr/>
            </a:pPr>
            <a:r>
              <a:rPr lang="en-US" sz="2400" dirty="0">
                <a:solidFill>
                  <a:sysClr val="windowText" lastClr="000000"/>
                </a:solidFill>
              </a:rPr>
              <a:t>Thanks to J. </a:t>
            </a:r>
            <a:r>
              <a:rPr lang="en-US" sz="2400" dirty="0" err="1">
                <a:solidFill>
                  <a:sysClr val="windowText" lastClr="000000"/>
                </a:solidFill>
              </a:rPr>
              <a:t>Molaison</a:t>
            </a:r>
            <a:r>
              <a:rPr lang="en-US" sz="2400" dirty="0">
                <a:solidFill>
                  <a:sysClr val="windowText" lastClr="000000"/>
                </a:solidFill>
              </a:rPr>
              <a:t>, M. Frost and H. </a:t>
            </a:r>
            <a:r>
              <a:rPr lang="en-US" sz="2400" dirty="0" err="1">
                <a:solidFill>
                  <a:sysClr val="windowText" lastClr="000000"/>
                </a:solidFill>
              </a:rPr>
              <a:t>Skorpenske</a:t>
            </a:r>
            <a:r>
              <a:rPr lang="en-US" sz="2400" dirty="0">
                <a:solidFill>
                  <a:sysClr val="windowText" lastClr="000000"/>
                </a:solidFill>
              </a:rPr>
              <a:t> for setting up the detector and furnace at the SNS beamlines. </a:t>
            </a:r>
          </a:p>
        </p:txBody>
      </p:sp>
    </p:spTree>
    <p:extLst>
      <p:ext uri="{BB962C8B-B14F-4D97-AF65-F5344CB8AC3E}">
        <p14:creationId xmlns:p14="http://schemas.microsoft.com/office/powerpoint/2010/main" val="200398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5E162A-5BC3-4AC6-837D-19A88B776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812" y="1"/>
            <a:ext cx="9601199" cy="6858000"/>
          </a:xfrm>
          <a:prstGeom prst="rect">
            <a:avLst/>
          </a:prstGeom>
        </p:spPr>
      </p:pic>
      <p:sp>
        <p:nvSpPr>
          <p:cNvPr id="6" name="TextBox 5">
            <a:extLst>
              <a:ext uri="{FF2B5EF4-FFF2-40B4-BE49-F238E27FC236}">
                <a16:creationId xmlns:a16="http://schemas.microsoft.com/office/drawing/2014/main" id="{003AFED8-6257-46FD-906E-0C499602737C}"/>
              </a:ext>
            </a:extLst>
          </p:cNvPr>
          <p:cNvSpPr txBox="1"/>
          <p:nvPr/>
        </p:nvSpPr>
        <p:spPr>
          <a:xfrm>
            <a:off x="1293812" y="609601"/>
            <a:ext cx="9601199" cy="861005"/>
          </a:xfrm>
          <a:prstGeom prst="rect">
            <a:avLst/>
          </a:prstGeom>
          <a:noFill/>
        </p:spPr>
        <p:txBody>
          <a:bodyPr wrap="square" rtlCol="0">
            <a:spAutoFit/>
          </a:bodyPr>
          <a:lstStyle/>
          <a:p>
            <a:pPr algn="ctr">
              <a:lnSpc>
                <a:spcPct val="90000"/>
              </a:lnSpc>
            </a:pPr>
            <a:r>
              <a:rPr lang="en-US" sz="5400" dirty="0">
                <a:latin typeface="Blackadder ITC" panose="04020505051007020D02" pitchFamily="82" charset="0"/>
              </a:rPr>
              <a:t>Thank you</a:t>
            </a:r>
          </a:p>
        </p:txBody>
      </p:sp>
      <p:sp>
        <p:nvSpPr>
          <p:cNvPr id="7" name="TextBox 6">
            <a:extLst>
              <a:ext uri="{FF2B5EF4-FFF2-40B4-BE49-F238E27FC236}">
                <a16:creationId xmlns:a16="http://schemas.microsoft.com/office/drawing/2014/main" id="{3012A1AC-8A41-4405-A6DA-1410148E4930}"/>
              </a:ext>
            </a:extLst>
          </p:cNvPr>
          <p:cNvSpPr txBox="1"/>
          <p:nvPr/>
        </p:nvSpPr>
        <p:spPr>
          <a:xfrm>
            <a:off x="1293811" y="5715000"/>
            <a:ext cx="3886200" cy="341632"/>
          </a:xfrm>
          <a:prstGeom prst="rect">
            <a:avLst/>
          </a:prstGeom>
          <a:noFill/>
        </p:spPr>
        <p:txBody>
          <a:bodyPr wrap="square" rtlCol="0">
            <a:spAutoFit/>
          </a:bodyPr>
          <a:lstStyle/>
          <a:p>
            <a:pPr algn="ctr">
              <a:lnSpc>
                <a:spcPct val="90000"/>
              </a:lnSpc>
            </a:pPr>
            <a:r>
              <a:rPr lang="en-US" i="1" dirty="0">
                <a:solidFill>
                  <a:schemeClr val="bg1"/>
                </a:solidFill>
              </a:rPr>
              <a:t>The Spallation Neutron Source</a:t>
            </a:r>
          </a:p>
        </p:txBody>
      </p:sp>
      <p:sp>
        <p:nvSpPr>
          <p:cNvPr id="8" name="Rectangle 7">
            <a:extLst>
              <a:ext uri="{FF2B5EF4-FFF2-40B4-BE49-F238E27FC236}">
                <a16:creationId xmlns:a16="http://schemas.microsoft.com/office/drawing/2014/main" id="{2ED86ACF-07A2-4D16-8E68-4304B9B954D9}"/>
              </a:ext>
            </a:extLst>
          </p:cNvPr>
          <p:cNvSpPr/>
          <p:nvPr/>
        </p:nvSpPr>
        <p:spPr>
          <a:xfrm>
            <a:off x="4493756" y="1414728"/>
            <a:ext cx="3352200" cy="646331"/>
          </a:xfrm>
          <a:prstGeom prst="rect">
            <a:avLst/>
          </a:prstGeom>
        </p:spPr>
        <p:txBody>
          <a:bodyPr wrap="none">
            <a:spAutoFit/>
          </a:bodyPr>
          <a:lstStyle/>
          <a:p>
            <a:pPr algn="ctr"/>
            <a:r>
              <a:rPr lang="en-US" dirty="0">
                <a:hlinkClick r:id="rId3"/>
              </a:rPr>
              <a:t>neutrons.ornl.gov/</a:t>
            </a:r>
            <a:endParaRPr lang="en-US" dirty="0"/>
          </a:p>
          <a:p>
            <a:pPr algn="ctr"/>
            <a:r>
              <a:rPr lang="en-US" dirty="0" err="1"/>
              <a:t>neutronimaging.pages.ornl.gov</a:t>
            </a:r>
            <a:endParaRPr lang="en-US" dirty="0"/>
          </a:p>
        </p:txBody>
      </p:sp>
    </p:spTree>
    <p:extLst>
      <p:ext uri="{BB962C8B-B14F-4D97-AF65-F5344CB8AC3E}">
        <p14:creationId xmlns:p14="http://schemas.microsoft.com/office/powerpoint/2010/main" val="4165142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5" y="244475"/>
            <a:ext cx="12051039" cy="929485"/>
          </a:xfrm>
        </p:spPr>
        <p:txBody>
          <a:bodyPr/>
          <a:lstStyle/>
          <a:p>
            <a:r>
              <a:rPr lang="en-US" dirty="0"/>
              <a:t>Principle of wavelength-dependent neutron radiography (or Bragg edge imaging)</a:t>
            </a:r>
          </a:p>
        </p:txBody>
      </p:sp>
      <p:sp>
        <p:nvSpPr>
          <p:cNvPr id="3" name="Content Placeholder 2"/>
          <p:cNvSpPr>
            <a:spLocks noGrp="1"/>
          </p:cNvSpPr>
          <p:nvPr>
            <p:ph sz="half" idx="1"/>
          </p:nvPr>
        </p:nvSpPr>
        <p:spPr>
          <a:xfrm>
            <a:off x="137785" y="1198287"/>
            <a:ext cx="11793411" cy="4525963"/>
          </a:xfrm>
        </p:spPr>
        <p:txBody>
          <a:bodyPr/>
          <a:lstStyle/>
          <a:p>
            <a:r>
              <a:rPr lang="en-US" sz="2000" dirty="0"/>
              <a:t>Spallation neutron sources discriminate neutron wavelength (or energy) by using the time-of-flight (TOF) technique</a:t>
            </a:r>
          </a:p>
        </p:txBody>
      </p:sp>
      <p:graphicFrame>
        <p:nvGraphicFramePr>
          <p:cNvPr id="5" name="Object 7"/>
          <p:cNvGraphicFramePr>
            <a:graphicFrameLocks noChangeAspect="1"/>
          </p:cNvGraphicFramePr>
          <p:nvPr>
            <p:extLst>
              <p:ext uri="{D42A27DB-BD31-4B8C-83A1-F6EECF244321}">
                <p14:modId xmlns:p14="http://schemas.microsoft.com/office/powerpoint/2010/main" val="3771119377"/>
              </p:ext>
            </p:extLst>
          </p:nvPr>
        </p:nvGraphicFramePr>
        <p:xfrm>
          <a:off x="94853" y="1784361"/>
          <a:ext cx="3808413" cy="762000"/>
        </p:xfrm>
        <a:graphic>
          <a:graphicData uri="http://schemas.openxmlformats.org/presentationml/2006/ole">
            <mc:AlternateContent xmlns:mc="http://schemas.openxmlformats.org/markup-compatibility/2006">
              <mc:Choice xmlns:v="urn:schemas-microsoft-com:vml" Requires="v">
                <p:oleObj spid="_x0000_s1351" name="Equation" r:id="rId5" imgW="1180800" imgH="241200" progId="Equation.3">
                  <p:embed/>
                </p:oleObj>
              </mc:Choice>
              <mc:Fallback>
                <p:oleObj name="Equation" r:id="rId5" imgW="1180800" imgH="241200" progId="Equation.3">
                  <p:embed/>
                  <p:pic>
                    <p:nvPicPr>
                      <p:cNvPr id="5"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53" y="1784361"/>
                        <a:ext cx="3808413" cy="762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 name="Object 9"/>
          <p:cNvGraphicFramePr>
            <a:graphicFrameLocks noChangeAspect="1"/>
          </p:cNvGraphicFramePr>
          <p:nvPr>
            <p:extLst>
              <p:ext uri="{D42A27DB-BD31-4B8C-83A1-F6EECF244321}">
                <p14:modId xmlns:p14="http://schemas.microsoft.com/office/powerpoint/2010/main" val="3879747027"/>
              </p:ext>
            </p:extLst>
          </p:nvPr>
        </p:nvGraphicFramePr>
        <p:xfrm>
          <a:off x="4188094" y="1820640"/>
          <a:ext cx="2443655" cy="793320"/>
        </p:xfrm>
        <a:graphic>
          <a:graphicData uri="http://schemas.openxmlformats.org/presentationml/2006/ole">
            <mc:AlternateContent xmlns:mc="http://schemas.openxmlformats.org/markup-compatibility/2006">
              <mc:Choice xmlns:v="urn:schemas-microsoft-com:vml" Requires="v">
                <p:oleObj spid="_x0000_s1352" name="Equation" r:id="rId7" imgW="1193295" imgH="406216" progId="Equation.3">
                  <p:embed/>
                </p:oleObj>
              </mc:Choice>
              <mc:Fallback>
                <p:oleObj name="Equation" r:id="rId7" imgW="1193295" imgH="406216" progId="Equation.3">
                  <p:embed/>
                  <p:pic>
                    <p:nvPicPr>
                      <p:cNvPr id="6"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094" y="1820640"/>
                        <a:ext cx="2443655" cy="79332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 name="Picture 6" descr="Screen Shot 2015-02-26 at 9.40.37 PM.png"/>
          <p:cNvPicPr>
            <a:picLocks noChangeAspect="1"/>
          </p:cNvPicPr>
          <p:nvPr/>
        </p:nvPicPr>
        <p:blipFill rotWithShape="1">
          <a:blip r:embed="rId9">
            <a:extLst>
              <a:ext uri="{28A0092B-C50C-407E-A947-70E740481C1C}">
                <a14:useLocalDpi xmlns:a14="http://schemas.microsoft.com/office/drawing/2010/main" val="0"/>
              </a:ext>
            </a:extLst>
          </a:blip>
          <a:srcRect l="7182" t="23253" r="76053" b="9439"/>
          <a:stretch/>
        </p:blipFill>
        <p:spPr>
          <a:xfrm rot="5400000">
            <a:off x="553983" y="3591697"/>
            <a:ext cx="1364907" cy="2437606"/>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6350" t="23705" b="22902"/>
          <a:stretch/>
        </p:blipFill>
        <p:spPr>
          <a:xfrm rot="10800000">
            <a:off x="3328690" y="3168714"/>
            <a:ext cx="2429052" cy="1384882"/>
          </a:xfrm>
          <a:prstGeom prst="rect">
            <a:avLst/>
          </a:prstGeom>
        </p:spPr>
      </p:pic>
      <p:cxnSp>
        <p:nvCxnSpPr>
          <p:cNvPr id="10" name="Straight Arrow Connector 9"/>
          <p:cNvCxnSpPr>
            <a:cxnSpLocks/>
          </p:cNvCxnSpPr>
          <p:nvPr/>
        </p:nvCxnSpPr>
        <p:spPr>
          <a:xfrm flipV="1">
            <a:off x="2494310" y="3203844"/>
            <a:ext cx="488306" cy="15050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30240" y="2562282"/>
            <a:ext cx="3625953" cy="674031"/>
          </a:xfrm>
          <a:prstGeom prst="rect">
            <a:avLst/>
          </a:prstGeom>
          <a:noFill/>
        </p:spPr>
        <p:txBody>
          <a:bodyPr wrap="square" rtlCol="0">
            <a:spAutoFit/>
          </a:bodyPr>
          <a:lstStyle/>
          <a:p>
            <a:pPr algn="ctr">
              <a:lnSpc>
                <a:spcPct val="90000"/>
              </a:lnSpc>
            </a:pPr>
            <a:r>
              <a:rPr lang="en-US" sz="1400" dirty="0"/>
              <a:t>White-beam (or reactor-based) neutron radiograph: </a:t>
            </a:r>
          </a:p>
          <a:p>
            <a:pPr algn="ctr">
              <a:lnSpc>
                <a:spcPct val="90000"/>
              </a:lnSpc>
            </a:pPr>
            <a:r>
              <a:rPr lang="en-US" sz="1400" dirty="0"/>
              <a:t>sums over all neutron wavelengths</a:t>
            </a:r>
          </a:p>
        </p:txBody>
      </p:sp>
      <p:cxnSp>
        <p:nvCxnSpPr>
          <p:cNvPr id="14" name="Straight Arrow Connector 13"/>
          <p:cNvCxnSpPr/>
          <p:nvPr/>
        </p:nvCxnSpPr>
        <p:spPr>
          <a:xfrm>
            <a:off x="2537322" y="5076719"/>
            <a:ext cx="1187021" cy="499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60741" y="1656818"/>
            <a:ext cx="3830059" cy="674031"/>
          </a:xfrm>
          <a:prstGeom prst="rect">
            <a:avLst/>
          </a:prstGeom>
          <a:noFill/>
        </p:spPr>
        <p:txBody>
          <a:bodyPr wrap="square" rtlCol="0">
            <a:spAutoFit/>
          </a:bodyPr>
          <a:lstStyle/>
          <a:p>
            <a:pPr algn="ctr">
              <a:lnSpc>
                <a:spcPct val="90000"/>
              </a:lnSpc>
            </a:pPr>
            <a:r>
              <a:rPr lang="en-US" sz="1400" dirty="0"/>
              <a:t>Wavelength-dependent (or TOF) neutron radiographs </a:t>
            </a:r>
          </a:p>
          <a:p>
            <a:pPr algn="ctr">
              <a:lnSpc>
                <a:spcPct val="90000"/>
              </a:lnSpc>
            </a:pPr>
            <a:r>
              <a:rPr lang="en-US" sz="1400" dirty="0"/>
              <a:t>(</a:t>
            </a:r>
            <a:r>
              <a:rPr lang="en-US" sz="1400" b="1" u="sng" dirty="0"/>
              <a:t>Discrete</a:t>
            </a:r>
            <a:r>
              <a:rPr lang="en-US" sz="1400" dirty="0"/>
              <a:t> neutron wavelengths)</a:t>
            </a:r>
          </a:p>
        </p:txBody>
      </p:sp>
      <p:pic>
        <p:nvPicPr>
          <p:cNvPr id="18" name="Picture 17"/>
          <p:cNvPicPr/>
          <p:nvPr/>
        </p:nvPicPr>
        <p:blipFill>
          <a:blip r:embed="rId11"/>
          <a:srcRect l="52643" t="13964" r="2416" b="6756"/>
          <a:stretch>
            <a:fillRect/>
          </a:stretch>
        </p:blipFill>
        <p:spPr bwMode="auto">
          <a:xfrm rot="5400000">
            <a:off x="4455188" y="4569026"/>
            <a:ext cx="1295400" cy="2514600"/>
          </a:xfrm>
          <a:prstGeom prst="rect">
            <a:avLst/>
          </a:prstGeom>
          <a:noFill/>
          <a:ln w="9525">
            <a:noFill/>
            <a:miter lim="800000"/>
            <a:headEnd/>
            <a:tailEnd/>
          </a:ln>
        </p:spPr>
      </p:pic>
      <p:pic>
        <p:nvPicPr>
          <p:cNvPr id="19" name="Picture 18"/>
          <p:cNvPicPr/>
          <p:nvPr/>
        </p:nvPicPr>
        <p:blipFill>
          <a:blip r:embed="rId12"/>
          <a:srcRect l="52760" t="14890" r="3088" b="7367"/>
          <a:stretch>
            <a:fillRect/>
          </a:stretch>
        </p:blipFill>
        <p:spPr bwMode="auto">
          <a:xfrm rot="5400000">
            <a:off x="5128320" y="4604974"/>
            <a:ext cx="1295400" cy="2438400"/>
          </a:xfrm>
          <a:prstGeom prst="rect">
            <a:avLst/>
          </a:prstGeom>
          <a:noFill/>
          <a:ln w="9525">
            <a:noFill/>
            <a:miter lim="800000"/>
            <a:headEnd/>
            <a:tailEnd/>
          </a:ln>
        </p:spPr>
      </p:pic>
      <p:pic>
        <p:nvPicPr>
          <p:cNvPr id="20" name="Picture 19"/>
          <p:cNvPicPr/>
          <p:nvPr/>
        </p:nvPicPr>
        <p:blipFill>
          <a:blip r:embed="rId13"/>
          <a:srcRect l="52668" t="13636" r="1984" b="6364"/>
          <a:stretch>
            <a:fillRect/>
          </a:stretch>
        </p:blipFill>
        <p:spPr bwMode="auto">
          <a:xfrm rot="5400000">
            <a:off x="5737558" y="4579747"/>
            <a:ext cx="1295400" cy="2514600"/>
          </a:xfrm>
          <a:prstGeom prst="rect">
            <a:avLst/>
          </a:prstGeom>
          <a:noFill/>
          <a:ln w="9525">
            <a:noFill/>
            <a:miter lim="800000"/>
            <a:headEnd/>
            <a:tailEnd/>
          </a:ln>
        </p:spPr>
      </p:pic>
      <p:sp>
        <p:nvSpPr>
          <p:cNvPr id="24" name="TextBox 23"/>
          <p:cNvSpPr txBox="1"/>
          <p:nvPr/>
        </p:nvSpPr>
        <p:spPr>
          <a:xfrm rot="17358748">
            <a:off x="1430420" y="3484246"/>
            <a:ext cx="2402955" cy="341632"/>
          </a:xfrm>
          <a:prstGeom prst="rect">
            <a:avLst/>
          </a:prstGeom>
          <a:noFill/>
        </p:spPr>
        <p:txBody>
          <a:bodyPr wrap="square" rtlCol="0">
            <a:spAutoFit/>
          </a:bodyPr>
          <a:lstStyle/>
          <a:p>
            <a:pPr algn="ctr">
              <a:lnSpc>
                <a:spcPct val="90000"/>
              </a:lnSpc>
            </a:pPr>
            <a:r>
              <a:rPr lang="en-US" dirty="0"/>
              <a:t>One radiograph</a:t>
            </a:r>
          </a:p>
        </p:txBody>
      </p:sp>
      <p:sp>
        <p:nvSpPr>
          <p:cNvPr id="25" name="TextBox 24"/>
          <p:cNvSpPr txBox="1"/>
          <p:nvPr/>
        </p:nvSpPr>
        <p:spPr>
          <a:xfrm rot="1294436">
            <a:off x="1908297" y="5408538"/>
            <a:ext cx="2402955" cy="590931"/>
          </a:xfrm>
          <a:prstGeom prst="rect">
            <a:avLst/>
          </a:prstGeom>
          <a:noFill/>
        </p:spPr>
        <p:txBody>
          <a:bodyPr wrap="square" rtlCol="0">
            <a:spAutoFit/>
          </a:bodyPr>
          <a:lstStyle/>
          <a:p>
            <a:pPr algn="ctr">
              <a:lnSpc>
                <a:spcPct val="90000"/>
              </a:lnSpc>
            </a:pPr>
            <a:r>
              <a:rPr lang="en-US" dirty="0"/>
              <a:t>Thousands of radiographs</a:t>
            </a:r>
          </a:p>
        </p:txBody>
      </p:sp>
      <p:sp>
        <p:nvSpPr>
          <p:cNvPr id="26" name="TextBox 25"/>
          <p:cNvSpPr txBox="1"/>
          <p:nvPr/>
        </p:nvSpPr>
        <p:spPr>
          <a:xfrm>
            <a:off x="3805736" y="4763627"/>
            <a:ext cx="1605593" cy="341632"/>
          </a:xfrm>
          <a:prstGeom prst="rect">
            <a:avLst/>
          </a:prstGeom>
          <a:noFill/>
        </p:spPr>
        <p:txBody>
          <a:bodyPr wrap="square" rtlCol="0">
            <a:spAutoFit/>
          </a:bodyPr>
          <a:lstStyle/>
          <a:p>
            <a:pPr algn="ctr">
              <a:lnSpc>
                <a:spcPct val="90000"/>
              </a:lnSpc>
            </a:pPr>
            <a:r>
              <a:rPr lang="en-US" dirty="0"/>
              <a:t>t</a:t>
            </a:r>
            <a:r>
              <a:rPr lang="en-US" baseline="-25000" dirty="0"/>
              <a:t>1</a:t>
            </a:r>
            <a:r>
              <a:rPr lang="en-US" dirty="0"/>
              <a:t> or λ</a:t>
            </a:r>
            <a:r>
              <a:rPr lang="en-US" baseline="-25000" dirty="0"/>
              <a:t>1</a:t>
            </a:r>
          </a:p>
        </p:txBody>
      </p:sp>
      <p:sp>
        <p:nvSpPr>
          <p:cNvPr id="27" name="TextBox 26"/>
          <p:cNvSpPr txBox="1"/>
          <p:nvPr/>
        </p:nvSpPr>
        <p:spPr>
          <a:xfrm>
            <a:off x="4778156" y="4764161"/>
            <a:ext cx="1605593" cy="341632"/>
          </a:xfrm>
          <a:prstGeom prst="rect">
            <a:avLst/>
          </a:prstGeom>
          <a:noFill/>
        </p:spPr>
        <p:txBody>
          <a:bodyPr wrap="square" rtlCol="0">
            <a:spAutoFit/>
          </a:bodyPr>
          <a:lstStyle/>
          <a:p>
            <a:pPr algn="ctr">
              <a:lnSpc>
                <a:spcPct val="90000"/>
              </a:lnSpc>
            </a:pPr>
            <a:r>
              <a:rPr lang="en-US" dirty="0"/>
              <a:t>t</a:t>
            </a:r>
            <a:r>
              <a:rPr lang="en-US" baseline="-25000" dirty="0"/>
              <a:t>2</a:t>
            </a:r>
            <a:r>
              <a:rPr lang="en-US" dirty="0"/>
              <a:t>or λ</a:t>
            </a:r>
            <a:r>
              <a:rPr lang="en-US" baseline="-25000" dirty="0"/>
              <a:t>2</a:t>
            </a:r>
          </a:p>
        </p:txBody>
      </p:sp>
      <p:sp>
        <p:nvSpPr>
          <p:cNvPr id="28" name="TextBox 27"/>
          <p:cNvSpPr txBox="1"/>
          <p:nvPr/>
        </p:nvSpPr>
        <p:spPr>
          <a:xfrm>
            <a:off x="5723640" y="4772235"/>
            <a:ext cx="1605593" cy="341632"/>
          </a:xfrm>
          <a:prstGeom prst="rect">
            <a:avLst/>
          </a:prstGeom>
          <a:noFill/>
        </p:spPr>
        <p:txBody>
          <a:bodyPr wrap="square" rtlCol="0">
            <a:spAutoFit/>
          </a:bodyPr>
          <a:lstStyle/>
          <a:p>
            <a:pPr algn="ctr">
              <a:lnSpc>
                <a:spcPct val="90000"/>
              </a:lnSpc>
            </a:pPr>
            <a:r>
              <a:rPr lang="en-US" dirty="0" err="1"/>
              <a:t>t</a:t>
            </a:r>
            <a:r>
              <a:rPr lang="en-US" baseline="-25000" dirty="0" err="1"/>
              <a:t>n</a:t>
            </a:r>
            <a:r>
              <a:rPr lang="en-US" dirty="0" err="1"/>
              <a:t>or</a:t>
            </a:r>
            <a:r>
              <a:rPr lang="en-US" dirty="0"/>
              <a:t> </a:t>
            </a:r>
            <a:r>
              <a:rPr lang="en-US" dirty="0" err="1"/>
              <a:t>λ</a:t>
            </a:r>
            <a:r>
              <a:rPr lang="en-US" baseline="-25000" dirty="0" err="1"/>
              <a:t>n</a:t>
            </a:r>
            <a:endParaRPr lang="en-US" baseline="-25000" dirty="0"/>
          </a:p>
        </p:txBody>
      </p:sp>
      <p:cxnSp>
        <p:nvCxnSpPr>
          <p:cNvPr id="9" name="Straight Arrow Connector 8"/>
          <p:cNvCxnSpPr/>
          <p:nvPr/>
        </p:nvCxnSpPr>
        <p:spPr>
          <a:xfrm>
            <a:off x="325736" y="5599682"/>
            <a:ext cx="192900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6569" y="5674740"/>
            <a:ext cx="1290181" cy="341632"/>
          </a:xfrm>
          <a:prstGeom prst="rect">
            <a:avLst/>
          </a:prstGeom>
          <a:noFill/>
        </p:spPr>
        <p:txBody>
          <a:bodyPr wrap="square" rtlCol="0">
            <a:spAutoFit/>
          </a:bodyPr>
          <a:lstStyle/>
          <a:p>
            <a:pPr algn="ctr">
              <a:lnSpc>
                <a:spcPct val="90000"/>
              </a:lnSpc>
            </a:pPr>
            <a:r>
              <a:rPr lang="en-US" dirty="0"/>
              <a:t>2.0 cm</a:t>
            </a:r>
          </a:p>
        </p:txBody>
      </p:sp>
      <p:graphicFrame>
        <p:nvGraphicFramePr>
          <p:cNvPr id="22" name="Chart 21">
            <a:extLst>
              <a:ext uri="{FF2B5EF4-FFF2-40B4-BE49-F238E27FC236}">
                <a16:creationId xmlns:a16="http://schemas.microsoft.com/office/drawing/2014/main" id="{E43E615E-86FF-194F-8ADE-F33B1AA87312}"/>
              </a:ext>
            </a:extLst>
          </p:cNvPr>
          <p:cNvGraphicFramePr/>
          <p:nvPr>
            <p:extLst>
              <p:ext uri="{D42A27DB-BD31-4B8C-83A1-F6EECF244321}">
                <p14:modId xmlns:p14="http://schemas.microsoft.com/office/powerpoint/2010/main" val="4054923432"/>
              </p:ext>
            </p:extLst>
          </p:nvPr>
        </p:nvGraphicFramePr>
        <p:xfrm>
          <a:off x="7084651" y="1656818"/>
          <a:ext cx="5154186" cy="3052100"/>
        </p:xfrm>
        <a:graphic>
          <a:graphicData uri="http://schemas.openxmlformats.org/drawingml/2006/chart">
            <c:chart xmlns:c="http://schemas.openxmlformats.org/drawingml/2006/chart" xmlns:r="http://schemas.openxmlformats.org/officeDocument/2006/relationships" r:id="rId14"/>
          </a:graphicData>
        </a:graphic>
      </p:graphicFrame>
      <p:pic>
        <p:nvPicPr>
          <p:cNvPr id="29" name="Supplemental Video S1.m4v">
            <a:hlinkClick r:id="" action="ppaction://media"/>
            <a:extLst>
              <a:ext uri="{FF2B5EF4-FFF2-40B4-BE49-F238E27FC236}">
                <a16:creationId xmlns:a16="http://schemas.microsoft.com/office/drawing/2014/main" id="{A8080304-600F-434A-A8BA-0929D9E67F2D}"/>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bwMode="auto">
          <a:xfrm>
            <a:off x="8057691" y="4647623"/>
            <a:ext cx="3756286" cy="2112760"/>
          </a:xfrm>
          <a:prstGeom prst="rect">
            <a:avLst/>
          </a:prstGeom>
          <a:noFill/>
          <a:ln w="9525">
            <a:noFill/>
            <a:miter lim="800000"/>
            <a:headEnd/>
            <a:tailEnd/>
          </a:ln>
        </p:spPr>
      </p:pic>
    </p:spTree>
    <p:extLst>
      <p:ext uri="{BB962C8B-B14F-4D97-AF65-F5344CB8AC3E}">
        <p14:creationId xmlns:p14="http://schemas.microsoft.com/office/powerpoint/2010/main" val="17759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9"/>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9"/>
                                        </p:tgtEl>
                                      </p:cBhvr>
                                    </p:cmd>
                                  </p:childTnLst>
                                </p:cTn>
                              </p:par>
                            </p:childTnLst>
                          </p:cTn>
                        </p:par>
                      </p:childTnLst>
                    </p:cTn>
                  </p:par>
                </p:childTnLst>
              </p:cTn>
              <p:nextCondLst>
                <p:cond evt="onClick" delay="0">
                  <p:tgtEl>
                    <p:spTgt spid="29"/>
                  </p:tgtEl>
                </p:cond>
              </p:nextCondLst>
            </p:seq>
            <p:video>
              <p:cMediaNode vol="80000">
                <p:cTn id="38" fill="hold" display="0">
                  <p:stCondLst>
                    <p:cond delay="indefinite"/>
                  </p:stCondLst>
                </p:cTn>
                <p:tgtEl>
                  <p:spTgt spid="29"/>
                </p:tgtEl>
              </p:cMediaNode>
            </p:video>
          </p:childTnLst>
        </p:cTn>
      </p:par>
    </p:tnLst>
    <p:bldLst>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 of wavelength-dependent neutron radiography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44121" y="1206501"/>
                <a:ext cx="11579384" cy="4525963"/>
              </a:xfrm>
            </p:spPr>
            <p:txBody>
              <a:bodyPr/>
              <a:lstStyle/>
              <a:p>
                <a14:m>
                  <m:oMath xmlns:m="http://schemas.openxmlformats.org/officeDocument/2006/math">
                    <m:r>
                      <m:rPr>
                        <m:sty m:val="p"/>
                      </m:rPr>
                      <a:rPr lang="en-US" smtClean="0">
                        <a:latin typeface="Cambria Math" panose="02040503050406030204" pitchFamily="18" charset="0"/>
                      </a:rPr>
                      <m:t>T</m:t>
                    </m:r>
                    <m:r>
                      <a:rPr lang="en-US"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𝐼</m:t>
                        </m:r>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den>
                    </m:f>
                    <m:r>
                      <a:rPr lang="en-US" i="1">
                        <a:latin typeface="Cambria Math" panose="02040503050406030204" pitchFamily="18" charset="0"/>
                      </a:rPr>
                      <m:t>=</m:t>
                    </m:r>
                    <m:r>
                      <m:rPr>
                        <m:sty m:val="p"/>
                      </m:rPr>
                      <a:rPr lang="en-US">
                        <a:latin typeface="Cambria Math" panose="02040503050406030204" pitchFamily="18" charset="0"/>
                      </a:rPr>
                      <m:t>exp</m:t>
                    </m:r>
                    <m:r>
                      <a:rPr lang="en-US" i="1">
                        <a:latin typeface="Cambria Math" panose="02040503050406030204" pitchFamily="18" charset="0"/>
                      </a:rPr>
                      <m:t>(−</m:t>
                    </m:r>
                    <m:r>
                      <a:rPr lang="en-US" i="1">
                        <a:latin typeface="Cambria Math" panose="02040503050406030204" pitchFamily="18" charset="0"/>
                      </a:rPr>
                      <m:t>𝑛</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𝑡𝑜𝑡</m:t>
                        </m:r>
                      </m:sub>
                    </m:sSub>
                    <m:d>
                      <m:dPr>
                        <m:ctrlPr>
                          <a:rPr lang="en-US" i="1">
                            <a:latin typeface="Cambria Math" panose="02040503050406030204" pitchFamily="18" charset="0"/>
                          </a:rPr>
                        </m:ctrlPr>
                      </m:dPr>
                      <m:e>
                        <m:r>
                          <a:rPr lang="en-US" i="1">
                            <a:latin typeface="Cambria Math" panose="02040503050406030204" pitchFamily="18" charset="0"/>
                          </a:rPr>
                          <m:t>𝜆</m:t>
                        </m:r>
                      </m:e>
                    </m:d>
                    <m:r>
                      <a:rPr lang="en-US" i="1">
                        <a:latin typeface="Cambria Math" panose="02040503050406030204" pitchFamily="18" charset="0"/>
                      </a:rPr>
                      <m:t>𝑧</m:t>
                    </m:r>
                    <m:r>
                      <a:rPr lang="en-US" i="1">
                        <a:latin typeface="Cambria Math" panose="02040503050406030204" pitchFamily="18" charset="0"/>
                      </a:rPr>
                      <m:t>)</m:t>
                    </m:r>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𝑡𝑜𝑡</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𝑎𝑏𝑠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𝑖𝑛𝑐𝑜h</m:t>
                        </m:r>
                        <m:r>
                          <a:rPr lang="en-US" i="1">
                            <a:latin typeface="Cambria Math" panose="02040503050406030204" pitchFamily="18" charset="0"/>
                          </a:rPr>
                          <m:t> </m:t>
                        </m:r>
                        <m:r>
                          <a:rPr lang="en-US" i="1">
                            <a:latin typeface="Cambria Math" panose="02040503050406030204" pitchFamily="18" charset="0"/>
                          </a:rPr>
                          <m:t>𝑒𝑙𝑎</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𝑖𝑛𝑐𝑜h</m:t>
                        </m:r>
                        <m:r>
                          <a:rPr lang="en-US" i="1">
                            <a:latin typeface="Cambria Math" panose="02040503050406030204" pitchFamily="18" charset="0"/>
                          </a:rPr>
                          <m:t> </m:t>
                        </m:r>
                        <m:r>
                          <a:rPr lang="en-US" i="1">
                            <a:latin typeface="Cambria Math" panose="02040503050406030204" pitchFamily="18" charset="0"/>
                          </a:rPr>
                          <m:t>𝑖𝑛𝑒𝑙𝑎</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𝑐𝑜h</m:t>
                        </m:r>
                        <m:r>
                          <a:rPr lang="en-US" i="1">
                            <a:latin typeface="Cambria Math" panose="02040503050406030204" pitchFamily="18" charset="0"/>
                          </a:rPr>
                          <m:t> </m:t>
                        </m:r>
                        <m:r>
                          <a:rPr lang="en-US" i="1">
                            <a:latin typeface="Cambria Math" panose="02040503050406030204" pitchFamily="18" charset="0"/>
                          </a:rPr>
                          <m:t>𝑖𝑛𝑒𝑙𝑎</m:t>
                        </m:r>
                      </m:sub>
                    </m:sSub>
                    <m:r>
                      <a:rPr lang="en-US" i="1">
                        <a:latin typeface="Cambria Math" panose="02040503050406030204" pitchFamily="18" charset="0"/>
                      </a:rPr>
                      <m:t>+</m:t>
                    </m:r>
                    <m:r>
                      <a:rPr lang="en-US" i="1" smtClean="0">
                        <a:solidFill>
                          <a:srgbClr val="FF0000"/>
                        </a:solidFill>
                        <a:latin typeface="Cambria Math" panose="02040503050406030204" pitchFamily="18" charset="0"/>
                      </a:rPr>
                      <m:t>𝜎</m:t>
                    </m:r>
                    <m:r>
                      <a:rPr lang="en-US" b="0" i="1" baseline="-25000" smtClean="0">
                        <a:solidFill>
                          <a:srgbClr val="FF0000"/>
                        </a:solidFill>
                        <a:latin typeface="Cambria Math" panose="02040503050406030204" pitchFamily="18" charset="0"/>
                      </a:rPr>
                      <m:t>𝐵𝑟𝑎𝑔𝑔</m:t>
                    </m:r>
                  </m:oMath>
                </a14:m>
                <a:endParaRPr lang="en-US" dirty="0">
                  <a:effectLst/>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𝐵𝑟𝑎𝑔𝑔</m:t>
                        </m:r>
                      </m:sub>
                    </m:sSub>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rPr>
                              <m:t>4</m:t>
                            </m:r>
                            <m:r>
                              <a:rPr lang="en-US" i="1">
                                <a:latin typeface="Cambria Math" panose="02040503050406030204" pitchFamily="18" charset="0"/>
                              </a:rPr>
                              <m:t>𝑉</m:t>
                            </m:r>
                          </m:e>
                          <m:sub>
                            <m:r>
                              <a:rPr lang="en-US" i="1">
                                <a:latin typeface="Cambria Math" panose="02040503050406030204" pitchFamily="18" charset="0"/>
                              </a:rPr>
                              <m:t>0</m:t>
                            </m:r>
                          </m:sub>
                        </m:sSub>
                      </m:den>
                    </m:f>
                    <m:nary>
                      <m:naryPr>
                        <m:chr m:val="∑"/>
                        <m:grow m:val="on"/>
                        <m:ctrlPr>
                          <a:rPr lang="en-US" i="1">
                            <a:latin typeface="Cambria Math" panose="02040503050406030204" pitchFamily="18" charset="0"/>
                          </a:rPr>
                        </m:ctrlPr>
                      </m:naryPr>
                      <m:sub>
                        <m:r>
                          <a:rPr lang="en-US" i="1">
                            <a:latin typeface="Cambria Math" panose="02040503050406030204" pitchFamily="18" charset="0"/>
                          </a:rPr>
                          <m:t>h𝑘𝑙</m:t>
                        </m:r>
                      </m:sub>
                      <m:sup>
                        <m:sSub>
                          <m:sSubPr>
                            <m:ctrlPr>
                              <a:rPr lang="en-US" i="1">
                                <a:latin typeface="Cambria Math" panose="02040503050406030204" pitchFamily="18" charset="0"/>
                              </a:rPr>
                            </m:ctrlPr>
                          </m:sSubPr>
                          <m:e>
                            <m:r>
                              <a:rPr lang="en-US" i="1">
                                <a:latin typeface="Cambria Math" panose="02040503050406030204" pitchFamily="18" charset="0"/>
                              </a:rPr>
                              <m:t>2</m:t>
                            </m:r>
                            <m:r>
                              <a:rPr lang="en-US" i="1">
                                <a:latin typeface="Cambria Math" panose="02040503050406030204" pitchFamily="18" charset="0"/>
                              </a:rPr>
                              <m:t>𝑑</m:t>
                            </m:r>
                          </m:e>
                          <m:sub>
                            <m:r>
                              <a:rPr lang="en-US" i="1">
                                <a:latin typeface="Cambria Math" panose="02040503050406030204" pitchFamily="18" charset="0"/>
                              </a:rPr>
                              <m:t>h𝑘𝑙</m:t>
                            </m:r>
                          </m:sub>
                        </m:sSub>
                        <m:r>
                          <a:rPr lang="en-US" i="1">
                            <a:latin typeface="Cambria Math" panose="02040503050406030204" pitchFamily="18" charset="0"/>
                          </a:rPr>
                          <m:t>&lt;</m:t>
                        </m:r>
                        <m:r>
                          <a:rPr lang="en-US" i="1">
                            <a:latin typeface="Cambria Math" panose="02040503050406030204" pitchFamily="18" charset="0"/>
                          </a:rPr>
                          <m:t>𝜆</m:t>
                        </m:r>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h𝑘𝑙</m:t>
                                    </m:r>
                                  </m:sub>
                                </m:sSub>
                              </m:e>
                            </m:d>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h𝑘𝑙</m:t>
                            </m:r>
                          </m:sub>
                        </m:sSub>
                      </m:e>
                    </m:nary>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h𝑘𝑙</m:t>
                            </m:r>
                          </m:sub>
                        </m:sSub>
                      </m:e>
                    </m:d>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h𝑘𝑙</m:t>
                        </m:r>
                      </m:sub>
                    </m:sSub>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h𝑘𝑙</m:t>
                            </m:r>
                          </m:sub>
                        </m:sSub>
                      </m:e>
                    </m:d>
                  </m:oMath>
                </a14:m>
                <a:endParaRPr lang="en-US" dirty="0">
                  <a:effectLst/>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h𝑘𝑙</m:t>
                        </m:r>
                      </m:sub>
                    </m:sSub>
                    <m:r>
                      <a:rPr lang="en-US" i="1">
                        <a:latin typeface="Cambria Math" panose="02040503050406030204" pitchFamily="18" charset="0"/>
                      </a:rPr>
                      <m:t>=</m:t>
                    </m:r>
                    <m:r>
                      <a:rPr lang="en-US">
                        <a:latin typeface="Cambria Math" panose="02040503050406030204" pitchFamily="18" charset="0"/>
                      </a:rPr>
                      <m:t> </m:t>
                    </m:r>
                    <m:r>
                      <m:rPr>
                        <m:sty m:val="p"/>
                      </m:rPr>
                      <a:rPr lang="en-US">
                        <a:latin typeface="Cambria Math" panose="02040503050406030204" pitchFamily="18" charset="0"/>
                      </a:rPr>
                      <m:t>arcsin</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λ</m:t>
                            </m:r>
                          </m:e>
                          <m:sub>
                            <m:r>
                              <a:rPr lang="en-US" i="1">
                                <a:latin typeface="Cambria Math" panose="02040503050406030204" pitchFamily="18" charset="0"/>
                              </a:rPr>
                              <m:t>h𝑘𝑙</m:t>
                            </m:r>
                          </m:sub>
                        </m:sSub>
                      </m:num>
                      <m:den>
                        <m:sSub>
                          <m:sSubPr>
                            <m:ctrlPr>
                              <a:rPr lang="en-US" i="1">
                                <a:latin typeface="Cambria Math" panose="02040503050406030204" pitchFamily="18" charset="0"/>
                              </a:rPr>
                            </m:ctrlPr>
                          </m:sSubPr>
                          <m:e>
                            <m:r>
                              <a:rPr lang="en-US" i="1">
                                <a:latin typeface="Cambria Math" panose="02040503050406030204" pitchFamily="18" charset="0"/>
                              </a:rPr>
                              <m:t>2</m:t>
                            </m:r>
                            <m:r>
                              <a:rPr lang="en-US" i="1">
                                <a:latin typeface="Cambria Math" panose="02040503050406030204" pitchFamily="18" charset="0"/>
                              </a:rPr>
                              <m:t>𝑑</m:t>
                            </m:r>
                          </m:e>
                          <m:sub>
                            <m:r>
                              <a:rPr lang="en-US" i="1">
                                <a:latin typeface="Cambria Math" panose="02040503050406030204" pitchFamily="18" charset="0"/>
                              </a:rPr>
                              <m:t>h𝑘𝑙</m:t>
                            </m:r>
                          </m:sub>
                        </m:sSub>
                      </m:den>
                    </m:f>
                    <m:r>
                      <a:rPr lang="en-US" i="1">
                        <a:latin typeface="Cambria Math" panose="02040503050406030204" pitchFamily="18" charset="0"/>
                      </a:rPr>
                      <m:t>)</m:t>
                    </m:r>
                  </m:oMath>
                </a14:m>
                <a:r>
                  <a:rPr lang="en-US" dirty="0">
                    <a:effectLst/>
                  </a:rPr>
                  <a:t> </a:t>
                </a:r>
                <a:r>
                  <a:rPr lang="en-US" dirty="0"/>
                  <a:t> </a:t>
                </a:r>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h𝑘𝑙</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𝜋</m:t>
                        </m:r>
                      </m:den>
                    </m:f>
                    <m:nary>
                      <m:naryPr>
                        <m:limLoc m:val="subSup"/>
                        <m:ctrlPr>
                          <a:rPr lang="en-US" i="1">
                            <a:latin typeface="Cambria Math" panose="02040503050406030204" pitchFamily="18" charset="0"/>
                          </a:rPr>
                        </m:ctrlPr>
                      </m:naryPr>
                      <m: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𝜋</m:t>
                            </m:r>
                          </m:num>
                          <m:den>
                            <m:r>
                              <a:rPr lang="en-US" i="1">
                                <a:latin typeface="Cambria Math" panose="02040503050406030204" pitchFamily="18" charset="0"/>
                              </a:rPr>
                              <m:t>2</m:t>
                            </m:r>
                          </m:den>
                        </m:f>
                      </m:sub>
                      <m:sup>
                        <m:f>
                          <m:fPr>
                            <m:ctrlPr>
                              <a:rPr lang="en-US" i="1">
                                <a:latin typeface="Cambria Math" panose="02040503050406030204" pitchFamily="18" charset="0"/>
                              </a:rPr>
                            </m:ctrlPr>
                          </m:fPr>
                          <m:num>
                            <m:r>
                              <a:rPr lang="en-US" i="1">
                                <a:latin typeface="Cambria Math" panose="02040503050406030204" pitchFamily="18" charset="0"/>
                              </a:rPr>
                              <m:t>𝜋</m:t>
                            </m:r>
                          </m:num>
                          <m:den>
                            <m:r>
                              <a:rPr lang="en-US" i="1">
                                <a:latin typeface="Cambria Math" panose="02040503050406030204" pitchFamily="18" charset="0"/>
                              </a:rPr>
                              <m:t>2</m:t>
                            </m:r>
                          </m:den>
                        </m:f>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d>
                                  <m:dPr>
                                    <m:ctrlPr>
                                      <a:rPr lang="en-US" i="1">
                                        <a:latin typeface="Cambria Math" panose="02040503050406030204" pitchFamily="18" charset="0"/>
                                      </a:rPr>
                                    </m:ctrlPr>
                                  </m:dPr>
                                  <m:e>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𝑟</m:t>
                                        </m:r>
                                      </m:e>
                                      <m:sub>
                                        <m:r>
                                          <a:rPr lang="en-US" i="1">
                                            <a:solidFill>
                                              <a:srgbClr val="FF0000"/>
                                            </a:solidFill>
                                            <a:latin typeface="Cambria Math" panose="02040503050406030204" pitchFamily="18" charset="0"/>
                                          </a:rPr>
                                          <m:t>h𝑘𝑙</m:t>
                                        </m:r>
                                      </m:sub>
                                      <m:sup>
                                        <m:r>
                                          <a:rPr lang="en-US" i="1">
                                            <a:solidFill>
                                              <a:srgbClr val="FF0000"/>
                                            </a:solidFill>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h𝑘𝑙</m:t>
                                            </m:r>
                                          </m:sub>
                                        </m:sSub>
                                      </m:den>
                                    </m:f>
                                  </m:e>
                                </m:d>
                                <m:sSup>
                                  <m:sSupPr>
                                    <m:ctrlPr>
                                      <a:rPr lang="en-US" i="1">
                                        <a:latin typeface="Cambria Math" panose="02040503050406030204" pitchFamily="18" charset="0"/>
                                      </a:rPr>
                                    </m:ctrlPr>
                                  </m:sSupPr>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h𝑘𝑙</m:t>
                                                </m:r>
                                              </m:sub>
                                            </m:sSub>
                                            <m:d>
                                              <m:dPr>
                                                <m:ctrlPr>
                                                  <a:rPr lang="en-US" i="1">
                                                    <a:latin typeface="Cambria Math" panose="02040503050406030204" pitchFamily="18" charset="0"/>
                                                  </a:rPr>
                                                </m:ctrlPr>
                                              </m:dPr>
                                              <m:e>
                                                <m:r>
                                                  <a:rPr lang="en-US" i="1">
                                                    <a:latin typeface="Cambria Math" panose="02040503050406030204" pitchFamily="18" charset="0"/>
                                                  </a:rPr>
                                                  <m:t>𝜆</m:t>
                                                </m:r>
                                              </m:e>
                                            </m:d>
                                          </m:e>
                                        </m:func>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𝛽</m:t>
                                                </m:r>
                                              </m:e>
                                              <m:sub>
                                                <m:r>
                                                  <a:rPr lang="en-US" i="1">
                                                    <a:solidFill>
                                                      <a:srgbClr val="FF0000"/>
                                                    </a:solidFill>
                                                    <a:latin typeface="Cambria Math" panose="02040503050406030204" pitchFamily="18" charset="0"/>
                                                  </a:rPr>
                                                  <m:t>h𝑘𝑙</m:t>
                                                </m:r>
                                              </m:sub>
                                            </m:sSub>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h𝑘𝑙</m:t>
                                                </m:r>
                                              </m:sub>
                                            </m:sSub>
                                            <m:d>
                                              <m:dPr>
                                                <m:ctrlPr>
                                                  <a:rPr lang="en-US" i="1">
                                                    <a:latin typeface="Cambria Math" panose="02040503050406030204" pitchFamily="18" charset="0"/>
                                                  </a:rPr>
                                                </m:ctrlPr>
                                              </m:dPr>
                                              <m:e>
                                                <m:r>
                                                  <a:rPr lang="en-US" i="1">
                                                    <a:latin typeface="Cambria Math" panose="02040503050406030204" pitchFamily="18" charset="0"/>
                                                  </a:rPr>
                                                  <m:t>𝜆</m:t>
                                                </m:r>
                                              </m:e>
                                            </m:d>
                                          </m:e>
                                        </m:func>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h𝑘𝑙</m:t>
                                                </m:r>
                                              </m:sub>
                                            </m:sSub>
                                          </m:e>
                                        </m:func>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i="1">
                                                <a:latin typeface="Cambria Math" panose="02040503050406030204" pitchFamily="18" charset="0"/>
                                              </a:rPr>
                                              <m:t>𝜑</m:t>
                                            </m:r>
                                          </m:e>
                                        </m:func>
                                      </m:e>
                                    </m:d>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h𝑘𝑙</m:t>
                                        </m:r>
                                      </m:sub>
                                    </m:sSub>
                                  </m:den>
                                </m:f>
                              </m:e>
                            </m:d>
                          </m:e>
                          <m: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sup>
                        </m:sSup>
                        <m:r>
                          <a:rPr lang="en-US" i="1">
                            <a:latin typeface="Cambria Math" panose="02040503050406030204" pitchFamily="18" charset="0"/>
                          </a:rPr>
                          <m:t>𝑑</m:t>
                        </m:r>
                        <m:r>
                          <a:rPr lang="en-US" i="1">
                            <a:latin typeface="Cambria Math" panose="02040503050406030204" pitchFamily="18" charset="0"/>
                          </a:rPr>
                          <m:t>𝜑</m:t>
                        </m:r>
                      </m:e>
                    </m:nary>
                  </m:oMath>
                </a14:m>
                <a:r>
                  <a:rPr lang="en-US" dirty="0"/>
                  <a:t>,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h𝑘𝑙</m:t>
                        </m:r>
                      </m:sub>
                    </m:sSub>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𝜋</m:t>
                            </m:r>
                          </m:num>
                          <m:den>
                            <m:r>
                              <a:rPr lang="en-US" i="1">
                                <a:latin typeface="Cambria Math" panose="02040503050406030204" pitchFamily="18" charset="0"/>
                              </a:rPr>
                              <m:t>2</m:t>
                            </m:r>
                          </m:den>
                        </m:f>
                      </m:e>
                    </m:d>
                    <m:r>
                      <a:rPr lang="en-US" i="1">
                        <a:latin typeface="Cambria Math" panose="02040503050406030204" pitchFamily="18" charset="0"/>
                      </a:rPr>
                      <m:t>−</m:t>
                    </m:r>
                    <m:r>
                      <m:rPr>
                        <m:sty m:val="p"/>
                      </m:rPr>
                      <a:rPr lang="en-US">
                        <a:latin typeface="Cambria Math" panose="02040503050406030204" pitchFamily="18" charset="0"/>
                      </a:rPr>
                      <m:t>arcsin</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λ</m:t>
                            </m:r>
                          </m:e>
                          <m:sub>
                            <m:r>
                              <a:rPr lang="en-US" i="1">
                                <a:latin typeface="Cambria Math" panose="02040503050406030204" pitchFamily="18" charset="0"/>
                              </a:rPr>
                              <m:t>h𝑘𝑙</m:t>
                            </m:r>
                          </m:sub>
                        </m:sSub>
                      </m:num>
                      <m:den>
                        <m:sSub>
                          <m:sSubPr>
                            <m:ctrlPr>
                              <a:rPr lang="en-US" i="1">
                                <a:latin typeface="Cambria Math" panose="02040503050406030204" pitchFamily="18" charset="0"/>
                              </a:rPr>
                            </m:ctrlPr>
                          </m:sSubPr>
                          <m:e>
                            <m:r>
                              <a:rPr lang="en-US" i="1">
                                <a:latin typeface="Cambria Math" panose="02040503050406030204" pitchFamily="18" charset="0"/>
                              </a:rPr>
                              <m:t>2</m:t>
                            </m:r>
                            <m:r>
                              <a:rPr lang="en-US" i="1">
                                <a:latin typeface="Cambria Math" panose="02040503050406030204" pitchFamily="18" charset="0"/>
                              </a:rPr>
                              <m:t>𝑑</m:t>
                            </m:r>
                          </m:e>
                          <m:sub>
                            <m:r>
                              <a:rPr lang="en-US" i="1">
                                <a:latin typeface="Cambria Math" panose="02040503050406030204" pitchFamily="18" charset="0"/>
                              </a:rPr>
                              <m:t>h𝑘𝑙</m:t>
                            </m:r>
                          </m:sub>
                        </m:sSub>
                      </m:den>
                    </m:f>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44121" y="1206501"/>
                <a:ext cx="11579384" cy="4525963"/>
              </a:xfrm>
              <a:blipFill>
                <a:blip r:embed="rId2"/>
                <a:stretch>
                  <a:fillRect l="-876" b="-46499"/>
                </a:stretch>
              </a:blipFill>
            </p:spPr>
            <p:txBody>
              <a:bodyPr/>
              <a:lstStyle/>
              <a:p>
                <a:r>
                  <a:rPr lang="en-US">
                    <a:noFill/>
                  </a:rPr>
                  <a:t> </a:t>
                </a:r>
              </a:p>
            </p:txBody>
          </p:sp>
        </mc:Fallback>
      </mc:AlternateContent>
      <p:sp>
        <p:nvSpPr>
          <p:cNvPr id="5" name="Rectangle 4"/>
          <p:cNvSpPr/>
          <p:nvPr/>
        </p:nvSpPr>
        <p:spPr>
          <a:xfrm>
            <a:off x="1003984" y="5855455"/>
            <a:ext cx="9177403" cy="646331"/>
          </a:xfrm>
          <a:prstGeom prst="rect">
            <a:avLst/>
          </a:prstGeom>
        </p:spPr>
        <p:txBody>
          <a:bodyPr wrap="square">
            <a:spAutoFit/>
          </a:bodyPr>
          <a:lstStyle/>
          <a:p>
            <a:r>
              <a:rPr lang="en-US" dirty="0">
                <a:latin typeface="Calibri" panose="020F0502020204030204" pitchFamily="34" charset="0"/>
                <a:ea typeface="Malgun Gothic" panose="020B0503020000020004" pitchFamily="34" charset="-127"/>
                <a:cs typeface="Times New Roman" panose="02020603050405020304" pitchFamily="18" charset="0"/>
              </a:rPr>
              <a:t>E. Fermi, W. Sturm, R. Sachs. The transmission of slow neutrons through microcrystalline materials, Physical Review 71 (1947) 589.</a:t>
            </a:r>
            <a:endParaRPr lang="en-US" dirty="0"/>
          </a:p>
        </p:txBody>
      </p:sp>
      <p:cxnSp>
        <p:nvCxnSpPr>
          <p:cNvPr id="7" name="Straight Arrow Connector 6"/>
          <p:cNvCxnSpPr/>
          <p:nvPr/>
        </p:nvCxnSpPr>
        <p:spPr>
          <a:xfrm flipH="1">
            <a:off x="3805639" y="3758530"/>
            <a:ext cx="1114817" cy="7640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71605" y="3374366"/>
            <a:ext cx="2066795" cy="840230"/>
          </a:xfrm>
          <a:prstGeom prst="rect">
            <a:avLst/>
          </a:prstGeom>
          <a:noFill/>
        </p:spPr>
        <p:txBody>
          <a:bodyPr wrap="square" rtlCol="0">
            <a:spAutoFit/>
          </a:bodyPr>
          <a:lstStyle/>
          <a:p>
            <a:pPr algn="ctr">
              <a:lnSpc>
                <a:spcPct val="90000"/>
              </a:lnSpc>
            </a:pPr>
            <a:r>
              <a:rPr lang="en-US" dirty="0"/>
              <a:t>Degree of crystalline anisotropy</a:t>
            </a:r>
          </a:p>
        </p:txBody>
      </p:sp>
      <p:cxnSp>
        <p:nvCxnSpPr>
          <p:cNvPr id="9" name="Straight Arrow Connector 8"/>
          <p:cNvCxnSpPr/>
          <p:nvPr/>
        </p:nvCxnSpPr>
        <p:spPr>
          <a:xfrm>
            <a:off x="7545957" y="3758530"/>
            <a:ext cx="289746" cy="701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33813" y="3208716"/>
            <a:ext cx="3114035" cy="590931"/>
          </a:xfrm>
          <a:prstGeom prst="rect">
            <a:avLst/>
          </a:prstGeom>
          <a:noFill/>
        </p:spPr>
        <p:txBody>
          <a:bodyPr wrap="square" rtlCol="0">
            <a:spAutoFit/>
          </a:bodyPr>
          <a:lstStyle/>
          <a:p>
            <a:pPr algn="ctr">
              <a:lnSpc>
                <a:spcPct val="90000"/>
              </a:lnSpc>
            </a:pPr>
            <a:r>
              <a:rPr lang="en-US" dirty="0"/>
              <a:t>Most probable angle of preferred grain orientation</a:t>
            </a:r>
          </a:p>
        </p:txBody>
      </p:sp>
      <p:cxnSp>
        <p:nvCxnSpPr>
          <p:cNvPr id="11" name="Straight Arrow Connector 10"/>
          <p:cNvCxnSpPr/>
          <p:nvPr/>
        </p:nvCxnSpPr>
        <p:spPr>
          <a:xfrm flipH="1">
            <a:off x="7856271" y="2437911"/>
            <a:ext cx="1708209" cy="4387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342054" y="2036386"/>
            <a:ext cx="2581451" cy="840230"/>
          </a:xfrm>
          <a:prstGeom prst="rect">
            <a:avLst/>
          </a:prstGeom>
          <a:noFill/>
        </p:spPr>
        <p:txBody>
          <a:bodyPr wrap="square" rtlCol="0">
            <a:spAutoFit/>
          </a:bodyPr>
          <a:lstStyle/>
          <a:p>
            <a:pPr algn="ctr">
              <a:lnSpc>
                <a:spcPct val="90000"/>
              </a:lnSpc>
            </a:pPr>
            <a:r>
              <a:rPr lang="en-US" dirty="0"/>
              <a:t>Depends on the crystallite size along the beam direction</a:t>
            </a:r>
          </a:p>
        </p:txBody>
      </p:sp>
      <p:sp>
        <p:nvSpPr>
          <p:cNvPr id="6" name="Rectangle 5"/>
          <p:cNvSpPr/>
          <p:nvPr/>
        </p:nvSpPr>
        <p:spPr>
          <a:xfrm>
            <a:off x="344121" y="1998869"/>
            <a:ext cx="9079034" cy="582791"/>
          </a:xfrm>
          <a:prstGeom prst="rect">
            <a:avLst/>
          </a:prstGeom>
          <a:noFill/>
          <a:ln w="2540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184804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440" y="1600201"/>
                <a:ext cx="10772433" cy="4525963"/>
              </a:xfrm>
            </p:spPr>
            <p:txBody>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charset="0"/>
                          </a:rPr>
                          <m:t>𝐸</m:t>
                        </m:r>
                      </m:e>
                      <m:sub>
                        <m:r>
                          <a:rPr lang="en-US" i="1">
                            <a:latin typeface="Cambria Math" charset="0"/>
                          </a:rPr>
                          <m:t>h𝑘𝑙</m:t>
                        </m:r>
                      </m:sub>
                    </m:sSub>
                    <m:d>
                      <m:dPr>
                        <m:ctrlPr>
                          <a:rPr lang="en-US" i="1">
                            <a:latin typeface="Cambria Math" panose="02040503050406030204" pitchFamily="18" charset="0"/>
                          </a:rPr>
                        </m:ctrlPr>
                      </m:dPr>
                      <m:e>
                        <m:r>
                          <a:rPr lang="en-US" i="1">
                            <a:latin typeface="Cambria Math" charset="0"/>
                          </a:rPr>
                          <m:t>𝜆</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𝐹</m:t>
                            </m:r>
                          </m:e>
                          <m:sub>
                            <m:r>
                              <a:rPr lang="en-US" i="1">
                                <a:latin typeface="Cambria Math" charset="0"/>
                              </a:rPr>
                              <m:t>h𝑘𝑙</m:t>
                            </m:r>
                          </m:sub>
                        </m:sSub>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𝐸</m:t>
                        </m:r>
                      </m:e>
                      <m:sub>
                        <m:r>
                          <a:rPr lang="en-US" i="1">
                            <a:latin typeface="Cambria Math" charset="0"/>
                          </a:rPr>
                          <m:t>𝐵</m:t>
                        </m:r>
                      </m:sub>
                    </m:sSub>
                    <m:sSup>
                      <m:sSupPr>
                        <m:ctrlPr>
                          <a:rPr lang="en-US" i="1">
                            <a:latin typeface="Cambria Math" panose="02040503050406030204" pitchFamily="18" charset="0"/>
                          </a:rPr>
                        </m:ctrlPr>
                      </m:sSupPr>
                      <m:e>
                        <m:r>
                          <a:rPr lang="en-US" i="1">
                            <a:latin typeface="Cambria Math" charset="0"/>
                          </a:rPr>
                          <m:t>𝑠𝑖𝑛</m:t>
                        </m:r>
                      </m:e>
                      <m:sup>
                        <m:r>
                          <a:rPr lang="en-US" i="1">
                            <a:latin typeface="Cambria Math" charset="0"/>
                          </a:rPr>
                          <m:t>2</m:t>
                        </m:r>
                      </m:sup>
                    </m:sSup>
                    <m:sSub>
                      <m:sSubPr>
                        <m:ctrlPr>
                          <a:rPr lang="en-US" i="1">
                            <a:latin typeface="Cambria Math" panose="02040503050406030204" pitchFamily="18" charset="0"/>
                          </a:rPr>
                        </m:ctrlPr>
                      </m:sSubPr>
                      <m:e>
                        <m:r>
                          <a:rPr lang="en-US" i="1">
                            <a:latin typeface="Cambria Math" charset="0"/>
                          </a:rPr>
                          <m:t>𝜃</m:t>
                        </m:r>
                      </m:e>
                      <m:sub>
                        <m:r>
                          <a:rPr lang="en-US" i="1">
                            <a:latin typeface="Cambria Math" charset="0"/>
                          </a:rPr>
                          <m:t>h𝑘𝑙</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𝐸</m:t>
                        </m:r>
                      </m:e>
                      <m:sub>
                        <m:r>
                          <a:rPr lang="en-US" i="1">
                            <a:latin typeface="Cambria Math" charset="0"/>
                          </a:rPr>
                          <m:t>𝐿</m:t>
                        </m:r>
                      </m:sub>
                    </m:sSub>
                    <m:sSup>
                      <m:sSupPr>
                        <m:ctrlPr>
                          <a:rPr lang="en-US" i="1">
                            <a:latin typeface="Cambria Math" panose="02040503050406030204" pitchFamily="18" charset="0"/>
                          </a:rPr>
                        </m:ctrlPr>
                      </m:sSupPr>
                      <m:e>
                        <m:r>
                          <a:rPr lang="en-US" i="1">
                            <a:latin typeface="Cambria Math" charset="0"/>
                          </a:rPr>
                          <m:t>𝑐𝑜𝑠</m:t>
                        </m:r>
                      </m:e>
                      <m:sup>
                        <m:r>
                          <a:rPr lang="en-US" i="1">
                            <a:latin typeface="Cambria Math" charset="0"/>
                          </a:rPr>
                          <m:t>2</m:t>
                        </m:r>
                      </m:sup>
                    </m:sSup>
                    <m:sSub>
                      <m:sSubPr>
                        <m:ctrlPr>
                          <a:rPr lang="en-US" i="1">
                            <a:latin typeface="Cambria Math" panose="02040503050406030204" pitchFamily="18" charset="0"/>
                          </a:rPr>
                        </m:ctrlPr>
                      </m:sSubPr>
                      <m:e>
                        <m:r>
                          <a:rPr lang="en-US" i="1">
                            <a:latin typeface="Cambria Math" charset="0"/>
                          </a:rPr>
                          <m:t>𝜃</m:t>
                        </m:r>
                      </m:e>
                      <m:sub>
                        <m:r>
                          <a:rPr lang="en-US" i="1">
                            <a:latin typeface="Cambria Math" charset="0"/>
                          </a:rPr>
                          <m:t>h𝑘𝑙</m:t>
                        </m:r>
                      </m:sub>
                    </m:sSub>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charset="0"/>
                          </a:rPr>
                          <m:t>𝐸</m:t>
                        </m:r>
                      </m:e>
                      <m:sub>
                        <m:r>
                          <a:rPr lang="en-US" i="1">
                            <a:latin typeface="Cambria Math" charset="0"/>
                          </a:rPr>
                          <m:t>𝐵</m:t>
                        </m:r>
                      </m:sub>
                    </m:sSub>
                    <m:r>
                      <a:rPr lang="en-US" i="1">
                        <a:latin typeface="Cambria Math" charset="0"/>
                      </a:rPr>
                      <m:t>=</m:t>
                    </m:r>
                    <m:f>
                      <m:fPr>
                        <m:ctrlPr>
                          <a:rPr lang="en-US" i="1">
                            <a:latin typeface="Cambria Math" panose="02040503050406030204" pitchFamily="18" charset="0"/>
                          </a:rPr>
                        </m:ctrlPr>
                      </m:fPr>
                      <m:num>
                        <m:r>
                          <a:rPr lang="en-US" i="1">
                            <a:latin typeface="Cambria Math" charset="0"/>
                          </a:rPr>
                          <m:t>1</m:t>
                        </m:r>
                      </m:num>
                      <m:den>
                        <m:rad>
                          <m:radPr>
                            <m:degHide m:val="on"/>
                            <m:ctrlPr>
                              <a:rPr lang="en-US" i="1">
                                <a:latin typeface="Cambria Math" panose="02040503050406030204" pitchFamily="18" charset="0"/>
                              </a:rPr>
                            </m:ctrlPr>
                          </m:radPr>
                          <m:deg/>
                          <m:e>
                            <m:r>
                              <a:rPr lang="en-US" i="1">
                                <a:latin typeface="Cambria Math" charset="0"/>
                              </a:rPr>
                              <m:t>1+</m:t>
                            </m:r>
                            <m:r>
                              <a:rPr lang="en-US" i="1">
                                <a:latin typeface="Cambria Math" charset="0"/>
                              </a:rPr>
                              <m:t>𝑥</m:t>
                            </m:r>
                          </m:e>
                        </m:rad>
                      </m:den>
                    </m:f>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charset="0"/>
                          </a:rPr>
                          <m:t>𝐸</m:t>
                        </m:r>
                      </m:e>
                      <m:sub>
                        <m:r>
                          <a:rPr lang="en-US" i="1">
                            <a:latin typeface="Cambria Math" charset="0"/>
                          </a:rPr>
                          <m:t>𝐿</m:t>
                        </m:r>
                      </m:sub>
                    </m:sSub>
                    <m:r>
                      <a:rPr lang="en-US" i="1">
                        <a:latin typeface="Cambria Math" charset="0"/>
                      </a:rPr>
                      <m:t>=1−</m:t>
                    </m:r>
                    <m:f>
                      <m:fPr>
                        <m:ctrlPr>
                          <a:rPr lang="en-US" i="1">
                            <a:latin typeface="Cambria Math" panose="02040503050406030204" pitchFamily="18" charset="0"/>
                          </a:rPr>
                        </m:ctrlPr>
                      </m:fPr>
                      <m:num>
                        <m:r>
                          <a:rPr lang="en-US" i="1">
                            <a:latin typeface="Cambria Math" charset="0"/>
                          </a:rPr>
                          <m:t>𝑥</m:t>
                        </m:r>
                      </m:num>
                      <m:den>
                        <m:r>
                          <a:rPr lang="en-US" i="1">
                            <a:latin typeface="Cambria Math" charset="0"/>
                          </a:rPr>
                          <m:t>2</m:t>
                        </m:r>
                      </m:den>
                    </m:f>
                    <m:r>
                      <a:rPr lang="en-US" i="1">
                        <a:latin typeface="Cambria Math"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2</m:t>
                            </m:r>
                          </m:sup>
                        </m:sSup>
                      </m:num>
                      <m:den>
                        <m:r>
                          <a:rPr lang="en-US" i="1">
                            <a:latin typeface="Cambria Math" charset="0"/>
                          </a:rPr>
                          <m:t>4</m:t>
                        </m:r>
                      </m:den>
                    </m:f>
                    <m:r>
                      <a:rPr lang="en-US" i="1">
                        <a:latin typeface="Cambria Math" charset="0"/>
                      </a:rPr>
                      <m:t>−</m:t>
                    </m:r>
                    <m:f>
                      <m:fPr>
                        <m:ctrlPr>
                          <a:rPr lang="en-US" i="1">
                            <a:latin typeface="Cambria Math" panose="02040503050406030204" pitchFamily="18" charset="0"/>
                          </a:rPr>
                        </m:ctrlPr>
                      </m:fPr>
                      <m:num>
                        <m:r>
                          <a:rPr lang="en-US" i="1">
                            <a:latin typeface="Cambria Math" charset="0"/>
                          </a:rPr>
                          <m:t>5</m:t>
                        </m:r>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3</m:t>
                            </m:r>
                          </m:sup>
                        </m:sSup>
                      </m:num>
                      <m:den>
                        <m:r>
                          <a:rPr lang="en-US" i="1">
                            <a:latin typeface="Cambria Math" charset="0"/>
                          </a:rPr>
                          <m:t>48</m:t>
                        </m:r>
                      </m:den>
                    </m:f>
                    <m:r>
                      <a:rPr lang="en-US" i="1">
                        <a:latin typeface="Cambria Math" charset="0"/>
                      </a:rPr>
                      <m:t>+</m:t>
                    </m:r>
                    <m:f>
                      <m:fPr>
                        <m:ctrlPr>
                          <a:rPr lang="en-US" i="1">
                            <a:latin typeface="Cambria Math" panose="02040503050406030204" pitchFamily="18" charset="0"/>
                          </a:rPr>
                        </m:ctrlPr>
                      </m:fPr>
                      <m:num>
                        <m:r>
                          <a:rPr lang="en-US" i="1">
                            <a:latin typeface="Cambria Math" charset="0"/>
                          </a:rPr>
                          <m:t>7</m:t>
                        </m:r>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4</m:t>
                            </m:r>
                          </m:sup>
                        </m:sSup>
                      </m:num>
                      <m:den>
                        <m:r>
                          <a:rPr lang="en-US" i="1">
                            <a:latin typeface="Cambria Math" charset="0"/>
                          </a:rPr>
                          <m:t>192</m:t>
                        </m:r>
                      </m:den>
                    </m:f>
                  </m:oMath>
                </a14:m>
                <a:r>
                  <a:rPr lang="en-US" i="1" dirty="0"/>
                  <a:t> 	    </a:t>
                </a:r>
                <a:r>
                  <a:rPr lang="en-US" sz="1800" dirty="0"/>
                  <a:t>for x ≤ 1</a:t>
                </a:r>
              </a:p>
              <a:p>
                <a14:m>
                  <m:oMath xmlns:m="http://schemas.openxmlformats.org/officeDocument/2006/math">
                    <m:sSub>
                      <m:sSubPr>
                        <m:ctrlPr>
                          <a:rPr lang="en-US" i="1">
                            <a:latin typeface="Cambria Math" panose="02040503050406030204" pitchFamily="18" charset="0"/>
                          </a:rPr>
                        </m:ctrlPr>
                      </m:sSubPr>
                      <m:e>
                        <m:r>
                          <a:rPr lang="en-US" i="1">
                            <a:latin typeface="Cambria Math" charset="0"/>
                          </a:rPr>
                          <m:t>𝐸</m:t>
                        </m:r>
                      </m:e>
                      <m:sub>
                        <m:r>
                          <a:rPr lang="en-US" i="1">
                            <a:latin typeface="Cambria Math" charset="0"/>
                          </a:rPr>
                          <m:t>𝐿</m:t>
                        </m:r>
                      </m:sub>
                    </m:sSub>
                    <m:r>
                      <a:rPr lang="en-US" i="1">
                        <a:latin typeface="Cambria Math"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charset="0"/>
                              </a:rPr>
                              <m:t>2</m:t>
                            </m:r>
                          </m:num>
                          <m:den>
                            <m:r>
                              <a:rPr lang="en-US" i="1">
                                <a:latin typeface="Cambria Math" charset="0"/>
                              </a:rPr>
                              <m:t>𝜋</m:t>
                            </m:r>
                            <m:r>
                              <a:rPr lang="en-US" i="1">
                                <a:latin typeface="Cambria Math" charset="0"/>
                              </a:rPr>
                              <m:t>𝑥</m:t>
                            </m:r>
                          </m:den>
                        </m:f>
                      </m:e>
                    </m:rad>
                    <m:d>
                      <m:dPr>
                        <m:begChr m:val="["/>
                        <m:endChr m:val="]"/>
                        <m:ctrlPr>
                          <a:rPr lang="en-US" i="1">
                            <a:latin typeface="Cambria Math" panose="02040503050406030204" pitchFamily="18" charset="0"/>
                          </a:rPr>
                        </m:ctrlPr>
                      </m:dPr>
                      <m:e>
                        <m:r>
                          <a:rPr lang="en-US" i="1">
                            <a:latin typeface="Cambria Math" charset="0"/>
                          </a:rPr>
                          <m:t>1−</m:t>
                        </m:r>
                        <m:f>
                          <m:fPr>
                            <m:ctrlPr>
                              <a:rPr lang="en-US" i="1">
                                <a:latin typeface="Cambria Math" panose="02040503050406030204" pitchFamily="18" charset="0"/>
                              </a:rPr>
                            </m:ctrlPr>
                          </m:fPr>
                          <m:num>
                            <m:r>
                              <a:rPr lang="en-US" i="1">
                                <a:latin typeface="Cambria Math" charset="0"/>
                              </a:rPr>
                              <m:t>1</m:t>
                            </m:r>
                          </m:num>
                          <m:den>
                            <m:r>
                              <a:rPr lang="en-US" i="1">
                                <a:latin typeface="Cambria Math" charset="0"/>
                              </a:rPr>
                              <m:t>8</m:t>
                            </m:r>
                            <m:r>
                              <a:rPr lang="en-US" i="1">
                                <a:latin typeface="Cambria Math" charset="0"/>
                              </a:rPr>
                              <m:t>𝑥</m:t>
                            </m:r>
                          </m:den>
                        </m:f>
                        <m:r>
                          <a:rPr lang="en-US" i="1">
                            <a:latin typeface="Cambria Math" charset="0"/>
                          </a:rPr>
                          <m:t>−</m:t>
                        </m:r>
                        <m:f>
                          <m:fPr>
                            <m:ctrlPr>
                              <a:rPr lang="en-US" i="1">
                                <a:latin typeface="Cambria Math" panose="02040503050406030204" pitchFamily="18" charset="0"/>
                              </a:rPr>
                            </m:ctrlPr>
                          </m:fPr>
                          <m:num>
                            <m:r>
                              <a:rPr lang="en-US" i="1">
                                <a:latin typeface="Cambria Math" charset="0"/>
                              </a:rPr>
                              <m:t>3</m:t>
                            </m:r>
                          </m:num>
                          <m:den>
                            <m:r>
                              <a:rPr lang="en-US" i="1">
                                <a:latin typeface="Cambria Math" charset="0"/>
                              </a:rPr>
                              <m:t>128</m:t>
                            </m:r>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2</m:t>
                                </m:r>
                              </m:sup>
                            </m:sSup>
                          </m:den>
                        </m:f>
                        <m:r>
                          <a:rPr lang="en-US" i="1">
                            <a:latin typeface="Cambria Math" charset="0"/>
                          </a:rPr>
                          <m:t>−</m:t>
                        </m:r>
                        <m:f>
                          <m:fPr>
                            <m:ctrlPr>
                              <a:rPr lang="en-US" i="1">
                                <a:latin typeface="Cambria Math" panose="02040503050406030204" pitchFamily="18" charset="0"/>
                              </a:rPr>
                            </m:ctrlPr>
                          </m:fPr>
                          <m:num>
                            <m:r>
                              <a:rPr lang="en-US" i="1">
                                <a:latin typeface="Cambria Math" charset="0"/>
                              </a:rPr>
                              <m:t>15</m:t>
                            </m:r>
                          </m:num>
                          <m:den>
                            <m:r>
                              <a:rPr lang="en-US" i="1">
                                <a:latin typeface="Cambria Math" charset="0"/>
                              </a:rPr>
                              <m:t>1024</m:t>
                            </m:r>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3</m:t>
                                </m:r>
                              </m:sup>
                            </m:sSup>
                          </m:den>
                        </m:f>
                      </m:e>
                    </m:d>
                  </m:oMath>
                </a14:m>
                <a:r>
                  <a:rPr lang="en-US" i="1" dirty="0"/>
                  <a:t>      </a:t>
                </a:r>
                <a:r>
                  <a:rPr lang="en-US" sz="2000" dirty="0"/>
                  <a:t>for x &gt; 1</a:t>
                </a:r>
              </a:p>
              <a:p>
                <a14:m>
                  <m:oMath xmlns:m="http://schemas.openxmlformats.org/officeDocument/2006/math">
                    <m:r>
                      <a:rPr lang="en-US" i="1">
                        <a:latin typeface="Cambria Math" charset="0"/>
                      </a:rPr>
                      <m:t>𝑥</m:t>
                    </m:r>
                    <m:r>
                      <a:rPr lang="en-US" i="1">
                        <a:latin typeface="Cambria Math" charset="0"/>
                      </a:rPr>
                      <m:t>=</m:t>
                    </m:r>
                    <m:sSup>
                      <m:sSupPr>
                        <m:ctrlPr>
                          <a:rPr lang="en-US" i="1">
                            <a:latin typeface="Cambria Math" panose="02040503050406030204" pitchFamily="18" charset="0"/>
                          </a:rPr>
                        </m:ctrlPr>
                      </m:sSupPr>
                      <m:e>
                        <m:r>
                          <a:rPr lang="en-US" i="1" smtClean="0">
                            <a:solidFill>
                              <a:srgbClr val="FF0000"/>
                            </a:solidFill>
                            <a:latin typeface="Cambria Math" charset="0"/>
                          </a:rPr>
                          <m:t>𝑆</m:t>
                        </m:r>
                      </m:e>
                      <m:sup>
                        <m:r>
                          <a:rPr lang="en-US" i="1">
                            <a:latin typeface="Cambria Math" charset="0"/>
                          </a:rPr>
                          <m:t>2</m:t>
                        </m:r>
                      </m:sup>
                    </m:sSup>
                    <m:sSup>
                      <m:sSupPr>
                        <m:ctrlPr>
                          <a:rPr lang="en-US" i="1">
                            <a:latin typeface="Cambria Math" panose="02040503050406030204" pitchFamily="18" charset="0"/>
                          </a:rPr>
                        </m:ctrlPr>
                      </m:sSupPr>
                      <m:e>
                        <m:r>
                          <a:rPr lang="en-US" i="1">
                            <a:latin typeface="Cambria Math" charset="0"/>
                          </a:rPr>
                          <m:t>(</m:t>
                        </m:r>
                        <m:f>
                          <m:fPr>
                            <m:ctrlPr>
                              <a:rPr lang="en-US" i="1">
                                <a:latin typeface="Cambria Math" panose="02040503050406030204" pitchFamily="18" charset="0"/>
                              </a:rPr>
                            </m:ctrlPr>
                          </m:fPr>
                          <m:num>
                            <m:r>
                              <a:rPr lang="en-US" i="1">
                                <a:latin typeface="Cambria Math" charset="0"/>
                              </a:rPr>
                              <m:t>𝜆</m:t>
                            </m:r>
                            <m:sSub>
                              <m:sSubPr>
                                <m:ctrlPr>
                                  <a:rPr lang="en-US" i="1">
                                    <a:latin typeface="Cambria Math" panose="02040503050406030204" pitchFamily="18" charset="0"/>
                                  </a:rPr>
                                </m:ctrlPr>
                              </m:sSubPr>
                              <m:e>
                                <m:r>
                                  <a:rPr lang="en-US" i="1">
                                    <a:latin typeface="Cambria Math" charset="0"/>
                                  </a:rPr>
                                  <m:t>𝐹</m:t>
                                </m:r>
                              </m:e>
                              <m:sub>
                                <m:r>
                                  <a:rPr lang="en-US" i="1">
                                    <a:latin typeface="Cambria Math" charset="0"/>
                                  </a:rPr>
                                  <m:t>h𝑘𝑙</m:t>
                                </m:r>
                              </m:sub>
                            </m:sSub>
                          </m:num>
                          <m:den>
                            <m:sSub>
                              <m:sSubPr>
                                <m:ctrlPr>
                                  <a:rPr lang="en-US" i="1">
                                    <a:latin typeface="Cambria Math" panose="02040503050406030204" pitchFamily="18" charset="0"/>
                                  </a:rPr>
                                </m:ctrlPr>
                              </m:sSubPr>
                              <m:e>
                                <m:r>
                                  <a:rPr lang="en-US" i="1">
                                    <a:latin typeface="Cambria Math" charset="0"/>
                                  </a:rPr>
                                  <m:t>𝑉</m:t>
                                </m:r>
                              </m:e>
                              <m:sub>
                                <m:r>
                                  <a:rPr lang="en-US" i="1">
                                    <a:latin typeface="Cambria Math" charset="0"/>
                                  </a:rPr>
                                  <m:t>0</m:t>
                                </m:r>
                              </m:sub>
                            </m:sSub>
                          </m:den>
                        </m:f>
                        <m:r>
                          <a:rPr lang="en-US" i="1">
                            <a:latin typeface="Cambria Math" charset="0"/>
                          </a:rPr>
                          <m:t>)</m:t>
                        </m:r>
                      </m:e>
                      <m:sup>
                        <m:r>
                          <a:rPr lang="en-US" i="1">
                            <a:latin typeface="Cambria Math" charset="0"/>
                          </a:rPr>
                          <m:t>2</m:t>
                        </m:r>
                      </m:sup>
                    </m:sSup>
                  </m:oMath>
                </a14:m>
                <a:r>
                  <a:rPr lang="en-US" sz="2000" dirty="0"/>
                  <a:t>, where S</a:t>
                </a:r>
                <a:r>
                  <a:rPr lang="en-US" sz="1800" dirty="0"/>
                  <a:t> is proportional to the crystallite size along the beam direction</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440" y="1600201"/>
                <a:ext cx="10772433" cy="4525963"/>
              </a:xfrm>
              <a:blipFill>
                <a:blip r:embed="rId2"/>
                <a:stretch>
                  <a:fillRect l="-1061" t="-1401"/>
                </a:stretch>
              </a:blipFill>
            </p:spPr>
            <p:txBody>
              <a:bodyPr/>
              <a:lstStyle/>
              <a:p>
                <a:r>
                  <a:rPr lang="en-US">
                    <a:noFill/>
                  </a:rPr>
                  <a:t> </a:t>
                </a:r>
              </a:p>
            </p:txBody>
          </p:sp>
        </mc:Fallback>
      </mc:AlternateContent>
      <p:sp>
        <p:nvSpPr>
          <p:cNvPr id="5" name="Title 1"/>
          <p:cNvSpPr>
            <a:spLocks noGrp="1"/>
          </p:cNvSpPr>
          <p:nvPr>
            <p:ph type="title"/>
          </p:nvPr>
        </p:nvSpPr>
        <p:spPr>
          <a:xfrm>
            <a:off x="344121" y="320040"/>
            <a:ext cx="11375136" cy="929485"/>
          </a:xfrm>
        </p:spPr>
        <p:txBody>
          <a:bodyPr/>
          <a:lstStyle/>
          <a:p>
            <a:r>
              <a:rPr lang="en-US" dirty="0"/>
              <a:t>Theory of wavelength-dependent neutron radiography (cont’d)</a:t>
            </a:r>
          </a:p>
        </p:txBody>
      </p:sp>
      <p:sp>
        <p:nvSpPr>
          <p:cNvPr id="6" name="Rectangle 5"/>
          <p:cNvSpPr/>
          <p:nvPr/>
        </p:nvSpPr>
        <p:spPr>
          <a:xfrm>
            <a:off x="-12483" y="5362154"/>
            <a:ext cx="12088341" cy="1200329"/>
          </a:xfrm>
          <a:prstGeom prst="rect">
            <a:avLst/>
          </a:prstGeom>
        </p:spPr>
        <p:txBody>
          <a:bodyPr wrap="square">
            <a:spAutoFit/>
          </a:bodyPr>
          <a:lstStyle/>
          <a:p>
            <a:pPr marL="0" marR="0" algn="just">
              <a:spcBef>
                <a:spcPts val="0"/>
              </a:spcBef>
              <a:spcAft>
                <a:spcPts val="0"/>
              </a:spcAft>
            </a:pPr>
            <a:r>
              <a:rPr lang="en-US" dirty="0">
                <a:latin typeface="Times New Roman" panose="02020603050405020304" pitchFamily="18" charset="0"/>
                <a:ea typeface="Malgun Gothic" panose="020B0503020000020004" pitchFamily="34" charset="-127"/>
              </a:rPr>
              <a:t>T.M. Sabine, R.B. Von </a:t>
            </a:r>
            <a:r>
              <a:rPr lang="en-US" dirty="0" err="1">
                <a:latin typeface="Times New Roman" panose="02020603050405020304" pitchFamily="18" charset="0"/>
                <a:ea typeface="Malgun Gothic" panose="020B0503020000020004" pitchFamily="34" charset="-127"/>
              </a:rPr>
              <a:t>Dreele</a:t>
            </a:r>
            <a:r>
              <a:rPr lang="en-US" dirty="0">
                <a:latin typeface="Times New Roman" panose="02020603050405020304" pitchFamily="18" charset="0"/>
                <a:ea typeface="Malgun Gothic" panose="020B0503020000020004" pitchFamily="34" charset="-127"/>
              </a:rPr>
              <a:t>, J.-E. Jorgensen. Extinction in time-of-flight neutron powder </a:t>
            </a:r>
            <a:r>
              <a:rPr lang="en-US" dirty="0" err="1">
                <a:latin typeface="Times New Roman" panose="02020603050405020304" pitchFamily="18" charset="0"/>
                <a:ea typeface="Malgun Gothic" panose="020B0503020000020004" pitchFamily="34" charset="-127"/>
              </a:rPr>
              <a:t>diffractometry</a:t>
            </a:r>
            <a:r>
              <a:rPr lang="en-US" dirty="0">
                <a:latin typeface="Times New Roman" panose="02020603050405020304" pitchFamily="18" charset="0"/>
                <a:ea typeface="Malgun Gothic" panose="020B0503020000020004" pitchFamily="34" charset="-127"/>
              </a:rPr>
              <a:t>, </a:t>
            </a:r>
            <a:r>
              <a:rPr lang="en-US" dirty="0" err="1">
                <a:latin typeface="Times New Roman" panose="02020603050405020304" pitchFamily="18" charset="0"/>
                <a:ea typeface="Malgun Gothic" panose="020B0503020000020004" pitchFamily="34" charset="-127"/>
              </a:rPr>
              <a:t>Acta</a:t>
            </a:r>
            <a:r>
              <a:rPr lang="en-US" dirty="0">
                <a:latin typeface="Times New Roman" panose="02020603050405020304" pitchFamily="18" charset="0"/>
                <a:ea typeface="Malgun Gothic" panose="020B0503020000020004" pitchFamily="34" charset="-127"/>
              </a:rPr>
              <a:t> </a:t>
            </a:r>
            <a:r>
              <a:rPr lang="en-US" dirty="0" err="1">
                <a:latin typeface="Times New Roman" panose="02020603050405020304" pitchFamily="18" charset="0"/>
                <a:ea typeface="Malgun Gothic" panose="020B0503020000020004" pitchFamily="34" charset="-127"/>
              </a:rPr>
              <a:t>Crystallographica</a:t>
            </a:r>
            <a:r>
              <a:rPr lang="en-US" dirty="0">
                <a:latin typeface="Times New Roman" panose="02020603050405020304" pitchFamily="18" charset="0"/>
                <a:ea typeface="Malgun Gothic" panose="020B0503020000020004" pitchFamily="34" charset="-127"/>
              </a:rPr>
              <a:t> Section A 44 (1988) 374-379.</a:t>
            </a:r>
          </a:p>
          <a:p>
            <a:pPr marL="0" marR="0" algn="just">
              <a:spcBef>
                <a:spcPts val="0"/>
              </a:spcBef>
              <a:spcAft>
                <a:spcPts val="0"/>
              </a:spcAft>
            </a:pPr>
            <a:r>
              <a:rPr lang="en-US" dirty="0">
                <a:latin typeface="Times New Roman" panose="02020603050405020304" pitchFamily="18" charset="0"/>
                <a:ea typeface="Malgun Gothic" panose="020B0503020000020004" pitchFamily="34" charset="-127"/>
              </a:rPr>
              <a:t>T. Sabine. A reconciliation of extinction theories, </a:t>
            </a:r>
            <a:r>
              <a:rPr lang="en-US" dirty="0" err="1">
                <a:latin typeface="Times New Roman" panose="02020603050405020304" pitchFamily="18" charset="0"/>
                <a:ea typeface="Malgun Gothic" panose="020B0503020000020004" pitchFamily="34" charset="-127"/>
              </a:rPr>
              <a:t>Acta</a:t>
            </a:r>
            <a:r>
              <a:rPr lang="en-US" dirty="0">
                <a:latin typeface="Times New Roman" panose="02020603050405020304" pitchFamily="18" charset="0"/>
                <a:ea typeface="Malgun Gothic" panose="020B0503020000020004" pitchFamily="34" charset="-127"/>
              </a:rPr>
              <a:t> </a:t>
            </a:r>
            <a:r>
              <a:rPr lang="en-US" dirty="0" err="1">
                <a:latin typeface="Times New Roman" panose="02020603050405020304" pitchFamily="18" charset="0"/>
                <a:ea typeface="Malgun Gothic" panose="020B0503020000020004" pitchFamily="34" charset="-127"/>
              </a:rPr>
              <a:t>Crystallographica</a:t>
            </a:r>
            <a:r>
              <a:rPr lang="en-US" dirty="0">
                <a:latin typeface="Times New Roman" panose="02020603050405020304" pitchFamily="18" charset="0"/>
                <a:ea typeface="Malgun Gothic" panose="020B0503020000020004" pitchFamily="34" charset="-127"/>
              </a:rPr>
              <a:t> Section A: Foundations of Crystallography 44 (1988) 368-374.</a:t>
            </a:r>
            <a:endParaRPr lang="en-US" sz="1800" dirty="0">
              <a:effectLst/>
              <a:latin typeface="Times New Roman" panose="02020603050405020304" pitchFamily="18" charset="0"/>
              <a:ea typeface="Malgun Gothic" panose="020B0503020000020004" pitchFamily="34" charset="-127"/>
            </a:endParaRPr>
          </a:p>
        </p:txBody>
      </p:sp>
      <p:cxnSp>
        <p:nvCxnSpPr>
          <p:cNvPr id="9" name="Straight Arrow Connector 8"/>
          <p:cNvCxnSpPr>
            <a:cxnSpLocks/>
          </p:cNvCxnSpPr>
          <p:nvPr/>
        </p:nvCxnSpPr>
        <p:spPr>
          <a:xfrm flipH="1">
            <a:off x="3972393" y="1270852"/>
            <a:ext cx="659766" cy="3293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53003" y="863801"/>
            <a:ext cx="3757370" cy="590931"/>
          </a:xfrm>
          <a:prstGeom prst="rect">
            <a:avLst/>
          </a:prstGeom>
          <a:noFill/>
        </p:spPr>
        <p:txBody>
          <a:bodyPr wrap="square" rtlCol="0">
            <a:spAutoFit/>
          </a:bodyPr>
          <a:lstStyle/>
          <a:p>
            <a:pPr algn="ctr">
              <a:lnSpc>
                <a:spcPct val="90000"/>
              </a:lnSpc>
            </a:pPr>
            <a:r>
              <a:rPr lang="en-US" dirty="0"/>
              <a:t>Back-scatter and Laue (forward-scatter) contributions</a:t>
            </a:r>
          </a:p>
        </p:txBody>
      </p:sp>
      <p:cxnSp>
        <p:nvCxnSpPr>
          <p:cNvPr id="12" name="Straight Arrow Connector 11"/>
          <p:cNvCxnSpPr>
            <a:cxnSpLocks/>
          </p:cNvCxnSpPr>
          <p:nvPr/>
        </p:nvCxnSpPr>
        <p:spPr>
          <a:xfrm>
            <a:off x="4632158" y="1270852"/>
            <a:ext cx="1228996" cy="3293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69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Bragg edge fitting with </a:t>
            </a:r>
            <a:r>
              <a:rPr lang="en-US" dirty="0" err="1"/>
              <a:t>Jupyter</a:t>
            </a:r>
            <a:r>
              <a:rPr lang="en-US" dirty="0"/>
              <a:t> Notebooks</a:t>
            </a:r>
          </a:p>
        </p:txBody>
      </p:sp>
      <p:pic>
        <p:nvPicPr>
          <p:cNvPr id="5" name="Picture 4"/>
          <p:cNvPicPr>
            <a:picLocks noChangeAspect="1"/>
          </p:cNvPicPr>
          <p:nvPr/>
        </p:nvPicPr>
        <p:blipFill>
          <a:blip r:embed="rId2"/>
          <a:stretch>
            <a:fillRect/>
          </a:stretch>
        </p:blipFill>
        <p:spPr>
          <a:xfrm>
            <a:off x="177038" y="1052186"/>
            <a:ext cx="9003952" cy="5004735"/>
          </a:xfrm>
          <a:prstGeom prst="rect">
            <a:avLst/>
          </a:prstGeom>
        </p:spPr>
      </p:pic>
      <p:pic>
        <p:nvPicPr>
          <p:cNvPr id="6" name="Picture 5"/>
          <p:cNvPicPr>
            <a:picLocks noChangeAspect="1"/>
          </p:cNvPicPr>
          <p:nvPr/>
        </p:nvPicPr>
        <p:blipFill rotWithShape="1">
          <a:blip r:embed="rId3"/>
          <a:srcRect l="3282" r="31096"/>
          <a:stretch/>
        </p:blipFill>
        <p:spPr>
          <a:xfrm>
            <a:off x="3306871" y="1052186"/>
            <a:ext cx="6263014" cy="518473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543" t="34019" r="40697" b="13791"/>
          <a:stretch/>
        </p:blipFill>
        <p:spPr>
          <a:xfrm>
            <a:off x="6914367" y="2114803"/>
            <a:ext cx="5311035" cy="3942118"/>
          </a:xfrm>
          <a:prstGeom prst="rect">
            <a:avLst/>
          </a:prstGeom>
        </p:spPr>
      </p:pic>
    </p:spTree>
    <p:extLst>
      <p:ext uri="{BB962C8B-B14F-4D97-AF65-F5344CB8AC3E}">
        <p14:creationId xmlns:p14="http://schemas.microsoft.com/office/powerpoint/2010/main" val="170009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9318-9DB8-1545-A233-C3C255719ECA}"/>
              </a:ext>
            </a:extLst>
          </p:cNvPr>
          <p:cNvSpPr>
            <a:spLocks noGrp="1"/>
          </p:cNvSpPr>
          <p:nvPr>
            <p:ph type="title"/>
          </p:nvPr>
        </p:nvSpPr>
        <p:spPr/>
        <p:txBody>
          <a:bodyPr/>
          <a:lstStyle/>
          <a:p>
            <a:r>
              <a:rPr lang="en-US" dirty="0"/>
              <a:t>Advanced neutron imaging techniques at ORNL</a:t>
            </a:r>
          </a:p>
        </p:txBody>
      </p:sp>
      <p:sp>
        <p:nvSpPr>
          <p:cNvPr id="3" name="Content Placeholder 2">
            <a:extLst>
              <a:ext uri="{FF2B5EF4-FFF2-40B4-BE49-F238E27FC236}">
                <a16:creationId xmlns:a16="http://schemas.microsoft.com/office/drawing/2014/main" id="{0EFD8DEC-EBE0-B74B-A59B-AAE56E1031FA}"/>
              </a:ext>
            </a:extLst>
          </p:cNvPr>
          <p:cNvSpPr>
            <a:spLocks noGrp="1"/>
          </p:cNvSpPr>
          <p:nvPr>
            <p:ph idx="1"/>
          </p:nvPr>
        </p:nvSpPr>
        <p:spPr>
          <a:xfrm>
            <a:off x="396740" y="1261523"/>
            <a:ext cx="11369809" cy="4922107"/>
          </a:xfrm>
        </p:spPr>
        <p:txBody>
          <a:bodyPr/>
          <a:lstStyle/>
          <a:p>
            <a:r>
              <a:rPr lang="en-US" sz="2400" dirty="0"/>
              <a:t>At the Spallation Neutron Source:</a:t>
            </a:r>
          </a:p>
          <a:p>
            <a:pPr lvl="1"/>
            <a:r>
              <a:rPr lang="en-US" sz="2000" dirty="0"/>
              <a:t>Bragg-edge imaging (this talk)</a:t>
            </a:r>
          </a:p>
          <a:p>
            <a:pPr lvl="1"/>
            <a:r>
              <a:rPr lang="en-US" sz="2000" dirty="0"/>
              <a:t>Resonance imaging (Yuxuan Zhang)</a:t>
            </a:r>
          </a:p>
          <a:p>
            <a:r>
              <a:rPr lang="en-US" sz="2400" dirty="0"/>
              <a:t>At the High Flux Isotope Reactor CG-1D Imaging Beamline:</a:t>
            </a:r>
          </a:p>
          <a:p>
            <a:pPr lvl="1"/>
            <a:r>
              <a:rPr lang="en-US" sz="2000" dirty="0"/>
              <a:t>Polarized imaging (Tianhao Wang)</a:t>
            </a:r>
          </a:p>
          <a:p>
            <a:pPr lvl="1"/>
            <a:r>
              <a:rPr lang="en-US" sz="2000" dirty="0"/>
              <a:t>Spin Echo SANS (Fankang Li, proof-of-concept done in June at CG-1D)</a:t>
            </a:r>
          </a:p>
          <a:p>
            <a:pPr lvl="1"/>
            <a:r>
              <a:rPr lang="en-US" sz="2000" dirty="0"/>
              <a:t>Grating interferometry (Les Butler @LSU, available Summer 2019 at CG-1D)</a:t>
            </a:r>
          </a:p>
          <a:p>
            <a:pPr lvl="1"/>
            <a:r>
              <a:rPr lang="en-US" sz="2000" dirty="0"/>
              <a:t>Laminography (ongoing)</a:t>
            </a:r>
          </a:p>
          <a:p>
            <a:r>
              <a:rPr lang="en-US" sz="2400" dirty="0"/>
              <a:t>At both facilities:</a:t>
            </a:r>
          </a:p>
          <a:p>
            <a:pPr lvl="1"/>
            <a:r>
              <a:rPr lang="en-US" sz="2000" dirty="0"/>
              <a:t>Advanced reconstruction and visualization (ongoing)</a:t>
            </a:r>
            <a:endParaRPr lang="en-US" sz="1600" dirty="0"/>
          </a:p>
          <a:p>
            <a:pPr lvl="1"/>
            <a:r>
              <a:rPr lang="en-US" sz="2000" dirty="0"/>
              <a:t>Machine learning/artificial intelligence (statistical techniques to “teach” computers to learn, within reach but available when?)</a:t>
            </a:r>
          </a:p>
        </p:txBody>
      </p:sp>
    </p:spTree>
    <p:extLst>
      <p:ext uri="{BB962C8B-B14F-4D97-AF65-F5344CB8AC3E}">
        <p14:creationId xmlns:p14="http://schemas.microsoft.com/office/powerpoint/2010/main" val="1257428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42" y="320039"/>
            <a:ext cx="12067083" cy="929485"/>
          </a:xfrm>
        </p:spPr>
        <p:txBody>
          <a:bodyPr/>
          <a:lstStyle/>
          <a:p>
            <a:r>
              <a:rPr lang="en-US" dirty="0"/>
              <a:t>Application of Bragg edge imaging to Additive Manufacturing</a:t>
            </a:r>
          </a:p>
        </p:txBody>
      </p:sp>
      <p:sp>
        <p:nvSpPr>
          <p:cNvPr id="3" name="Content Placeholder 2"/>
          <p:cNvSpPr>
            <a:spLocks noGrp="1"/>
          </p:cNvSpPr>
          <p:nvPr>
            <p:ph idx="1"/>
          </p:nvPr>
        </p:nvSpPr>
        <p:spPr>
          <a:xfrm>
            <a:off x="347472" y="1637228"/>
            <a:ext cx="11369809" cy="4813814"/>
          </a:xfrm>
        </p:spPr>
        <p:txBody>
          <a:bodyPr/>
          <a:lstStyle/>
          <a:p>
            <a:r>
              <a:rPr lang="en-US" dirty="0"/>
              <a:t>Additive Manufacturing </a:t>
            </a:r>
            <a:r>
              <a:rPr lang="en-US" i="1" dirty="0"/>
              <a:t>metal</a:t>
            </a:r>
            <a:r>
              <a:rPr lang="en-US" dirty="0"/>
              <a:t> components microstructure NDE needed for modeling purposes, and eventually validation of parts</a:t>
            </a:r>
          </a:p>
          <a:p>
            <a:r>
              <a:rPr lang="en-US" dirty="0"/>
              <a:t>Neutrons have the capability to penetrate deep into metals:</a:t>
            </a:r>
          </a:p>
          <a:p>
            <a:pPr lvl="1"/>
            <a:r>
              <a:rPr lang="en-US" dirty="0"/>
              <a:t>Diffraction</a:t>
            </a:r>
          </a:p>
          <a:p>
            <a:pPr lvl="1"/>
            <a:r>
              <a:rPr lang="en-US" dirty="0"/>
              <a:t>Neutron wavelength-dependent radiography</a:t>
            </a:r>
          </a:p>
          <a:p>
            <a:pPr lvl="1"/>
            <a:r>
              <a:rPr lang="en-US" dirty="0"/>
              <a:t>Computed tomography</a:t>
            </a:r>
          </a:p>
          <a:p>
            <a:r>
              <a:rPr lang="en-US" dirty="0"/>
              <a:t>Our research focused on AM Inconel 718 samples (coupons and dog bones geometries) with different treatment (heat, tension, compression)</a:t>
            </a:r>
          </a:p>
          <a:p>
            <a:r>
              <a:rPr lang="en-US" dirty="0"/>
              <a:t>Techniques apply to other crystalline structures</a:t>
            </a:r>
          </a:p>
        </p:txBody>
      </p:sp>
    </p:spTree>
    <p:extLst>
      <p:ext uri="{BB962C8B-B14F-4D97-AF65-F5344CB8AC3E}">
        <p14:creationId xmlns:p14="http://schemas.microsoft.com/office/powerpoint/2010/main" val="2631332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_print_diagram.pdf"/>
          <p:cNvPicPr>
            <a:picLocks noChangeAspect="1"/>
          </p:cNvPicPr>
          <p:nvPr/>
        </p:nvPicPr>
        <p:blipFill rotWithShape="1">
          <a:blip r:embed="rId3" cstate="print">
            <a:extLst>
              <a:ext uri="{28A0092B-C50C-407E-A947-70E740481C1C}">
                <a14:useLocalDpi xmlns:a14="http://schemas.microsoft.com/office/drawing/2010/main" val="0"/>
              </a:ext>
            </a:extLst>
          </a:blip>
          <a:srcRect l="28406" t="7471" r="37547" b="15805"/>
          <a:stretch/>
        </p:blipFill>
        <p:spPr>
          <a:xfrm>
            <a:off x="3376190" y="927831"/>
            <a:ext cx="2651232" cy="4480856"/>
          </a:xfrm>
          <a:prstGeom prst="rect">
            <a:avLst/>
          </a:prstGeom>
        </p:spPr>
      </p:pic>
      <p:pic>
        <p:nvPicPr>
          <p:cNvPr id="10" name="Picture 9"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183" y="5643274"/>
            <a:ext cx="1450431" cy="1197775"/>
          </a:xfrm>
          <a:prstGeom prst="rect">
            <a:avLst/>
          </a:prstGeom>
        </p:spPr>
      </p:pic>
      <p:sp>
        <p:nvSpPr>
          <p:cNvPr id="2" name="Title 1"/>
          <p:cNvSpPr>
            <a:spLocks noGrp="1"/>
          </p:cNvSpPr>
          <p:nvPr>
            <p:ph type="title"/>
          </p:nvPr>
        </p:nvSpPr>
        <p:spPr>
          <a:xfrm>
            <a:off x="59725" y="105288"/>
            <a:ext cx="12101143" cy="1348061"/>
          </a:xfrm>
        </p:spPr>
        <p:txBody>
          <a:bodyPr/>
          <a:lstStyle/>
          <a:p>
            <a:r>
              <a:rPr lang="en-US" dirty="0"/>
              <a:t>Many samples prepared using two Inconel 718 blocks with different crystallite structures</a:t>
            </a:r>
          </a:p>
        </p:txBody>
      </p:sp>
      <p:pic>
        <p:nvPicPr>
          <p:cNvPr id="5" name="Picture 4" descr="IMG_3642.JPG"/>
          <p:cNvPicPr>
            <a:picLocks noChangeAspect="1"/>
          </p:cNvPicPr>
          <p:nvPr/>
        </p:nvPicPr>
        <p:blipFill rotWithShape="1">
          <a:blip r:embed="rId5" cstate="print">
            <a:extLst>
              <a:ext uri="{28A0092B-C50C-407E-A947-70E740481C1C}">
                <a14:useLocalDpi xmlns:a14="http://schemas.microsoft.com/office/drawing/2010/main" val="0"/>
              </a:ext>
            </a:extLst>
          </a:blip>
          <a:srcRect l="25719" t="13208" r="48551" b="15261"/>
          <a:stretch/>
        </p:blipFill>
        <p:spPr>
          <a:xfrm>
            <a:off x="59725" y="1113263"/>
            <a:ext cx="1549917" cy="3231715"/>
          </a:xfrm>
          <a:prstGeom prst="rect">
            <a:avLst/>
          </a:prstGeom>
        </p:spPr>
      </p:pic>
      <p:pic>
        <p:nvPicPr>
          <p:cNvPr id="33" name="Picture 32" descr="IMG_3642.JPG"/>
          <p:cNvPicPr>
            <a:picLocks noChangeAspect="1"/>
          </p:cNvPicPr>
          <p:nvPr/>
        </p:nvPicPr>
        <p:blipFill rotWithShape="1">
          <a:blip r:embed="rId5" cstate="print">
            <a:extLst>
              <a:ext uri="{28A0092B-C50C-407E-A947-70E740481C1C}">
                <a14:useLocalDpi xmlns:a14="http://schemas.microsoft.com/office/drawing/2010/main" val="0"/>
              </a:ext>
            </a:extLst>
          </a:blip>
          <a:srcRect l="70706" t="13475" r="3840" b="15261"/>
          <a:stretch/>
        </p:blipFill>
        <p:spPr>
          <a:xfrm>
            <a:off x="1731968" y="1113263"/>
            <a:ext cx="1539007" cy="3231716"/>
          </a:xfrm>
          <a:prstGeom prst="rect">
            <a:avLst/>
          </a:prstGeom>
        </p:spPr>
      </p:pic>
      <p:pic>
        <p:nvPicPr>
          <p:cNvPr id="11" name="Picture 10" descr="sca1IPF.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66" y="4287313"/>
            <a:ext cx="1383901" cy="136787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9444" y="4299221"/>
            <a:ext cx="1344053" cy="134405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8924" t="33468" r="13448" b="29400"/>
          <a:stretch/>
        </p:blipFill>
        <p:spPr>
          <a:xfrm rot="16200000">
            <a:off x="4937508" y="2293151"/>
            <a:ext cx="5068596" cy="2449415"/>
          </a:xfrm>
          <a:prstGeom prst="rect">
            <a:avLst/>
          </a:prstGeom>
        </p:spPr>
      </p:pic>
      <p:pic>
        <p:nvPicPr>
          <p:cNvPr id="14" name="Picture 13" descr="sca1IPF.tif"/>
          <p:cNvPicPr>
            <a:picLocks noChangeAspect="1"/>
          </p:cNvPicPr>
          <p:nvPr/>
        </p:nvPicPr>
        <p:blipFill rotWithShape="1">
          <a:blip r:embed="rId6">
            <a:extLst>
              <a:ext uri="{28A0092B-C50C-407E-A947-70E740481C1C}">
                <a14:useLocalDpi xmlns:a14="http://schemas.microsoft.com/office/drawing/2010/main" val="0"/>
              </a:ext>
            </a:extLst>
          </a:blip>
          <a:srcRect l="71177" r="12636"/>
          <a:stretch/>
        </p:blipFill>
        <p:spPr>
          <a:xfrm>
            <a:off x="6628096" y="2723275"/>
            <a:ext cx="228600" cy="1589165"/>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76195" r="5951"/>
          <a:stretch/>
        </p:blipFill>
        <p:spPr>
          <a:xfrm>
            <a:off x="8075896" y="3430194"/>
            <a:ext cx="228600" cy="1242460"/>
          </a:xfrm>
          <a:prstGeom prst="rect">
            <a:avLst/>
          </a:prstGeom>
        </p:spPr>
      </p:pic>
      <p:sp>
        <p:nvSpPr>
          <p:cNvPr id="16" name="TextBox 15"/>
          <p:cNvSpPr txBox="1"/>
          <p:nvPr/>
        </p:nvSpPr>
        <p:spPr>
          <a:xfrm>
            <a:off x="4653330" y="6242161"/>
            <a:ext cx="2162820" cy="590931"/>
          </a:xfrm>
          <a:prstGeom prst="rect">
            <a:avLst/>
          </a:prstGeom>
          <a:noFill/>
        </p:spPr>
        <p:txBody>
          <a:bodyPr wrap="square" rtlCol="0">
            <a:spAutoFit/>
          </a:bodyPr>
          <a:lstStyle/>
          <a:p>
            <a:pPr algn="ctr">
              <a:lnSpc>
                <a:spcPct val="90000"/>
              </a:lnSpc>
            </a:pPr>
            <a:r>
              <a:rPr lang="en-US" dirty="0"/>
              <a:t>Tensile samples</a:t>
            </a:r>
          </a:p>
          <a:p>
            <a:pPr algn="ctr">
              <a:lnSpc>
                <a:spcPct val="90000"/>
              </a:lnSpc>
            </a:pPr>
            <a:r>
              <a:rPr lang="en-US" dirty="0"/>
              <a:t>(~ 30 x 5 x 5 mm</a:t>
            </a:r>
            <a:r>
              <a:rPr lang="en-US" baseline="30000" dirty="0"/>
              <a:t>3</a:t>
            </a:r>
            <a:r>
              <a:rPr lang="en-US" dirty="0"/>
              <a:t>)</a:t>
            </a:r>
          </a:p>
        </p:txBody>
      </p:sp>
      <p:sp>
        <p:nvSpPr>
          <p:cNvPr id="17" name="TextBox 16"/>
          <p:cNvSpPr txBox="1"/>
          <p:nvPr/>
        </p:nvSpPr>
        <p:spPr>
          <a:xfrm>
            <a:off x="2943921" y="5254671"/>
            <a:ext cx="2387061" cy="840230"/>
          </a:xfrm>
          <a:prstGeom prst="rect">
            <a:avLst/>
          </a:prstGeom>
          <a:noFill/>
        </p:spPr>
        <p:txBody>
          <a:bodyPr wrap="square" rtlCol="0">
            <a:spAutoFit/>
          </a:bodyPr>
          <a:lstStyle/>
          <a:p>
            <a:pPr algn="ctr">
              <a:lnSpc>
                <a:spcPct val="90000"/>
              </a:lnSpc>
            </a:pPr>
            <a:r>
              <a:rPr lang="en-US" dirty="0"/>
              <a:t>Compression samples </a:t>
            </a:r>
          </a:p>
          <a:p>
            <a:pPr algn="ctr">
              <a:lnSpc>
                <a:spcPct val="90000"/>
              </a:lnSpc>
            </a:pPr>
            <a:r>
              <a:rPr lang="en-US" dirty="0"/>
              <a:t>(~ 12 x 5 x 5 mm</a:t>
            </a:r>
            <a:r>
              <a:rPr lang="en-US" baseline="30000" dirty="0"/>
              <a:t>3</a:t>
            </a:r>
            <a:r>
              <a:rPr lang="en-US" dirty="0"/>
              <a:t>)</a:t>
            </a:r>
          </a:p>
        </p:txBody>
      </p:sp>
      <p:cxnSp>
        <p:nvCxnSpPr>
          <p:cNvPr id="18" name="Straight Arrow Connector 17"/>
          <p:cNvCxnSpPr/>
          <p:nvPr/>
        </p:nvCxnSpPr>
        <p:spPr>
          <a:xfrm flipV="1">
            <a:off x="4089613" y="3492092"/>
            <a:ext cx="612193" cy="17531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609270" y="4971248"/>
            <a:ext cx="81251" cy="1270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IMG_0128.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403508" y="874320"/>
            <a:ext cx="1987550" cy="5287079"/>
          </a:xfrm>
          <a:prstGeom prst="rect">
            <a:avLst/>
          </a:prstGeom>
        </p:spPr>
      </p:pic>
      <p:sp>
        <p:nvSpPr>
          <p:cNvPr id="21" name="TextBox 20"/>
          <p:cNvSpPr txBox="1"/>
          <p:nvPr/>
        </p:nvSpPr>
        <p:spPr>
          <a:xfrm rot="16200000">
            <a:off x="9085750" y="3229462"/>
            <a:ext cx="2145921" cy="369332"/>
          </a:xfrm>
          <a:prstGeom prst="rect">
            <a:avLst/>
          </a:prstGeom>
          <a:noFill/>
        </p:spPr>
        <p:txBody>
          <a:bodyPr wrap="square" rtlCol="0">
            <a:spAutoFit/>
          </a:bodyPr>
          <a:lstStyle/>
          <a:p>
            <a:pPr algn="ctr">
              <a:lnSpc>
                <a:spcPct val="90000"/>
              </a:lnSpc>
            </a:pPr>
            <a:r>
              <a:rPr lang="en-US" sz="2000" u="sng" dirty="0">
                <a:solidFill>
                  <a:schemeClr val="bg1"/>
                </a:solidFill>
              </a:rPr>
              <a:t>Standard Melt</a:t>
            </a:r>
          </a:p>
        </p:txBody>
      </p:sp>
      <p:sp>
        <p:nvSpPr>
          <p:cNvPr id="22" name="TextBox 21"/>
          <p:cNvSpPr txBox="1"/>
          <p:nvPr/>
        </p:nvSpPr>
        <p:spPr>
          <a:xfrm rot="5400000">
            <a:off x="10034252" y="3133202"/>
            <a:ext cx="1709122" cy="369332"/>
          </a:xfrm>
          <a:prstGeom prst="rect">
            <a:avLst/>
          </a:prstGeom>
          <a:noFill/>
        </p:spPr>
        <p:txBody>
          <a:bodyPr wrap="none" rtlCol="0">
            <a:spAutoFit/>
          </a:bodyPr>
          <a:lstStyle/>
          <a:p>
            <a:pPr algn="ctr">
              <a:lnSpc>
                <a:spcPct val="90000"/>
              </a:lnSpc>
            </a:pPr>
            <a:r>
              <a:rPr lang="en-US" sz="2000" u="sng" dirty="0">
                <a:solidFill>
                  <a:schemeClr val="bg1"/>
                </a:solidFill>
              </a:rPr>
              <a:t>Modified Melt</a:t>
            </a:r>
          </a:p>
        </p:txBody>
      </p:sp>
      <p:grpSp>
        <p:nvGrpSpPr>
          <p:cNvPr id="30" name="Group 29"/>
          <p:cNvGrpSpPr/>
          <p:nvPr/>
        </p:nvGrpSpPr>
        <p:grpSpPr>
          <a:xfrm>
            <a:off x="9748600" y="1318628"/>
            <a:ext cx="1473200" cy="4191000"/>
            <a:chOff x="927100" y="1498600"/>
            <a:chExt cx="1473200" cy="4191000"/>
          </a:xfrm>
        </p:grpSpPr>
        <p:cxnSp>
          <p:nvCxnSpPr>
            <p:cNvPr id="32" name="Straight Connector 31"/>
            <p:cNvCxnSpPr/>
            <p:nvPr/>
          </p:nvCxnSpPr>
          <p:spPr>
            <a:xfrm flipH="1" flipV="1">
              <a:off x="1181100" y="14986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2095500" y="15113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1841500" y="2870200"/>
              <a:ext cx="12700" cy="7239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1460500" y="2844800"/>
              <a:ext cx="12700" cy="749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7" name="Arc 36"/>
            <p:cNvSpPr/>
            <p:nvPr/>
          </p:nvSpPr>
          <p:spPr>
            <a:xfrm>
              <a:off x="927100" y="24892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flipH="1">
              <a:off x="1841500" y="25146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9" name="Straight Connector 38"/>
            <p:cNvCxnSpPr/>
            <p:nvPr/>
          </p:nvCxnSpPr>
          <p:spPr>
            <a:xfrm>
              <a:off x="1193800" y="1498600"/>
              <a:ext cx="901700" cy="127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rot="10800000">
              <a:off x="965200" y="3594100"/>
              <a:ext cx="1435100" cy="2095500"/>
              <a:chOff x="1066800" y="3848100"/>
              <a:chExt cx="1435100" cy="2095500"/>
            </a:xfrm>
          </p:grpSpPr>
          <p:cxnSp>
            <p:nvCxnSpPr>
              <p:cNvPr id="41" name="Straight Connector 40"/>
              <p:cNvCxnSpPr/>
              <p:nvPr/>
            </p:nvCxnSpPr>
            <p:spPr>
              <a:xfrm flipH="1" flipV="1">
                <a:off x="1320800" y="38481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2235200" y="3860800"/>
                <a:ext cx="12700"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1981200" y="5219700"/>
                <a:ext cx="12700" cy="7239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1600200" y="5194300"/>
                <a:ext cx="12700" cy="749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5" name="Arc 44"/>
              <p:cNvSpPr/>
              <p:nvPr/>
            </p:nvSpPr>
            <p:spPr>
              <a:xfrm>
                <a:off x="1066800" y="48387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flipH="1">
                <a:off x="1981200" y="4864100"/>
                <a:ext cx="520700" cy="698500"/>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Connector 46"/>
              <p:cNvCxnSpPr/>
              <p:nvPr/>
            </p:nvCxnSpPr>
            <p:spPr>
              <a:xfrm>
                <a:off x="1333500" y="3848100"/>
                <a:ext cx="901700" cy="127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847222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39"/>
            <a:ext cx="11422261" cy="510909"/>
          </a:xfrm>
        </p:spPr>
        <p:txBody>
          <a:bodyPr/>
          <a:lstStyle/>
          <a:p>
            <a:r>
              <a:rPr lang="en-US" dirty="0"/>
              <a:t>In-situ heating of AM Columnar Inconel 718 coupon</a:t>
            </a: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3399" t="2222" r="7932" b="43529"/>
          <a:stretch/>
        </p:blipFill>
        <p:spPr bwMode="auto">
          <a:xfrm>
            <a:off x="226088" y="974798"/>
            <a:ext cx="7475974" cy="297420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cstate="print">
            <a:extLst>
              <a:ext uri="{28A0092B-C50C-407E-A947-70E740481C1C}">
                <a14:useLocalDpi xmlns:a14="http://schemas.microsoft.com/office/drawing/2010/main" val="0"/>
              </a:ext>
            </a:extLst>
          </a:blip>
          <a:srcRect l="31845" t="56515" r="27362"/>
          <a:stretch/>
        </p:blipFill>
        <p:spPr bwMode="auto">
          <a:xfrm>
            <a:off x="7928079" y="1215851"/>
            <a:ext cx="3838470" cy="2733151"/>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8943033" y="995003"/>
            <a:ext cx="2049864" cy="258532"/>
          </a:xfrm>
          <a:prstGeom prst="rect">
            <a:avLst/>
          </a:prstGeom>
          <a:noFill/>
        </p:spPr>
        <p:txBody>
          <a:bodyPr wrap="square" rtlCol="0">
            <a:spAutoFit/>
          </a:bodyPr>
          <a:lstStyle/>
          <a:p>
            <a:pPr algn="ctr">
              <a:lnSpc>
                <a:spcPct val="90000"/>
              </a:lnSpc>
            </a:pPr>
            <a:r>
              <a:rPr lang="en-US" sz="1200" b="1" dirty="0"/>
              <a:t>Comparison</a:t>
            </a:r>
          </a:p>
        </p:txBody>
      </p:sp>
      <p:sp>
        <p:nvSpPr>
          <p:cNvPr id="8" name="Content Placeholder 2"/>
          <p:cNvSpPr>
            <a:spLocks noGrp="1"/>
          </p:cNvSpPr>
          <p:nvPr>
            <p:ph idx="1"/>
          </p:nvPr>
        </p:nvSpPr>
        <p:spPr>
          <a:xfrm>
            <a:off x="518469" y="4122889"/>
            <a:ext cx="11670356" cy="2688151"/>
          </a:xfrm>
        </p:spPr>
        <p:txBody>
          <a:bodyPr/>
          <a:lstStyle/>
          <a:p>
            <a:r>
              <a:rPr lang="en-US" sz="1800" dirty="0"/>
              <a:t>Before heating: two dominant microstructure orientations (200) and (311)</a:t>
            </a:r>
          </a:p>
          <a:p>
            <a:r>
              <a:rPr lang="en-US" sz="1800" dirty="0"/>
              <a:t>As temperature increases, Bragg edge shifts toward higher </a:t>
            </a:r>
            <a:r>
              <a:rPr lang="en-US" sz="1800" dirty="0">
                <a:sym typeface="Symbol" panose="05050102010706020507" pitchFamily="18" charset="2"/>
              </a:rPr>
              <a:t>, as expected during thermal expansion</a:t>
            </a:r>
          </a:p>
          <a:p>
            <a:r>
              <a:rPr lang="en-US" sz="1800" dirty="0">
                <a:sym typeface="Symbol" panose="05050102010706020507" pitchFamily="18" charset="2"/>
              </a:rPr>
              <a:t>Bragg edges decrease with increased temperature due to Debye Waller effect (grain vibrations)</a:t>
            </a:r>
            <a:endParaRPr lang="en-US" sz="1800" dirty="0"/>
          </a:p>
          <a:p>
            <a:r>
              <a:rPr lang="en-US" sz="1800" dirty="0"/>
              <a:t>During cooling, decrease of (200) and presence of (111) grains</a:t>
            </a:r>
          </a:p>
          <a:p>
            <a:r>
              <a:rPr lang="en-US" sz="1800" dirty="0"/>
              <a:t>Final microstructure close to powder sample data (i.e. random grain orientation)</a:t>
            </a:r>
          </a:p>
          <a:p>
            <a:r>
              <a:rPr lang="en-US" sz="1800" dirty="0"/>
              <a:t>Data arbitrarily shifted along y-axis to show the different plots</a:t>
            </a:r>
          </a:p>
        </p:txBody>
      </p:sp>
    </p:spTree>
    <p:extLst>
      <p:ext uri="{BB962C8B-B14F-4D97-AF65-F5344CB8AC3E}">
        <p14:creationId xmlns:p14="http://schemas.microsoft.com/office/powerpoint/2010/main" val="9898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2EFAE2-7916-1F46-969C-00B857A08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489" y="0"/>
            <a:ext cx="10583056" cy="6878987"/>
          </a:xfrm>
        </p:spPr>
      </p:pic>
    </p:spTree>
    <p:extLst>
      <p:ext uri="{BB962C8B-B14F-4D97-AF65-F5344CB8AC3E}">
        <p14:creationId xmlns:p14="http://schemas.microsoft.com/office/powerpoint/2010/main" val="1481001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00F7-B546-6D4B-B593-F438C4142EF0}"/>
              </a:ext>
            </a:extLst>
          </p:cNvPr>
          <p:cNvSpPr>
            <a:spLocks noGrp="1"/>
          </p:cNvSpPr>
          <p:nvPr>
            <p:ph type="title"/>
          </p:nvPr>
        </p:nvSpPr>
        <p:spPr/>
        <p:txBody>
          <a:bodyPr/>
          <a:lstStyle/>
          <a:p>
            <a:r>
              <a:rPr lang="en-US" dirty="0" err="1"/>
              <a:t>neutronimaging.pages.ornl.gov</a:t>
            </a:r>
            <a:endParaRPr lang="en-US" dirty="0"/>
          </a:p>
        </p:txBody>
      </p:sp>
      <p:pic>
        <p:nvPicPr>
          <p:cNvPr id="5" name="Picture 4">
            <a:extLst>
              <a:ext uri="{FF2B5EF4-FFF2-40B4-BE49-F238E27FC236}">
                <a16:creationId xmlns:a16="http://schemas.microsoft.com/office/drawing/2014/main" id="{9A5C781A-568B-9D4F-BB80-4DED0522B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12" y="906719"/>
            <a:ext cx="8791357" cy="5951281"/>
          </a:xfrm>
          <a:prstGeom prst="rect">
            <a:avLst/>
          </a:prstGeom>
        </p:spPr>
      </p:pic>
      <p:sp>
        <p:nvSpPr>
          <p:cNvPr id="6" name="TextBox 5">
            <a:extLst>
              <a:ext uri="{FF2B5EF4-FFF2-40B4-BE49-F238E27FC236}">
                <a16:creationId xmlns:a16="http://schemas.microsoft.com/office/drawing/2014/main" id="{C90B86A6-B3E2-914D-8231-E1E23525A16A}"/>
              </a:ext>
            </a:extLst>
          </p:cNvPr>
          <p:cNvSpPr txBox="1"/>
          <p:nvPr/>
        </p:nvSpPr>
        <p:spPr>
          <a:xfrm>
            <a:off x="9054059" y="1813810"/>
            <a:ext cx="2712490" cy="2834622"/>
          </a:xfrm>
          <a:prstGeom prst="rect">
            <a:avLst/>
          </a:prstGeom>
          <a:noFill/>
        </p:spPr>
        <p:txBody>
          <a:bodyPr wrap="square" rtlCol="0">
            <a:spAutoFit/>
          </a:bodyPr>
          <a:lstStyle/>
          <a:p>
            <a:pPr algn="ctr">
              <a:lnSpc>
                <a:spcPct val="90000"/>
              </a:lnSpc>
            </a:pPr>
            <a:endParaRPr lang="en-US" dirty="0"/>
          </a:p>
          <a:p>
            <a:pPr algn="ctr">
              <a:lnSpc>
                <a:spcPct val="90000"/>
              </a:lnSpc>
            </a:pPr>
            <a:r>
              <a:rPr lang="en-US" dirty="0"/>
              <a:t>Step-by-step tutorials with animated demonstrations</a:t>
            </a:r>
          </a:p>
          <a:p>
            <a:pPr algn="ctr">
              <a:lnSpc>
                <a:spcPct val="90000"/>
              </a:lnSpc>
            </a:pPr>
            <a:endParaRPr lang="en-US" dirty="0"/>
          </a:p>
          <a:p>
            <a:pPr algn="ctr">
              <a:lnSpc>
                <a:spcPct val="90000"/>
              </a:lnSpc>
            </a:pPr>
            <a:r>
              <a:rPr lang="en-US" dirty="0"/>
              <a:t>Something you want to see on our user website? Contact Jean Bilheux</a:t>
            </a:r>
          </a:p>
          <a:p>
            <a:pPr algn="ctr">
              <a:lnSpc>
                <a:spcPct val="90000"/>
              </a:lnSpc>
            </a:pPr>
            <a:r>
              <a:rPr lang="en-US" dirty="0">
                <a:hlinkClick r:id="rId3"/>
              </a:rPr>
              <a:t>bilheuxjm@ornl.gov</a:t>
            </a:r>
            <a:endParaRPr lang="en-US" dirty="0"/>
          </a:p>
          <a:p>
            <a:pPr algn="ctr">
              <a:lnSpc>
                <a:spcPct val="90000"/>
              </a:lnSpc>
            </a:pPr>
            <a:endParaRPr lang="en-US" dirty="0"/>
          </a:p>
        </p:txBody>
      </p:sp>
    </p:spTree>
    <p:extLst>
      <p:ext uri="{BB962C8B-B14F-4D97-AF65-F5344CB8AC3E}">
        <p14:creationId xmlns:p14="http://schemas.microsoft.com/office/powerpoint/2010/main" val="3858959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EFD2-9C65-49BB-84ED-66968763492A}"/>
              </a:ext>
            </a:extLst>
          </p:cNvPr>
          <p:cNvSpPr>
            <a:spLocks noGrp="1"/>
          </p:cNvSpPr>
          <p:nvPr>
            <p:ph type="title"/>
          </p:nvPr>
        </p:nvSpPr>
        <p:spPr>
          <a:xfrm>
            <a:off x="190005" y="256032"/>
            <a:ext cx="11649694" cy="510909"/>
          </a:xfrm>
        </p:spPr>
        <p:txBody>
          <a:bodyPr/>
          <a:lstStyle/>
          <a:p>
            <a:r>
              <a:rPr lang="en-US" dirty="0"/>
              <a:t>CG-1D: Cold Neutron Imaging Beamline</a:t>
            </a:r>
          </a:p>
        </p:txBody>
      </p:sp>
      <p:pic>
        <p:nvPicPr>
          <p:cNvPr id="5" name="Picture 4">
            <a:extLst>
              <a:ext uri="{FF2B5EF4-FFF2-40B4-BE49-F238E27FC236}">
                <a16:creationId xmlns:a16="http://schemas.microsoft.com/office/drawing/2014/main" id="{0F36CB81-DFBD-43B0-A909-F85252F8F8B1}"/>
              </a:ext>
            </a:extLst>
          </p:cNvPr>
          <p:cNvPicPr>
            <a:picLocks noChangeAspect="1"/>
          </p:cNvPicPr>
          <p:nvPr/>
        </p:nvPicPr>
        <p:blipFill rotWithShape="1">
          <a:blip r:embed="rId3">
            <a:extLst>
              <a:ext uri="{28A0092B-C50C-407E-A947-70E740481C1C}">
                <a14:useLocalDpi xmlns:a14="http://schemas.microsoft.com/office/drawing/2010/main" val="0"/>
              </a:ext>
            </a:extLst>
          </a:blip>
          <a:srcRect t="10840" r="1100" b="11111"/>
          <a:stretch/>
        </p:blipFill>
        <p:spPr>
          <a:xfrm>
            <a:off x="190005" y="1620719"/>
            <a:ext cx="11198432" cy="4971040"/>
          </a:xfrm>
          <a:prstGeom prst="rect">
            <a:avLst/>
          </a:prstGeom>
        </p:spPr>
      </p:pic>
      <p:sp>
        <p:nvSpPr>
          <p:cNvPr id="6" name="Rectangle 5">
            <a:extLst>
              <a:ext uri="{FF2B5EF4-FFF2-40B4-BE49-F238E27FC236}">
                <a16:creationId xmlns:a16="http://schemas.microsoft.com/office/drawing/2014/main" id="{21256294-1C02-4966-9589-0892B6761578}"/>
              </a:ext>
            </a:extLst>
          </p:cNvPr>
          <p:cNvSpPr/>
          <p:nvPr/>
        </p:nvSpPr>
        <p:spPr>
          <a:xfrm>
            <a:off x="190005" y="789722"/>
            <a:ext cx="1188720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The CG-1D neutron imaging beamline is designed to probe </a:t>
            </a: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structural features </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of length scales between </a:t>
            </a:r>
            <a:r>
              <a:rPr kumimoji="0" lang="en-US" sz="1600" b="1" i="0" u="none" strike="noStrike" kern="1200" cap="none" spc="0" normalizeH="0" baseline="0" noProof="0" dirty="0">
                <a:ln>
                  <a:noFill/>
                </a:ln>
                <a:solidFill>
                  <a:srgbClr val="FF0000"/>
                </a:solidFill>
                <a:effectLst/>
                <a:uLnTx/>
                <a:uFillTx/>
                <a:latin typeface="Arial" charset="0"/>
                <a:ea typeface="+mn-ea"/>
                <a:cs typeface="Arial" charset="0"/>
              </a:rPr>
              <a:t>~ 25-100 µm </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and a few mm and </a:t>
            </a: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kinetic changes</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 on time scales between a few µs (repetitive motion events) to hours across a wide variety of subjects (e.g., batteries, engineering components, geological systems, biological systems, archeology and condensed matter).</a:t>
            </a:r>
          </a:p>
        </p:txBody>
      </p:sp>
      <p:pic>
        <p:nvPicPr>
          <p:cNvPr id="9" name="Picture 8">
            <a:extLst>
              <a:ext uri="{FF2B5EF4-FFF2-40B4-BE49-F238E27FC236}">
                <a16:creationId xmlns:a16="http://schemas.microsoft.com/office/drawing/2014/main" id="{CB774C2E-E8D4-40E3-83C9-1963524F10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638" y="4625109"/>
            <a:ext cx="2977187" cy="2232891"/>
          </a:xfrm>
          <a:prstGeom prst="rect">
            <a:avLst/>
          </a:prstGeom>
        </p:spPr>
      </p:pic>
    </p:spTree>
    <p:extLst>
      <p:ext uri="{BB962C8B-B14F-4D97-AF65-F5344CB8AC3E}">
        <p14:creationId xmlns:p14="http://schemas.microsoft.com/office/powerpoint/2010/main" val="1480597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28F5-DD09-4FF4-A971-461D87F0156B}"/>
              </a:ext>
            </a:extLst>
          </p:cNvPr>
          <p:cNvSpPr>
            <a:spLocks noGrp="1"/>
          </p:cNvSpPr>
          <p:nvPr>
            <p:ph type="title"/>
          </p:nvPr>
        </p:nvSpPr>
        <p:spPr>
          <a:xfrm>
            <a:off x="173620" y="236983"/>
            <a:ext cx="11846642" cy="929485"/>
          </a:xfrm>
        </p:spPr>
        <p:txBody>
          <a:bodyPr/>
          <a:lstStyle/>
          <a:p>
            <a:r>
              <a:rPr lang="en-US" dirty="0"/>
              <a:t>Investigating novel contrast agents for biological applications</a:t>
            </a:r>
          </a:p>
        </p:txBody>
      </p:sp>
      <p:sp>
        <p:nvSpPr>
          <p:cNvPr id="3" name="Content Placeholder 2">
            <a:extLst>
              <a:ext uri="{FF2B5EF4-FFF2-40B4-BE49-F238E27FC236}">
                <a16:creationId xmlns:a16="http://schemas.microsoft.com/office/drawing/2014/main" id="{08117658-C574-4013-808B-08D855E1598F}"/>
              </a:ext>
            </a:extLst>
          </p:cNvPr>
          <p:cNvSpPr>
            <a:spLocks noGrp="1"/>
          </p:cNvSpPr>
          <p:nvPr>
            <p:ph idx="1"/>
          </p:nvPr>
        </p:nvSpPr>
        <p:spPr>
          <a:xfrm>
            <a:off x="173620" y="1374370"/>
            <a:ext cx="11817752" cy="4195415"/>
          </a:xfrm>
        </p:spPr>
        <p:txBody>
          <a:bodyPr/>
          <a:lstStyle/>
          <a:p>
            <a:r>
              <a:rPr lang="en-US" sz="2000" dirty="0"/>
              <a:t>Observation of water fluxes in soil/root surrounded with fungi is challenging due to lack of contrast between fungi and water</a:t>
            </a:r>
          </a:p>
        </p:txBody>
      </p:sp>
      <p:pic>
        <p:nvPicPr>
          <p:cNvPr id="4" name="Picture 3">
            <a:extLst>
              <a:ext uri="{FF2B5EF4-FFF2-40B4-BE49-F238E27FC236}">
                <a16:creationId xmlns:a16="http://schemas.microsoft.com/office/drawing/2014/main" id="{408B363E-5E42-4B0F-9F54-9AAE29DF8B2C}"/>
              </a:ext>
            </a:extLst>
          </p:cNvPr>
          <p:cNvPicPr>
            <a:picLocks noChangeAspect="1"/>
          </p:cNvPicPr>
          <p:nvPr/>
        </p:nvPicPr>
        <p:blipFill>
          <a:blip r:embed="rId3"/>
          <a:stretch>
            <a:fillRect/>
          </a:stretch>
        </p:blipFill>
        <p:spPr>
          <a:xfrm>
            <a:off x="489883" y="3293847"/>
            <a:ext cx="3144568" cy="3322937"/>
          </a:xfrm>
          <a:prstGeom prst="rect">
            <a:avLst/>
          </a:prstGeom>
        </p:spPr>
      </p:pic>
      <p:sp>
        <p:nvSpPr>
          <p:cNvPr id="5" name="TextBox 4">
            <a:extLst>
              <a:ext uri="{FF2B5EF4-FFF2-40B4-BE49-F238E27FC236}">
                <a16:creationId xmlns:a16="http://schemas.microsoft.com/office/drawing/2014/main" id="{A4AB0538-9400-4A29-8F08-9E3BB85E5E41}"/>
              </a:ext>
            </a:extLst>
          </p:cNvPr>
          <p:cNvSpPr txBox="1"/>
          <p:nvPr/>
        </p:nvSpPr>
        <p:spPr>
          <a:xfrm>
            <a:off x="931554" y="6103665"/>
            <a:ext cx="2731788" cy="4247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Warren et al., Plant and Soil 366 (2013) 683-693.</a:t>
            </a:r>
          </a:p>
        </p:txBody>
      </p:sp>
      <p:cxnSp>
        <p:nvCxnSpPr>
          <p:cNvPr id="6" name="Straight Arrow Connector 5">
            <a:extLst>
              <a:ext uri="{FF2B5EF4-FFF2-40B4-BE49-F238E27FC236}">
                <a16:creationId xmlns:a16="http://schemas.microsoft.com/office/drawing/2014/main" id="{9C8D1AA1-5ABB-4EB2-9382-8B8A2684EFF8}"/>
              </a:ext>
            </a:extLst>
          </p:cNvPr>
          <p:cNvCxnSpPr>
            <a:cxnSpLocks/>
          </p:cNvCxnSpPr>
          <p:nvPr/>
        </p:nvCxnSpPr>
        <p:spPr>
          <a:xfrm>
            <a:off x="1525401" y="3090802"/>
            <a:ext cx="536766" cy="129264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00373F7-6791-4F03-BEE9-C240EB797CFF}"/>
              </a:ext>
            </a:extLst>
          </p:cNvPr>
          <p:cNvCxnSpPr>
            <a:cxnSpLocks/>
          </p:cNvCxnSpPr>
          <p:nvPr/>
        </p:nvCxnSpPr>
        <p:spPr>
          <a:xfrm flipH="1">
            <a:off x="1137289" y="3090802"/>
            <a:ext cx="359221" cy="146188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40F478D-4523-424B-8D79-14CAF9009CE7}"/>
              </a:ext>
            </a:extLst>
          </p:cNvPr>
          <p:cNvSpPr/>
          <p:nvPr/>
        </p:nvSpPr>
        <p:spPr>
          <a:xfrm>
            <a:off x="392254" y="2034883"/>
            <a:ext cx="3994551"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Dark areas (H) around the switchgrass root systems and in several locations near maize roots likely arbuscular mycorrhizal or saprotrophic fungal hyphal masses</a:t>
            </a:r>
          </a:p>
        </p:txBody>
      </p:sp>
      <p:pic>
        <p:nvPicPr>
          <p:cNvPr id="14" name="Picture 13" descr="img.pdf">
            <a:extLst>
              <a:ext uri="{FF2B5EF4-FFF2-40B4-BE49-F238E27FC236}">
                <a16:creationId xmlns:a16="http://schemas.microsoft.com/office/drawing/2014/main" id="{F9AF5265-1CEB-42F5-9E63-39AC8811CB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72" t="3499" r="16362" b="9786"/>
          <a:stretch/>
        </p:blipFill>
        <p:spPr>
          <a:xfrm>
            <a:off x="7826724" y="4460744"/>
            <a:ext cx="2253147" cy="2218081"/>
          </a:xfrm>
          <a:prstGeom prst="rect">
            <a:avLst/>
          </a:prstGeom>
        </p:spPr>
      </p:pic>
      <p:sp>
        <p:nvSpPr>
          <p:cNvPr id="16" name="Rectangle 15">
            <a:extLst>
              <a:ext uri="{FF2B5EF4-FFF2-40B4-BE49-F238E27FC236}">
                <a16:creationId xmlns:a16="http://schemas.microsoft.com/office/drawing/2014/main" id="{2FE94536-2D75-4824-BC36-A3B0E6560F12}"/>
              </a:ext>
            </a:extLst>
          </p:cNvPr>
          <p:cNvSpPr/>
          <p:nvPr/>
        </p:nvSpPr>
        <p:spPr>
          <a:xfrm>
            <a:off x="4688622" y="1797688"/>
            <a:ext cx="7317195" cy="2554545"/>
          </a:xfrm>
          <a:prstGeom prst="rect">
            <a:avLst/>
          </a:prstGeom>
        </p:spPr>
        <p:txBody>
          <a:bodyPr wrap="square">
            <a:spAutoFit/>
          </a:bodyPr>
          <a:lstStyle/>
          <a:p>
            <a:pPr marL="286320" marR="0" lvl="1"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Unlike heavy water (D</a:t>
            </a:r>
            <a:r>
              <a:rPr kumimoji="0" lang="en-US" sz="1600" b="0" i="0" u="none" strike="noStrike" kern="1200" cap="none" spc="0" normalizeH="0" baseline="-25000" noProof="0" dirty="0">
                <a:ln>
                  <a:noFill/>
                </a:ln>
                <a:solidFill>
                  <a:prstClr val="black"/>
                </a:solidFill>
                <a:effectLst/>
                <a:uLnTx/>
                <a:uFillTx/>
                <a:latin typeface="Arial" charset="0"/>
                <a:ea typeface="+mn-ea"/>
                <a:cs typeface="Arial" charset="0"/>
              </a:rPr>
              <a:t>2</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O) which provides a lesser image contrast, the use of </a:t>
            </a:r>
            <a:r>
              <a:rPr kumimoji="0" lang="en-US" sz="1600" b="0" i="0" u="none" strike="noStrike" kern="1200" cap="none" spc="0" normalizeH="0" baseline="0" noProof="0" dirty="0" err="1">
                <a:ln>
                  <a:noFill/>
                </a:ln>
                <a:solidFill>
                  <a:prstClr val="black"/>
                </a:solidFill>
                <a:effectLst/>
                <a:uLnTx/>
                <a:uFillTx/>
                <a:latin typeface="Arial" charset="0"/>
                <a:ea typeface="+mn-ea"/>
                <a:cs typeface="Arial" charset="0"/>
              </a:rPr>
              <a:t>Gd</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 compounds as tracers provide a strong neutron attenuation (i.e. contrast) that can be followed as a function of time in a plant system.</a:t>
            </a:r>
          </a:p>
          <a:p>
            <a:pPr marL="286320" marR="0" lvl="1"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charset="0"/>
                <a:ea typeface="+mn-ea"/>
                <a:cs typeface="Arial" charset="0"/>
              </a:rPr>
              <a:t>Gd</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-compounds are good candidates to serve as tracers for solid movements – possible use as a tracer for nutrients (e.g. phosphorus, nitrogen).</a:t>
            </a:r>
          </a:p>
          <a:p>
            <a:pPr marL="286320" marR="0" lvl="1"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charset="0"/>
                <a:ea typeface="+mn-ea"/>
                <a:cs typeface="Arial" charset="0"/>
              </a:rPr>
              <a:t>Gd</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-based MRI contrast agents prepared as a liquid solution (0.25-1M concentration) were hydroponically fed to plants prior to conducting the imaging experiments.</a:t>
            </a:r>
          </a:p>
          <a:p>
            <a:pPr marL="286320" marR="0" lvl="1"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Toxicity of </a:t>
            </a:r>
            <a:r>
              <a:rPr kumimoji="0" lang="en-US" sz="1600" b="0" i="0" u="none" strike="noStrike" kern="1200" cap="none" spc="0" normalizeH="0" baseline="0" noProof="0" dirty="0" err="1">
                <a:ln>
                  <a:noFill/>
                </a:ln>
                <a:solidFill>
                  <a:prstClr val="black"/>
                </a:solidFill>
                <a:effectLst/>
                <a:uLnTx/>
                <a:uFillTx/>
                <a:latin typeface="Arial" charset="0"/>
                <a:ea typeface="+mn-ea"/>
                <a:cs typeface="Arial" charset="0"/>
              </a:rPr>
              <a:t>Gd</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 compounds will need to be evaluated through time.</a:t>
            </a:r>
          </a:p>
        </p:txBody>
      </p:sp>
      <p:sp>
        <p:nvSpPr>
          <p:cNvPr id="17" name="TextBox 16">
            <a:extLst>
              <a:ext uri="{FF2B5EF4-FFF2-40B4-BE49-F238E27FC236}">
                <a16:creationId xmlns:a16="http://schemas.microsoft.com/office/drawing/2014/main" id="{8F66F817-48AC-44C8-B1F6-58A70FEF6C5F}"/>
              </a:ext>
            </a:extLst>
          </p:cNvPr>
          <p:cNvSpPr txBox="1"/>
          <p:nvPr/>
        </p:nvSpPr>
        <p:spPr>
          <a:xfrm>
            <a:off x="9892037" y="5759769"/>
            <a:ext cx="2296788" cy="4247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306DBE"/>
                </a:solidFill>
                <a:effectLst/>
                <a:uLnTx/>
                <a:uFillTx/>
                <a:latin typeface="Arial" charset="0"/>
                <a:ea typeface="+mn-ea"/>
                <a:cs typeface="Arial" charset="0"/>
              </a:rPr>
              <a:t>Courtesy of DeCarlo K., Jacobson S., Bilheux, (2017).</a:t>
            </a:r>
          </a:p>
        </p:txBody>
      </p:sp>
      <p:pic>
        <p:nvPicPr>
          <p:cNvPr id="11" name="Picture 10">
            <a:extLst>
              <a:ext uri="{FF2B5EF4-FFF2-40B4-BE49-F238E27FC236}">
                <a16:creationId xmlns:a16="http://schemas.microsoft.com/office/drawing/2014/main" id="{706FB299-A627-2C44-B19A-E1CC87A06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013" y="4458983"/>
            <a:ext cx="2940364" cy="2339644"/>
          </a:xfrm>
          <a:prstGeom prst="rect">
            <a:avLst/>
          </a:prstGeom>
        </p:spPr>
      </p:pic>
    </p:spTree>
    <p:extLst>
      <p:ext uri="{BB962C8B-B14F-4D97-AF65-F5344CB8AC3E}">
        <p14:creationId xmlns:p14="http://schemas.microsoft.com/office/powerpoint/2010/main" val="1883421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Fitting results for Inconel 718 powder</a:t>
            </a:r>
          </a:p>
        </p:txBody>
      </p:sp>
      <p:sp>
        <p:nvSpPr>
          <p:cNvPr id="6" name="Rectangle 5"/>
          <p:cNvSpPr/>
          <p:nvPr/>
        </p:nvSpPr>
        <p:spPr>
          <a:xfrm>
            <a:off x="5249051" y="2864991"/>
            <a:ext cx="744789" cy="1049194"/>
          </a:xfrm>
          <a:prstGeom prst="rect">
            <a:avLst/>
          </a:prstGeom>
          <a:no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7" name="Straight Arrow Connector 6"/>
          <p:cNvCxnSpPr/>
          <p:nvPr/>
        </p:nvCxnSpPr>
        <p:spPr>
          <a:xfrm flipV="1">
            <a:off x="5978030" y="3389588"/>
            <a:ext cx="242507" cy="126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Object 3"/>
          <p:cNvGraphicFramePr>
            <a:graphicFrameLocks noChangeAspect="1"/>
          </p:cNvGraphicFramePr>
          <p:nvPr>
            <p:extLst/>
          </p:nvPr>
        </p:nvGraphicFramePr>
        <p:xfrm>
          <a:off x="1343735" y="688356"/>
          <a:ext cx="5363378" cy="4103961"/>
        </p:xfrm>
        <a:graphic>
          <a:graphicData uri="http://schemas.openxmlformats.org/presentationml/2006/ole">
            <mc:AlternateContent xmlns:mc="http://schemas.openxmlformats.org/markup-compatibility/2006">
              <mc:Choice xmlns:v="urn:schemas-microsoft-com:vml" Requires="v">
                <p:oleObj spid="_x0000_s6192" name="Graph" r:id="rId4" imgW="3920760" imgH="3000960" progId="Origin50.Graph">
                  <p:embed/>
                </p:oleObj>
              </mc:Choice>
              <mc:Fallback>
                <p:oleObj name="Graph" r:id="rId4" imgW="3920760" imgH="3000960" progId="Origin50.Graph">
                  <p:embed/>
                  <p:pic>
                    <p:nvPicPr>
                      <p:cNvPr id="4" name="Object 3"/>
                      <p:cNvPicPr/>
                      <p:nvPr/>
                    </p:nvPicPr>
                    <p:blipFill>
                      <a:blip r:embed="rId5"/>
                      <a:stretch>
                        <a:fillRect/>
                      </a:stretch>
                    </p:blipFill>
                    <p:spPr>
                      <a:xfrm>
                        <a:off x="1343735" y="688356"/>
                        <a:ext cx="5363378" cy="4103961"/>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5652978" y="658089"/>
          <a:ext cx="5549462" cy="4246350"/>
        </p:xfrm>
        <a:graphic>
          <a:graphicData uri="http://schemas.openxmlformats.org/presentationml/2006/ole">
            <mc:AlternateContent xmlns:mc="http://schemas.openxmlformats.org/markup-compatibility/2006">
              <mc:Choice xmlns:v="urn:schemas-microsoft-com:vml" Requires="v">
                <p:oleObj spid="_x0000_s6193" name="Graph" r:id="rId6" imgW="3920760" imgH="3000960" progId="Origin50.Graph">
                  <p:embed/>
                </p:oleObj>
              </mc:Choice>
              <mc:Fallback>
                <p:oleObj name="Graph" r:id="rId6" imgW="3920760" imgH="3000960" progId="Origin50.Graph">
                  <p:embed/>
                  <p:pic>
                    <p:nvPicPr>
                      <p:cNvPr id="9" name="Object 8"/>
                      <p:cNvPicPr/>
                      <p:nvPr/>
                    </p:nvPicPr>
                    <p:blipFill>
                      <a:blip r:embed="rId7"/>
                      <a:stretch>
                        <a:fillRect/>
                      </a:stretch>
                    </p:blipFill>
                    <p:spPr>
                      <a:xfrm>
                        <a:off x="5652978" y="658089"/>
                        <a:ext cx="5549462" cy="42463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TextBox 7"/>
              <p:cNvSpPr txBox="1"/>
              <p:nvPr/>
            </p:nvSpPr>
            <p:spPr>
              <a:xfrm>
                <a:off x="890569" y="5100586"/>
                <a:ext cx="10417427" cy="137883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𝒚</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𝑨</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𝟏</m:t>
                          </m:r>
                        </m:sub>
                      </m:s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𝑨</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𝟐</m:t>
                          </m:r>
                        </m:sub>
                      </m:sSub>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𝑨</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𝟔</m:t>
                              </m:r>
                            </m:sub>
                          </m:sSub>
                        </m:e>
                      </m:d>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f>
                        <m:f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fPr>
                        <m:num>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𝑨</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𝟓</m:t>
                                  </m:r>
                                </m:sub>
                              </m:s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𝑨</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𝟐</m:t>
                                  </m:r>
                                </m:sub>
                              </m:sSub>
                            </m:e>
                          </m:d>
                        </m:num>
                        <m:den>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𝟐</m:t>
                          </m:r>
                        </m:den>
                      </m:f>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𝑨</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𝟔</m:t>
                          </m:r>
                        </m:sub>
                      </m:s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d>
                        <m:dPr>
                          <m:begChr m:val="{"/>
                          <m:endChr m:val="}"/>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𝑬𝒓𝒇</m:t>
                          </m:r>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f>
                                    <m:f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fPr>
                                    <m:num>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𝟎</m:t>
                                          </m:r>
                                        </m:sub>
                                      </m:sSub>
                                    </m:num>
                                    <m:den>
                                      <m:r>
                                        <a:rPr kumimoji="0" lang="el-GR"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𝝈</m:t>
                                      </m:r>
                                      <m:rad>
                                        <m:radPr>
                                          <m:degHide m:val="on"/>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radPr>
                                        <m:deg/>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𝟐</m:t>
                                          </m:r>
                                        </m:e>
                                      </m:rad>
                                    </m:den>
                                  </m:f>
                                </m:e>
                              </m:d>
                            </m:e>
                          </m:d>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p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𝒆</m:t>
                              </m:r>
                            </m:e>
                            <m:sup>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f>
                                    <m:f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fPr>
                                    <m:num>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𝟎</m:t>
                                              </m:r>
                                            </m:sub>
                                          </m:sSub>
                                        </m:e>
                                      </m:d>
                                    </m:num>
                                    <m:den>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𝜶</m:t>
                                      </m:r>
                                    </m:den>
                                  </m:f>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f>
                                        <m:f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fPr>
                                        <m:num>
                                          <m:sSup>
                                            <m:sSup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l-GR"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𝝈</m:t>
                                              </m:r>
                                            </m:e>
                                            <m:sup>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𝟐</m:t>
                                              </m:r>
                                            </m:sup>
                                          </m:sSup>
                                        </m:num>
                                        <m:den>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𝟐</m:t>
                                          </m:r>
                                          <m:sSup>
                                            <m:sSup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𝜶</m:t>
                                              </m:r>
                                            </m:e>
                                            <m:sup>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𝟐</m:t>
                                              </m:r>
                                            </m:sup>
                                          </m:sSup>
                                        </m:den>
                                      </m:f>
                                    </m:e>
                                  </m:d>
                                </m:e>
                              </m:d>
                            </m:sup>
                          </m:sSup>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d>
                            <m:dPr>
                              <m:begChr m:val="["/>
                              <m:endChr m:val="]"/>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𝑬𝒓𝒇</m:t>
                              </m:r>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f>
                                        <m:f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fPr>
                                        <m:num>
                                          <m:d>
                                            <m:d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sSub>
                                                <m:sSub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𝒕</m:t>
                                                  </m:r>
                                                </m:e>
                                                <m:sub>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𝟎</m:t>
                                                  </m:r>
                                                </m:sub>
                                              </m:sSub>
                                            </m:e>
                                          </m:d>
                                        </m:num>
                                        <m:den>
                                          <m:r>
                                            <a:rPr kumimoji="0" lang="el-GR"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𝝈</m:t>
                                          </m:r>
                                          <m:rad>
                                            <m:radPr>
                                              <m:degHide m:val="on"/>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radPr>
                                            <m:deg/>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𝟐</m:t>
                                              </m:r>
                                            </m:e>
                                          </m:rad>
                                        </m:den>
                                      </m:f>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t>+</m:t>
                                      </m:r>
                                      <m:f>
                                        <m:fPr>
                                          <m:ctrlP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rPr>
                                          </m:ctrlPr>
                                        </m:fPr>
                                        <m:num>
                                          <m:r>
                                            <a:rPr kumimoji="0" lang="el-GR"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𝝈</m:t>
                                          </m:r>
                                        </m:num>
                                        <m:den>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𝜶</m:t>
                                          </m:r>
                                        </m:den>
                                      </m:f>
                                    </m:e>
                                  </m:d>
                                </m:e>
                              </m:d>
                            </m:e>
                          </m:d>
                        </m:e>
                      </m:d>
                    </m:oMath>
                  </m:oMathPara>
                </a14:m>
                <a:endParaRPr kumimoji="0" lang="en-US" sz="1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t</a:t>
                </a:r>
                <a:r>
                  <a:rPr kumimoji="0" lang="en-US" sz="1200" b="0" i="0" u="none" strike="noStrike" kern="1200" cap="none" spc="0" normalizeH="0" baseline="-25000" noProof="0" dirty="0">
                    <a:ln>
                      <a:noFill/>
                    </a:ln>
                    <a:solidFill>
                      <a:prstClr val="black"/>
                    </a:solidFill>
                    <a:effectLst/>
                    <a:uLnTx/>
                    <a:uFillTx/>
                    <a:latin typeface="Arial" charset="0"/>
                    <a:ea typeface="+mn-ea"/>
                    <a:cs typeface="Arial" charset="0"/>
                  </a:rPr>
                  <a:t>o</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edge position</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Gaussian broadening (sample and instrumental setup)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Decay constant, characteristic property of the moderator (geometry and temperature).</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A1,A2,A5,A6: Linear function constants</a:t>
                </a: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90569" y="5100586"/>
                <a:ext cx="10417427" cy="1378839"/>
              </a:xfrm>
              <a:prstGeom prst="rect">
                <a:avLst/>
              </a:prstGeom>
              <a:blipFill>
                <a:blip r:embed="rId8"/>
                <a:stretch>
                  <a:fillRect b="-5505"/>
                </a:stretch>
              </a:blipFill>
            </p:spPr>
            <p:txBody>
              <a:bodyPr/>
              <a:lstStyle/>
              <a:p>
                <a:r>
                  <a:rPr lang="en-US">
                    <a:noFill/>
                  </a:rPr>
                  <a:t> </a:t>
                </a:r>
              </a:p>
            </p:txBody>
          </p:sp>
        </mc:Fallback>
      </mc:AlternateContent>
      <p:sp>
        <p:nvSpPr>
          <p:cNvPr id="10" name="TextBox 9"/>
          <p:cNvSpPr txBox="1"/>
          <p:nvPr/>
        </p:nvSpPr>
        <p:spPr>
          <a:xfrm>
            <a:off x="4426017" y="4718933"/>
            <a:ext cx="3213128" cy="3416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a:ea typeface="+mn-ea"/>
                <a:cs typeface="+mn-cs"/>
              </a:rPr>
              <a:t>Model refinement function</a:t>
            </a:r>
          </a:p>
        </p:txBody>
      </p:sp>
      <p:sp>
        <p:nvSpPr>
          <p:cNvPr id="11" name="TextBox 7"/>
          <p:cNvSpPr txBox="1">
            <a:spLocks noChangeArrowheads="1"/>
          </p:cNvSpPr>
          <p:nvPr/>
        </p:nvSpPr>
        <p:spPr bwMode="auto">
          <a:xfrm>
            <a:off x="3189213" y="6519446"/>
            <a:ext cx="703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charset="0"/>
                <a:ea typeface="ＭＳ Ｐゴシック" charset="0"/>
              </a:rPr>
              <a:t>Steuwer</a:t>
            </a: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rPr>
              <a:t>, A., et al. (2001). Phys. Stat. Sol.(a) 185(2): 221-230.</a:t>
            </a:r>
          </a:p>
        </p:txBody>
      </p:sp>
    </p:spTree>
    <p:extLst>
      <p:ext uri="{BB962C8B-B14F-4D97-AF65-F5344CB8AC3E}">
        <p14:creationId xmlns:p14="http://schemas.microsoft.com/office/powerpoint/2010/main" val="2408948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540283" y="1173203"/>
                <a:ext cx="2880702" cy="4247317"/>
              </a:xfrm>
              <a:prstGeom prst="rect">
                <a:avLst/>
              </a:prstGeom>
            </p:spPr>
            <p:txBody>
              <a:bodyPr wrap="square">
                <a:spAutoFit/>
              </a:bodyPr>
              <a:lstStyle/>
              <a:p>
                <a:pPr marL="342900" indent="-342900">
                  <a:buAutoNum type="alphaLcParenBoth"/>
                </a:pPr>
                <a:r>
                  <a:rPr lang="en-US" dirty="0">
                    <a:latin typeface="Times New Roman" panose="02020603050405020304" pitchFamily="18" charset="0"/>
                    <a:ea typeface="Malgun Gothic" panose="020B0503020000020004" pitchFamily="34" charset="-127"/>
                  </a:rPr>
                  <a:t>Total cross section spectra acquired by the best-fitting of the pole-figure rotation results </a:t>
                </a:r>
              </a:p>
              <a:p>
                <a:pPr marL="342900" indent="-342900">
                  <a:buAutoNum type="alphaLcParenBoth"/>
                </a:pPr>
                <a:r>
                  <a:rPr lang="en-US" dirty="0">
                    <a:latin typeface="Times New Roman" panose="02020603050405020304" pitchFamily="18" charset="0"/>
                    <a:ea typeface="Malgun Gothic" panose="020B0503020000020004" pitchFamily="34" charset="-127"/>
                  </a:rPr>
                  <a:t>Angular distribution of the </a:t>
                </a:r>
                <a14:m>
                  <m:oMath xmlns:m="http://schemas.openxmlformats.org/officeDocument/2006/math">
                    <m:sSub>
                      <m:sSubPr>
                        <m:ctrlPr>
                          <a:rPr lang="en-US" sz="1800" i="1">
                            <a:effectLst/>
                            <a:latin typeface="Cambria Math" panose="02040503050406030204" pitchFamily="18" charset="0"/>
                          </a:rPr>
                        </m:ctrlPr>
                      </m:sSub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𝑃</m:t>
                        </m:r>
                      </m:e>
                      <m: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h𝑘𝑙</m:t>
                        </m:r>
                      </m:sub>
                    </m:sSub>
                  </m:oMath>
                </a14:m>
                <a:r>
                  <a:rPr lang="en-US" sz="1800" dirty="0">
                    <a:effectLst/>
                    <a:latin typeface="Times New Roman" panose="02020603050405020304" pitchFamily="18" charset="0"/>
                    <a:ea typeface="Malgun Gothic" panose="020B0503020000020004" pitchFamily="34" charset="-127"/>
                  </a:rPr>
                  <a:t> factors multiplied by Sabine’s primary extinction effect [</a:t>
                </a:r>
                <a14:m>
                  <m:oMath xmlns:m="http://schemas.openxmlformats.org/officeDocument/2006/math">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h𝑘𝑙</m:t>
                        </m:r>
                      </m:sub>
                    </m:sSub>
                    <m:d>
                      <m:dPr>
                        <m:ctrlPr>
                          <a:rPr lang="en-US" sz="1800"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𝜆</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𝐹</m:t>
                            </m:r>
                          </m:e>
                          <m: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h𝑘𝑙</m:t>
                            </m:r>
                          </m:sub>
                        </m:sSub>
                      </m:e>
                    </m:d>
                  </m:oMath>
                </a14:m>
                <a:r>
                  <a:rPr lang="en-US" sz="1800" dirty="0">
                    <a:effectLst/>
                    <a:latin typeface="Times New Roman" panose="02020603050405020304" pitchFamily="18" charset="0"/>
                    <a:ea typeface="Malgun Gothic" panose="020B0503020000020004" pitchFamily="34" charset="-127"/>
                  </a:rPr>
                  <a:t>] of the (111), (200), (220) and (311) planes with an inset of the inverse pole figure for the crystal planes oriented normal to the incident beam</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7540283" y="1173203"/>
                <a:ext cx="2880702" cy="4247317"/>
              </a:xfrm>
              <a:prstGeom prst="rect">
                <a:avLst/>
              </a:prstGeom>
              <a:blipFill>
                <a:blip r:embed="rId2"/>
                <a:stretch>
                  <a:fillRect l="-1483" t="-717" r="-3178" b="-1291"/>
                </a:stretch>
              </a:blipFill>
            </p:spPr>
            <p:txBody>
              <a:bodyPr/>
              <a:lstStyle/>
              <a:p>
                <a:r>
                  <a:rPr lang="en-US">
                    <a:noFill/>
                  </a:rPr>
                  <a:t> </a:t>
                </a:r>
              </a:p>
            </p:txBody>
          </p:sp>
        </mc:Fallback>
      </mc:AlternateContent>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371185" y="0"/>
            <a:ext cx="5641560" cy="6627934"/>
          </a:xfrm>
          <a:prstGeom prst="rect">
            <a:avLst/>
          </a:prstGeom>
        </p:spPr>
      </p:pic>
    </p:spTree>
    <p:extLst>
      <p:ext uri="{BB962C8B-B14F-4D97-AF65-F5344CB8AC3E}">
        <p14:creationId xmlns:p14="http://schemas.microsoft.com/office/powerpoint/2010/main" val="243578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ABDD-C6C3-4C48-B9D2-0559F1049EB8}"/>
              </a:ext>
            </a:extLst>
          </p:cNvPr>
          <p:cNvSpPr>
            <a:spLocks noGrp="1"/>
          </p:cNvSpPr>
          <p:nvPr>
            <p:ph type="title"/>
          </p:nvPr>
        </p:nvSpPr>
        <p:spPr>
          <a:xfrm>
            <a:off x="174302" y="298832"/>
            <a:ext cx="10549116" cy="489343"/>
          </a:xfrm>
        </p:spPr>
        <p:txBody>
          <a:bodyPr/>
          <a:lstStyle/>
          <a:p>
            <a:r>
              <a:rPr lang="en-US" dirty="0"/>
              <a:t>We have been actively developing TOF imaging</a:t>
            </a:r>
          </a:p>
        </p:txBody>
      </p:sp>
      <p:sp>
        <p:nvSpPr>
          <p:cNvPr id="3" name="Content Placeholder 2">
            <a:extLst>
              <a:ext uri="{FF2B5EF4-FFF2-40B4-BE49-F238E27FC236}">
                <a16:creationId xmlns:a16="http://schemas.microsoft.com/office/drawing/2014/main" id="{1864A7EA-CAD7-452D-8B9E-331992C7C0CC}"/>
              </a:ext>
            </a:extLst>
          </p:cNvPr>
          <p:cNvSpPr>
            <a:spLocks noGrp="1"/>
          </p:cNvSpPr>
          <p:nvPr>
            <p:ph idx="1"/>
          </p:nvPr>
        </p:nvSpPr>
        <p:spPr>
          <a:xfrm>
            <a:off x="142331" y="788175"/>
            <a:ext cx="11689487" cy="2905235"/>
          </a:xfrm>
        </p:spPr>
        <p:txBody>
          <a:bodyPr/>
          <a:lstStyle/>
          <a:p>
            <a:r>
              <a:rPr lang="en-US" sz="1600" b="1" dirty="0"/>
              <a:t>SNAP and VULCAN utilized for VENUS development</a:t>
            </a:r>
            <a:r>
              <a:rPr lang="en-US" sz="1600" dirty="0"/>
              <a:t>	</a:t>
            </a:r>
          </a:p>
          <a:p>
            <a:pPr lvl="1"/>
            <a:r>
              <a:rPr lang="en-US" sz="1600" dirty="0"/>
              <a:t>generation of useful TOF data while VENUS in design and under construction</a:t>
            </a:r>
          </a:p>
          <a:p>
            <a:r>
              <a:rPr lang="en-US" sz="1600" b="1" dirty="0"/>
              <a:t>ORNL investments developing software tools and procedures</a:t>
            </a:r>
            <a:r>
              <a:rPr lang="en-US" sz="1600" dirty="0"/>
              <a:t>	</a:t>
            </a:r>
          </a:p>
          <a:p>
            <a:pPr lvl="1"/>
            <a:r>
              <a:rPr lang="en-US" sz="1600" dirty="0"/>
              <a:t>Significant advances in data analysis and model fitting</a:t>
            </a:r>
          </a:p>
          <a:p>
            <a:r>
              <a:rPr lang="en-US" sz="1600" b="1" dirty="0"/>
              <a:t>TOF imaging techniques provide </a:t>
            </a:r>
            <a:r>
              <a:rPr lang="en-US" sz="1600" b="1" u="sng" dirty="0"/>
              <a:t>unique data</a:t>
            </a:r>
            <a:r>
              <a:rPr lang="en-US" sz="1600" dirty="0"/>
              <a:t>:</a:t>
            </a:r>
          </a:p>
          <a:p>
            <a:pPr lvl="2"/>
            <a:r>
              <a:rPr lang="en-US" sz="1600" b="1" dirty="0"/>
              <a:t>Wavelength-dependent imaging </a:t>
            </a:r>
            <a:r>
              <a:rPr lang="en-US" sz="1600" dirty="0"/>
              <a:t>(or Bragg edge imaging): quantitative interpretation of total cross-section provides crystalline structure characterization at a spatial resolution of ~ 150 microns (we’ve developed a model for fitting the data for interpretation)</a:t>
            </a:r>
          </a:p>
          <a:p>
            <a:pPr lvl="2"/>
            <a:r>
              <a:rPr lang="en-US" sz="1600" b="1" dirty="0"/>
              <a:t>Resonance imaging</a:t>
            </a:r>
            <a:r>
              <a:rPr lang="en-US" sz="1600" dirty="0"/>
              <a:t> – isotopic-sensitive spatially-resolved spectroscopy technique</a:t>
            </a:r>
          </a:p>
          <a:p>
            <a:endParaRPr lang="en-US" sz="1600" dirty="0"/>
          </a:p>
        </p:txBody>
      </p:sp>
      <p:graphicFrame>
        <p:nvGraphicFramePr>
          <p:cNvPr id="6" name="Object 5">
            <a:extLst>
              <a:ext uri="{FF2B5EF4-FFF2-40B4-BE49-F238E27FC236}">
                <a16:creationId xmlns:a16="http://schemas.microsoft.com/office/drawing/2014/main" id="{6B69EB9C-E008-4438-931D-5FD3CDC9CBA6}"/>
              </a:ext>
            </a:extLst>
          </p:cNvPr>
          <p:cNvGraphicFramePr>
            <a:graphicFrameLocks noChangeAspect="1"/>
          </p:cNvGraphicFramePr>
          <p:nvPr>
            <p:extLst>
              <p:ext uri="{D42A27DB-BD31-4B8C-83A1-F6EECF244321}">
                <p14:modId xmlns:p14="http://schemas.microsoft.com/office/powerpoint/2010/main" val="1324139662"/>
              </p:ext>
            </p:extLst>
          </p:nvPr>
        </p:nvGraphicFramePr>
        <p:xfrm>
          <a:off x="-118752" y="3834103"/>
          <a:ext cx="3878962" cy="2968114"/>
        </p:xfrm>
        <a:graphic>
          <a:graphicData uri="http://schemas.openxmlformats.org/presentationml/2006/ole">
            <mc:AlternateContent xmlns:mc="http://schemas.openxmlformats.org/markup-compatibility/2006">
              <mc:Choice xmlns:v="urn:schemas-microsoft-com:vml" Requires="v">
                <p:oleObj spid="_x0000_s2277" name="Graph" r:id="rId4" imgW="3920760" imgH="3000960" progId="Origin50.Graph">
                  <p:embed/>
                </p:oleObj>
              </mc:Choice>
              <mc:Fallback>
                <p:oleObj name="Graph" r:id="rId4" imgW="3920760" imgH="3000960" progId="Origin50.Graph">
                  <p:embed/>
                  <p:pic>
                    <p:nvPicPr>
                      <p:cNvPr id="6" name="Object 5">
                        <a:extLst>
                          <a:ext uri="{FF2B5EF4-FFF2-40B4-BE49-F238E27FC236}">
                            <a16:creationId xmlns:a16="http://schemas.microsoft.com/office/drawing/2014/main" id="{6B69EB9C-E008-4438-931D-5FD3CDC9CBA6}"/>
                          </a:ext>
                        </a:extLst>
                      </p:cNvPr>
                      <p:cNvPicPr/>
                      <p:nvPr/>
                    </p:nvPicPr>
                    <p:blipFill>
                      <a:blip r:embed="rId5"/>
                      <a:stretch>
                        <a:fillRect/>
                      </a:stretch>
                    </p:blipFill>
                    <p:spPr>
                      <a:xfrm>
                        <a:off x="-118752" y="3834103"/>
                        <a:ext cx="3878962" cy="2968114"/>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AAFEA95-DD57-40E0-BF93-51A4B88935C1}"/>
              </a:ext>
            </a:extLst>
          </p:cNvPr>
          <p:cNvGraphicFramePr>
            <a:graphicFrameLocks noChangeAspect="1"/>
          </p:cNvGraphicFramePr>
          <p:nvPr>
            <p:extLst>
              <p:ext uri="{D42A27DB-BD31-4B8C-83A1-F6EECF244321}">
                <p14:modId xmlns:p14="http://schemas.microsoft.com/office/powerpoint/2010/main" val="1752105653"/>
              </p:ext>
            </p:extLst>
          </p:nvPr>
        </p:nvGraphicFramePr>
        <p:xfrm>
          <a:off x="3065697" y="3715224"/>
          <a:ext cx="4080936" cy="3122659"/>
        </p:xfrm>
        <a:graphic>
          <a:graphicData uri="http://schemas.openxmlformats.org/presentationml/2006/ole">
            <mc:AlternateContent xmlns:mc="http://schemas.openxmlformats.org/markup-compatibility/2006">
              <mc:Choice xmlns:v="urn:schemas-microsoft-com:vml" Requires="v">
                <p:oleObj spid="_x0000_s2278" name="Graph" r:id="rId6" imgW="3920760" imgH="3000960" progId="Origin50.Graph">
                  <p:embed/>
                </p:oleObj>
              </mc:Choice>
              <mc:Fallback>
                <p:oleObj name="Graph" r:id="rId6" imgW="3920760" imgH="3000960" progId="Origin50.Graph">
                  <p:embed/>
                  <p:pic>
                    <p:nvPicPr>
                      <p:cNvPr id="9" name="Object 8">
                        <a:extLst>
                          <a:ext uri="{FF2B5EF4-FFF2-40B4-BE49-F238E27FC236}">
                            <a16:creationId xmlns:a16="http://schemas.microsoft.com/office/drawing/2014/main" id="{DAAFEA95-DD57-40E0-BF93-51A4B88935C1}"/>
                          </a:ext>
                        </a:extLst>
                      </p:cNvPr>
                      <p:cNvPicPr/>
                      <p:nvPr/>
                    </p:nvPicPr>
                    <p:blipFill>
                      <a:blip r:embed="rId7"/>
                      <a:stretch>
                        <a:fillRect/>
                      </a:stretch>
                    </p:blipFill>
                    <p:spPr>
                      <a:xfrm>
                        <a:off x="3065697" y="3715224"/>
                        <a:ext cx="4080936" cy="3122659"/>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0483855B-52A6-47D0-9B2A-85DC30C8EB10}"/>
              </a:ext>
            </a:extLst>
          </p:cNvPr>
          <p:cNvPicPr>
            <a:picLocks noChangeAspect="1"/>
          </p:cNvPicPr>
          <p:nvPr/>
        </p:nvPicPr>
        <p:blipFill>
          <a:blip r:embed="rId8"/>
          <a:stretch>
            <a:fillRect/>
          </a:stretch>
        </p:blipFill>
        <p:spPr>
          <a:xfrm>
            <a:off x="1696024" y="3839071"/>
            <a:ext cx="809381" cy="715622"/>
          </a:xfrm>
          <a:prstGeom prst="rect">
            <a:avLst/>
          </a:prstGeom>
        </p:spPr>
      </p:pic>
      <p:pic>
        <p:nvPicPr>
          <p:cNvPr id="11" name="Picture 10">
            <a:extLst>
              <a:ext uri="{FF2B5EF4-FFF2-40B4-BE49-F238E27FC236}">
                <a16:creationId xmlns:a16="http://schemas.microsoft.com/office/drawing/2014/main" id="{69BCEB47-16C1-4AC3-B16B-D48BFFBED04D}"/>
              </a:ext>
            </a:extLst>
          </p:cNvPr>
          <p:cNvPicPr>
            <a:picLocks noChangeAspect="1"/>
          </p:cNvPicPr>
          <p:nvPr/>
        </p:nvPicPr>
        <p:blipFill>
          <a:blip r:embed="rId9"/>
          <a:stretch>
            <a:fillRect/>
          </a:stretch>
        </p:blipFill>
        <p:spPr>
          <a:xfrm>
            <a:off x="5016152" y="4171335"/>
            <a:ext cx="818952" cy="727185"/>
          </a:xfrm>
          <a:prstGeom prst="rect">
            <a:avLst/>
          </a:prstGeom>
        </p:spPr>
      </p:pic>
      <p:sp>
        <p:nvSpPr>
          <p:cNvPr id="12" name="Rectangle 11">
            <a:extLst>
              <a:ext uri="{FF2B5EF4-FFF2-40B4-BE49-F238E27FC236}">
                <a16:creationId xmlns:a16="http://schemas.microsoft.com/office/drawing/2014/main" id="{4216C473-BFE7-469C-A869-39F24EDE605A}"/>
              </a:ext>
            </a:extLst>
          </p:cNvPr>
          <p:cNvSpPr/>
          <p:nvPr/>
        </p:nvSpPr>
        <p:spPr>
          <a:xfrm>
            <a:off x="7212115" y="6402211"/>
            <a:ext cx="3053904" cy="400006"/>
          </a:xfrm>
          <a:prstGeom prst="rect">
            <a:avLst/>
          </a:prstGeom>
        </p:spPr>
        <p:txBody>
          <a:bodyPr wrap="square">
            <a:spAutoFit/>
          </a:bodyPr>
          <a:lstStyle/>
          <a:p>
            <a:pPr algn="r"/>
            <a:r>
              <a:rPr lang="en-US" sz="1000" i="1" dirty="0"/>
              <a:t>As-measured U238 peaks at the SNAP beamline compared to the database developed at SNS.</a:t>
            </a:r>
          </a:p>
        </p:txBody>
      </p:sp>
      <p:sp>
        <p:nvSpPr>
          <p:cNvPr id="13" name="Rectangle 12">
            <a:extLst>
              <a:ext uri="{FF2B5EF4-FFF2-40B4-BE49-F238E27FC236}">
                <a16:creationId xmlns:a16="http://schemas.microsoft.com/office/drawing/2014/main" id="{235800E6-AE5D-4FB7-91AB-4C024F16966E}"/>
              </a:ext>
            </a:extLst>
          </p:cNvPr>
          <p:cNvSpPr/>
          <p:nvPr/>
        </p:nvSpPr>
        <p:spPr>
          <a:xfrm>
            <a:off x="2591815" y="3670897"/>
            <a:ext cx="3395259" cy="415390"/>
          </a:xfrm>
          <a:prstGeom prst="rect">
            <a:avLst/>
          </a:prstGeom>
        </p:spPr>
        <p:txBody>
          <a:bodyPr wrap="square">
            <a:spAutoFit/>
          </a:bodyPr>
          <a:lstStyle/>
          <a:p>
            <a:r>
              <a:rPr lang="en-US" sz="1050" i="1" dirty="0"/>
              <a:t>Quantitative analysis via Bragg-edge modeling of in-situ heated Additively Manufactured Inconel 718</a:t>
            </a:r>
          </a:p>
        </p:txBody>
      </p:sp>
      <p:grpSp>
        <p:nvGrpSpPr>
          <p:cNvPr id="14" name="Group 13">
            <a:extLst>
              <a:ext uri="{FF2B5EF4-FFF2-40B4-BE49-F238E27FC236}">
                <a16:creationId xmlns:a16="http://schemas.microsoft.com/office/drawing/2014/main" id="{146734E9-EF44-41D7-BE25-C523246A8D11}"/>
              </a:ext>
            </a:extLst>
          </p:cNvPr>
          <p:cNvGrpSpPr/>
          <p:nvPr/>
        </p:nvGrpSpPr>
        <p:grpSpPr>
          <a:xfrm>
            <a:off x="6961614" y="3776594"/>
            <a:ext cx="3897652" cy="2642353"/>
            <a:chOff x="1002749" y="1177054"/>
            <a:chExt cx="5335319" cy="2545289"/>
          </a:xfrm>
        </p:grpSpPr>
        <p:pic>
          <p:nvPicPr>
            <p:cNvPr id="15" name="Picture 14">
              <a:extLst>
                <a:ext uri="{FF2B5EF4-FFF2-40B4-BE49-F238E27FC236}">
                  <a16:creationId xmlns:a16="http://schemas.microsoft.com/office/drawing/2014/main" id="{F8881860-295F-445A-A2AA-A9EFDDF7A7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749" y="1177054"/>
              <a:ext cx="5335319" cy="2545289"/>
            </a:xfrm>
            <a:prstGeom prst="rect">
              <a:avLst/>
            </a:prstGeom>
          </p:spPr>
        </p:pic>
        <p:sp>
          <p:nvSpPr>
            <p:cNvPr id="16" name="TextBox 15">
              <a:extLst>
                <a:ext uri="{FF2B5EF4-FFF2-40B4-BE49-F238E27FC236}">
                  <a16:creationId xmlns:a16="http://schemas.microsoft.com/office/drawing/2014/main" id="{C26C78D1-0D3E-407D-AD0D-3BDE7A308FC6}"/>
                </a:ext>
              </a:extLst>
            </p:cNvPr>
            <p:cNvSpPr txBox="1"/>
            <p:nvPr/>
          </p:nvSpPr>
          <p:spPr>
            <a:xfrm>
              <a:off x="1326844" y="1353589"/>
              <a:ext cx="1795293" cy="194014"/>
            </a:xfrm>
            <a:prstGeom prst="rect">
              <a:avLst/>
            </a:prstGeom>
            <a:noFill/>
          </p:spPr>
          <p:txBody>
            <a:bodyPr wrap="square" rtlCol="0">
              <a:spAutoFit/>
            </a:bodyPr>
            <a:lstStyle/>
            <a:p>
              <a:pPr algn="ctr">
                <a:lnSpc>
                  <a:spcPct val="90000"/>
                </a:lnSpc>
              </a:pPr>
              <a:r>
                <a:rPr lang="en-US" sz="788" baseline="30000" dirty="0"/>
                <a:t>238</a:t>
              </a:r>
              <a:r>
                <a:rPr lang="en-US" sz="788" dirty="0"/>
                <a:t>U </a:t>
              </a:r>
              <a:r>
                <a:rPr lang="en-US" sz="675" dirty="0"/>
                <a:t>resonance</a:t>
              </a:r>
              <a:r>
                <a:rPr lang="en-US" sz="788" dirty="0"/>
                <a:t> peaks</a:t>
              </a:r>
            </a:p>
          </p:txBody>
        </p:sp>
      </p:grpSp>
    </p:spTree>
    <p:extLst>
      <p:ext uri="{BB962C8B-B14F-4D97-AF65-F5344CB8AC3E}">
        <p14:creationId xmlns:p14="http://schemas.microsoft.com/office/powerpoint/2010/main" val="221419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5B428-4CB4-E841-B775-E5DDA76D7D67}"/>
              </a:ext>
            </a:extLst>
          </p:cNvPr>
          <p:cNvSpPr>
            <a:spLocks noGrp="1"/>
          </p:cNvSpPr>
          <p:nvPr>
            <p:ph type="title"/>
          </p:nvPr>
        </p:nvSpPr>
        <p:spPr>
          <a:xfrm>
            <a:off x="202876" y="120014"/>
            <a:ext cx="11422261" cy="458587"/>
          </a:xfrm>
        </p:spPr>
        <p:txBody>
          <a:bodyPr/>
          <a:lstStyle/>
          <a:p>
            <a:r>
              <a:rPr lang="en-US" sz="2800" dirty="0"/>
              <a:t>SNS SNAP Imaging (“Temporary” capability </a:t>
            </a:r>
            <a:r>
              <a:rPr lang="en-US" sz="2800" u="sng" dirty="0">
                <a:solidFill>
                  <a:srgbClr val="FF0000"/>
                </a:solidFill>
              </a:rPr>
              <a:t>available to users</a:t>
            </a:r>
            <a:r>
              <a:rPr lang="en-US" sz="2800" dirty="0"/>
              <a:t>)</a:t>
            </a:r>
          </a:p>
        </p:txBody>
      </p:sp>
      <p:pic>
        <p:nvPicPr>
          <p:cNvPr id="5" name="Picture 4">
            <a:extLst>
              <a:ext uri="{FF2B5EF4-FFF2-40B4-BE49-F238E27FC236}">
                <a16:creationId xmlns:a16="http://schemas.microsoft.com/office/drawing/2014/main" id="{BFAE00C6-E29E-1E43-9E59-7C9501F71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87" y="830948"/>
            <a:ext cx="4172991" cy="5563987"/>
          </a:xfrm>
          <a:prstGeom prst="rect">
            <a:avLst/>
          </a:prstGeom>
        </p:spPr>
      </p:pic>
      <p:pic>
        <p:nvPicPr>
          <p:cNvPr id="7" name="Picture 6">
            <a:extLst>
              <a:ext uri="{FF2B5EF4-FFF2-40B4-BE49-F238E27FC236}">
                <a16:creationId xmlns:a16="http://schemas.microsoft.com/office/drawing/2014/main" id="{002610C4-2456-7443-B7BB-A3CB6D614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095" y="1558503"/>
            <a:ext cx="2833497" cy="3777995"/>
          </a:xfrm>
          <a:prstGeom prst="rect">
            <a:avLst/>
          </a:prstGeom>
        </p:spPr>
      </p:pic>
      <p:graphicFrame>
        <p:nvGraphicFramePr>
          <p:cNvPr id="8" name="Chart 7">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3873731597"/>
              </p:ext>
            </p:extLst>
          </p:nvPr>
        </p:nvGraphicFramePr>
        <p:xfrm>
          <a:off x="7026540" y="830948"/>
          <a:ext cx="4959409" cy="55639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81937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D17828-00B2-D64B-B03F-2684031F5E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71"/>
          <a:stretch/>
        </p:blipFill>
        <p:spPr>
          <a:xfrm>
            <a:off x="1019331" y="0"/>
            <a:ext cx="9970281" cy="6870920"/>
          </a:xfrm>
        </p:spPr>
      </p:pic>
    </p:spTree>
    <p:extLst>
      <p:ext uri="{BB962C8B-B14F-4D97-AF65-F5344CB8AC3E}">
        <p14:creationId xmlns:p14="http://schemas.microsoft.com/office/powerpoint/2010/main" val="38617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5BA6-653D-7B4F-A653-42CAC420E7B6}"/>
              </a:ext>
            </a:extLst>
          </p:cNvPr>
          <p:cNvSpPr>
            <a:spLocks noGrp="1"/>
          </p:cNvSpPr>
          <p:nvPr>
            <p:ph type="title"/>
          </p:nvPr>
        </p:nvSpPr>
        <p:spPr/>
        <p:txBody>
          <a:bodyPr/>
          <a:lstStyle/>
          <a:p>
            <a:r>
              <a:rPr lang="en-US" dirty="0"/>
              <a:t>SNS VENUS (Future) Dedicated SNS Imaging Beamline</a:t>
            </a:r>
          </a:p>
        </p:txBody>
      </p:sp>
      <p:pic>
        <p:nvPicPr>
          <p:cNvPr id="4" name="Picture 3">
            <a:extLst>
              <a:ext uri="{FF2B5EF4-FFF2-40B4-BE49-F238E27FC236}">
                <a16:creationId xmlns:a16="http://schemas.microsoft.com/office/drawing/2014/main" id="{571F8C5D-71DC-2347-BD6B-E56398ADB2D8}"/>
              </a:ext>
            </a:extLst>
          </p:cNvPr>
          <p:cNvPicPr>
            <a:picLocks noChangeAspect="1"/>
          </p:cNvPicPr>
          <p:nvPr/>
        </p:nvPicPr>
        <p:blipFill rotWithShape="1">
          <a:blip r:embed="rId3"/>
          <a:srcRect l="1014" t="3123" r="2652" b="1636"/>
          <a:stretch/>
        </p:blipFill>
        <p:spPr>
          <a:xfrm>
            <a:off x="254883" y="990600"/>
            <a:ext cx="7199214" cy="4028918"/>
          </a:xfrm>
          <a:prstGeom prst="rect">
            <a:avLst/>
          </a:prstGeom>
        </p:spPr>
      </p:pic>
      <p:graphicFrame>
        <p:nvGraphicFramePr>
          <p:cNvPr id="5" name="Table 4">
            <a:extLst>
              <a:ext uri="{FF2B5EF4-FFF2-40B4-BE49-F238E27FC236}">
                <a16:creationId xmlns:a16="http://schemas.microsoft.com/office/drawing/2014/main" id="{4B5AB4B4-BC53-AD46-8D76-FE9AEA7E9CBC}"/>
              </a:ext>
            </a:extLst>
          </p:cNvPr>
          <p:cNvGraphicFramePr>
            <a:graphicFrameLocks noGrp="1"/>
          </p:cNvGraphicFramePr>
          <p:nvPr>
            <p:extLst>
              <p:ext uri="{D42A27DB-BD31-4B8C-83A1-F6EECF244321}">
                <p14:modId xmlns:p14="http://schemas.microsoft.com/office/powerpoint/2010/main" val="703552524"/>
              </p:ext>
            </p:extLst>
          </p:nvPr>
        </p:nvGraphicFramePr>
        <p:xfrm>
          <a:off x="150894" y="5179170"/>
          <a:ext cx="9694761" cy="1417356"/>
        </p:xfrm>
        <a:graphic>
          <a:graphicData uri="http://schemas.openxmlformats.org/drawingml/2006/table">
            <a:tbl>
              <a:tblPr firstRow="1" bandRow="1">
                <a:tableStyleId>{5C22544A-7EE6-4342-B048-85BDC9FD1C3A}</a:tableStyleId>
              </a:tblPr>
              <a:tblGrid>
                <a:gridCol w="1938953">
                  <a:extLst>
                    <a:ext uri="{9D8B030D-6E8A-4147-A177-3AD203B41FA5}">
                      <a16:colId xmlns:a16="http://schemas.microsoft.com/office/drawing/2014/main" val="2111727374"/>
                    </a:ext>
                  </a:extLst>
                </a:gridCol>
                <a:gridCol w="969474">
                  <a:extLst>
                    <a:ext uri="{9D8B030D-6E8A-4147-A177-3AD203B41FA5}">
                      <a16:colId xmlns:a16="http://schemas.microsoft.com/office/drawing/2014/main" val="4177929777"/>
                    </a:ext>
                  </a:extLst>
                </a:gridCol>
                <a:gridCol w="1131057">
                  <a:extLst>
                    <a:ext uri="{9D8B030D-6E8A-4147-A177-3AD203B41FA5}">
                      <a16:colId xmlns:a16="http://schemas.microsoft.com/office/drawing/2014/main" val="3810700117"/>
                    </a:ext>
                  </a:extLst>
                </a:gridCol>
                <a:gridCol w="657532">
                  <a:extLst>
                    <a:ext uri="{9D8B030D-6E8A-4147-A177-3AD203B41FA5}">
                      <a16:colId xmlns:a16="http://schemas.microsoft.com/office/drawing/2014/main" val="2133242892"/>
                    </a:ext>
                  </a:extLst>
                </a:gridCol>
                <a:gridCol w="999549">
                  <a:extLst>
                    <a:ext uri="{9D8B030D-6E8A-4147-A177-3AD203B41FA5}">
                      <a16:colId xmlns:a16="http://schemas.microsoft.com/office/drawing/2014/main" val="3831971622"/>
                    </a:ext>
                  </a:extLst>
                </a:gridCol>
                <a:gridCol w="999549">
                  <a:extLst>
                    <a:ext uri="{9D8B030D-6E8A-4147-A177-3AD203B41FA5}">
                      <a16:colId xmlns:a16="http://schemas.microsoft.com/office/drawing/2014/main" val="957446028"/>
                    </a:ext>
                  </a:extLst>
                </a:gridCol>
                <a:gridCol w="999549">
                  <a:extLst>
                    <a:ext uri="{9D8B030D-6E8A-4147-A177-3AD203B41FA5}">
                      <a16:colId xmlns:a16="http://schemas.microsoft.com/office/drawing/2014/main" val="3280286615"/>
                    </a:ext>
                  </a:extLst>
                </a:gridCol>
                <a:gridCol w="999549">
                  <a:extLst>
                    <a:ext uri="{9D8B030D-6E8A-4147-A177-3AD203B41FA5}">
                      <a16:colId xmlns:a16="http://schemas.microsoft.com/office/drawing/2014/main" val="1252079608"/>
                    </a:ext>
                  </a:extLst>
                </a:gridCol>
                <a:gridCol w="999549">
                  <a:extLst>
                    <a:ext uri="{9D8B030D-6E8A-4147-A177-3AD203B41FA5}">
                      <a16:colId xmlns:a16="http://schemas.microsoft.com/office/drawing/2014/main" val="828468581"/>
                    </a:ext>
                  </a:extLst>
                </a:gridCol>
              </a:tblGrid>
              <a:tr h="539192">
                <a:tc>
                  <a:txBody>
                    <a:bodyPr/>
                    <a:lstStyle/>
                    <a:p>
                      <a:r>
                        <a:rPr lang="en-US" sz="1200" dirty="0"/>
                        <a:t>Beamline</a:t>
                      </a:r>
                    </a:p>
                  </a:txBody>
                  <a:tcPr marL="68598" marR="68598" marT="34299" marB="34299"/>
                </a:tc>
                <a:tc>
                  <a:txBody>
                    <a:bodyPr/>
                    <a:lstStyle/>
                    <a:p>
                      <a:r>
                        <a:rPr lang="en-US" sz="1200" dirty="0"/>
                        <a:t>Optimized</a:t>
                      </a:r>
                      <a:r>
                        <a:rPr lang="en-US" sz="1200" baseline="0" dirty="0"/>
                        <a:t> for</a:t>
                      </a:r>
                      <a:endParaRPr lang="en-US" sz="1200" dirty="0"/>
                    </a:p>
                  </a:txBody>
                  <a:tcPr marL="68598" marR="68598" marT="34299" marB="34299"/>
                </a:tc>
                <a:tc>
                  <a:txBody>
                    <a:bodyPr/>
                    <a:lstStyle/>
                    <a:p>
                      <a:r>
                        <a:rPr lang="en-US" sz="1200" dirty="0"/>
                        <a:t>Completion date</a:t>
                      </a:r>
                    </a:p>
                  </a:txBody>
                  <a:tcPr marL="68598" marR="68598" marT="34299" marB="34299"/>
                </a:tc>
                <a:tc>
                  <a:txBody>
                    <a:bodyPr/>
                    <a:lstStyle/>
                    <a:p>
                      <a:r>
                        <a:rPr lang="en-US" sz="1200" dirty="0"/>
                        <a:t>L/D</a:t>
                      </a:r>
                    </a:p>
                  </a:txBody>
                  <a:tcPr marL="68598" marR="68598" marT="34299" marB="34299"/>
                </a:tc>
                <a:tc>
                  <a:txBody>
                    <a:bodyPr/>
                    <a:lstStyle/>
                    <a:p>
                      <a:r>
                        <a:rPr lang="en-US" sz="1200" dirty="0"/>
                        <a:t>Max FOV (cm2)</a:t>
                      </a:r>
                    </a:p>
                  </a:txBody>
                  <a:tcPr marL="68598" marR="68598" marT="34299" marB="34299"/>
                </a:tc>
                <a:tc>
                  <a:txBody>
                    <a:bodyPr/>
                    <a:lstStyle/>
                    <a:p>
                      <a:r>
                        <a:rPr lang="en-US" sz="1200" dirty="0"/>
                        <a:t>Maximum Wavelength</a:t>
                      </a:r>
                      <a:r>
                        <a:rPr lang="en-US" sz="1200" baseline="0" dirty="0"/>
                        <a:t> or </a:t>
                      </a:r>
                      <a:r>
                        <a:rPr lang="en-US" sz="1200" dirty="0"/>
                        <a:t>BDW (</a:t>
                      </a:r>
                      <a:r>
                        <a:rPr lang="en-US" sz="1200" dirty="0" err="1"/>
                        <a:t>Å</a:t>
                      </a:r>
                      <a:r>
                        <a:rPr lang="en-US" sz="1200" dirty="0"/>
                        <a:t>)</a:t>
                      </a:r>
                    </a:p>
                  </a:txBody>
                  <a:tcPr marL="68598" marR="68598" marT="34299" marB="34299"/>
                </a:tc>
                <a:tc>
                  <a:txBody>
                    <a:bodyPr/>
                    <a:lstStyle/>
                    <a:p>
                      <a:r>
                        <a:rPr lang="en-US" sz="1200" dirty="0"/>
                        <a:t>Time resolution</a:t>
                      </a:r>
                    </a:p>
                  </a:txBody>
                  <a:tcPr marL="68598" marR="68598" marT="34299" marB="34299"/>
                </a:tc>
                <a:tc>
                  <a:txBody>
                    <a:bodyPr/>
                    <a:lstStyle/>
                    <a:p>
                      <a:r>
                        <a:rPr lang="en-US" sz="1200" dirty="0"/>
                        <a:t>Spatial resolution</a:t>
                      </a:r>
                    </a:p>
                  </a:txBody>
                  <a:tcPr marL="68598" marR="68598" marT="34299" marB="34299"/>
                </a:tc>
                <a:tc>
                  <a:txBody>
                    <a:bodyPr/>
                    <a:lstStyle/>
                    <a:p>
                      <a:r>
                        <a:rPr lang="en-US" sz="1200" dirty="0"/>
                        <a:t>Flux (n/cm2/s)</a:t>
                      </a:r>
                    </a:p>
                  </a:txBody>
                  <a:tcPr marL="68598" marR="68598" marT="34299" marB="34299"/>
                </a:tc>
                <a:extLst>
                  <a:ext uri="{0D108BD9-81ED-4DB2-BD59-A6C34878D82A}">
                    <a16:rowId xmlns:a16="http://schemas.microsoft.com/office/drawing/2014/main" val="2248383346"/>
                  </a:ext>
                </a:extLst>
              </a:tr>
              <a:tr h="772642">
                <a:tc>
                  <a:txBody>
                    <a:bodyPr/>
                    <a:lstStyle/>
                    <a:p>
                      <a:r>
                        <a:rPr lang="en-US" sz="1200" dirty="0"/>
                        <a:t>VENUS, ORNL</a:t>
                      </a:r>
                    </a:p>
                    <a:p>
                      <a:r>
                        <a:rPr lang="en-US" sz="1200" dirty="0"/>
                        <a:t>(20 to 60</a:t>
                      </a:r>
                      <a:r>
                        <a:rPr lang="en-US" sz="1200" baseline="0" dirty="0"/>
                        <a:t> Hz, 1.4 MW)</a:t>
                      </a:r>
                    </a:p>
                    <a:p>
                      <a:r>
                        <a:rPr lang="en-US" sz="1200" baseline="0" dirty="0"/>
                        <a:t>(20 and 25 m)</a:t>
                      </a:r>
                      <a:endParaRPr lang="en-US" sz="1200" dirty="0"/>
                    </a:p>
                  </a:txBody>
                  <a:tcPr marL="68598" marR="68598" marT="34299" marB="34299"/>
                </a:tc>
                <a:tc>
                  <a:txBody>
                    <a:bodyPr/>
                    <a:lstStyle/>
                    <a:p>
                      <a:r>
                        <a:rPr lang="en-US" sz="1200" dirty="0"/>
                        <a:t>Imaging</a:t>
                      </a:r>
                    </a:p>
                  </a:txBody>
                  <a:tcPr marL="68598" marR="68598" marT="34299" marB="34299"/>
                </a:tc>
                <a:tc>
                  <a:txBody>
                    <a:bodyPr/>
                    <a:lstStyle/>
                    <a:p>
                      <a:r>
                        <a:rPr lang="en-US" sz="1200" dirty="0"/>
                        <a:t>TBD (</a:t>
                      </a:r>
                      <a:r>
                        <a:rPr lang="en-US" sz="1200" b="1" dirty="0">
                          <a:solidFill>
                            <a:srgbClr val="FF0000"/>
                          </a:solidFill>
                        </a:rPr>
                        <a:t>3.5 years from October 1</a:t>
                      </a:r>
                      <a:r>
                        <a:rPr lang="en-US" sz="1200" b="1" baseline="30000" dirty="0">
                          <a:solidFill>
                            <a:srgbClr val="FF0000"/>
                          </a:solidFill>
                        </a:rPr>
                        <a:t>st</a:t>
                      </a:r>
                      <a:r>
                        <a:rPr lang="en-US" sz="1200" b="1" dirty="0">
                          <a:solidFill>
                            <a:srgbClr val="FF0000"/>
                          </a:solidFill>
                        </a:rPr>
                        <a:t> 2018)</a:t>
                      </a:r>
                    </a:p>
                  </a:txBody>
                  <a:tcPr marL="68598" marR="68598" marT="34299" marB="34299"/>
                </a:tc>
                <a:tc>
                  <a:txBody>
                    <a:bodyPr/>
                    <a:lstStyle/>
                    <a:p>
                      <a:r>
                        <a:rPr lang="en-US" sz="1200" dirty="0"/>
                        <a:t>Up to 2000</a:t>
                      </a:r>
                    </a:p>
                  </a:txBody>
                  <a:tcPr marL="68598" marR="68598" marT="34299" marB="34299"/>
                </a:tc>
                <a:tc>
                  <a:txBody>
                    <a:bodyPr/>
                    <a:lstStyle/>
                    <a:p>
                      <a:r>
                        <a:rPr lang="en-US" sz="1200" dirty="0"/>
                        <a:t>28 x 28</a:t>
                      </a:r>
                    </a:p>
                  </a:txBody>
                  <a:tcPr marL="68598" marR="68598" marT="34299" marB="34299"/>
                </a:tc>
                <a:tc>
                  <a:txBody>
                    <a:bodyPr/>
                    <a:lstStyle/>
                    <a:p>
                      <a:r>
                        <a:rPr lang="en-US" sz="1200" dirty="0"/>
                        <a:t>Up to 20 2.4 BDW (25 m)</a:t>
                      </a:r>
                    </a:p>
                  </a:txBody>
                  <a:tcPr marL="68598" marR="68598" marT="34299" marB="34299"/>
                </a:tc>
                <a:tc>
                  <a:txBody>
                    <a:bodyPr/>
                    <a:lstStyle/>
                    <a:p>
                      <a:r>
                        <a:rPr lang="el-GR" sz="1200" kern="1200" dirty="0">
                          <a:solidFill>
                            <a:schemeClr val="dk1"/>
                          </a:solidFill>
                          <a:latin typeface="+mn-lt"/>
                          <a:ea typeface="+mn-ea"/>
                          <a:cs typeface="+mn-cs"/>
                        </a:rPr>
                        <a:t>Δλ/λ=0.</a:t>
                      </a:r>
                      <a:r>
                        <a:rPr lang="en-US" sz="1200" kern="1200" dirty="0">
                          <a:solidFill>
                            <a:schemeClr val="dk1"/>
                          </a:solidFill>
                          <a:latin typeface="+mn-lt"/>
                          <a:ea typeface="+mn-ea"/>
                          <a:cs typeface="+mn-cs"/>
                        </a:rPr>
                        <a:t>15</a:t>
                      </a:r>
                      <a:r>
                        <a:rPr lang="el-GR" sz="1200" kern="1200" dirty="0">
                          <a:solidFill>
                            <a:schemeClr val="dk1"/>
                          </a:solidFill>
                          <a:latin typeface="+mn-lt"/>
                          <a:ea typeface="+mn-ea"/>
                          <a:cs typeface="+mn-cs"/>
                        </a:rPr>
                        <a:t>% (at </a:t>
                      </a:r>
                      <a:r>
                        <a:rPr lang="en-US" sz="1200" kern="1200" dirty="0">
                          <a:solidFill>
                            <a:schemeClr val="dk1"/>
                          </a:solidFill>
                          <a:latin typeface="+mn-lt"/>
                          <a:ea typeface="+mn-ea"/>
                          <a:cs typeface="+mn-cs"/>
                        </a:rPr>
                        <a:t>1</a:t>
                      </a:r>
                      <a:r>
                        <a:rPr lang="el-GR" sz="1200" kern="1200" dirty="0">
                          <a:solidFill>
                            <a:schemeClr val="dk1"/>
                          </a:solidFill>
                          <a:latin typeface="+mn-lt"/>
                          <a:ea typeface="+mn-ea"/>
                          <a:cs typeface="+mn-cs"/>
                        </a:rPr>
                        <a:t> Å)</a:t>
                      </a:r>
                      <a:endParaRPr lang="en-US" sz="1200" dirty="0"/>
                    </a:p>
                  </a:txBody>
                  <a:tcPr marL="68598" marR="68598" marT="34299" marB="342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&lt; 15</a:t>
                      </a:r>
                      <a:r>
                        <a:rPr lang="en-US" sz="1200" baseline="0" dirty="0"/>
                        <a:t> microns</a:t>
                      </a:r>
                      <a:endParaRPr lang="en-US" sz="1200" dirty="0"/>
                    </a:p>
                    <a:p>
                      <a:endParaRPr lang="en-US" sz="1200" dirty="0"/>
                    </a:p>
                  </a:txBody>
                  <a:tcPr marL="68598" marR="68598" marT="34299" marB="34299"/>
                </a:tc>
                <a:tc>
                  <a:txBody>
                    <a:bodyPr/>
                    <a:lstStyle/>
                    <a:p>
                      <a:r>
                        <a:rPr lang="en-US" sz="1200" dirty="0"/>
                        <a:t>1 x 10^8 (L/D = 400)</a:t>
                      </a:r>
                    </a:p>
                  </a:txBody>
                  <a:tcPr marL="68598" marR="68598" marT="34299" marB="34299"/>
                </a:tc>
                <a:extLst>
                  <a:ext uri="{0D108BD9-81ED-4DB2-BD59-A6C34878D82A}">
                    <a16:rowId xmlns:a16="http://schemas.microsoft.com/office/drawing/2014/main" val="875247969"/>
                  </a:ext>
                </a:extLst>
              </a:tr>
            </a:tbl>
          </a:graphicData>
        </a:graphic>
      </p:graphicFrame>
      <p:pic>
        <p:nvPicPr>
          <p:cNvPr id="6" name="Picture 5">
            <a:extLst>
              <a:ext uri="{FF2B5EF4-FFF2-40B4-BE49-F238E27FC236}">
                <a16:creationId xmlns:a16="http://schemas.microsoft.com/office/drawing/2014/main" id="{A7E2D9A4-4229-B441-8CC5-3B40E1EFAC8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6094" y="1326366"/>
            <a:ext cx="5002731" cy="3357385"/>
          </a:xfrm>
          <a:prstGeom prst="rect">
            <a:avLst/>
          </a:prstGeom>
          <a:noFill/>
          <a:ln>
            <a:noFill/>
          </a:ln>
        </p:spPr>
      </p:pic>
    </p:spTree>
    <p:extLst>
      <p:ext uri="{BB962C8B-B14F-4D97-AF65-F5344CB8AC3E}">
        <p14:creationId xmlns:p14="http://schemas.microsoft.com/office/powerpoint/2010/main" val="120034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32" y="134721"/>
            <a:ext cx="12007780" cy="929485"/>
          </a:xfrm>
        </p:spPr>
        <p:txBody>
          <a:bodyPr/>
          <a:lstStyle/>
          <a:p>
            <a:r>
              <a:rPr lang="en-US" dirty="0"/>
              <a:t>Neutron radiography and data reduction at a pulsed source</a:t>
            </a:r>
          </a:p>
        </p:txBody>
      </p:sp>
      <p:grpSp>
        <p:nvGrpSpPr>
          <p:cNvPr id="28" name="Group 27"/>
          <p:cNvGrpSpPr/>
          <p:nvPr/>
        </p:nvGrpSpPr>
        <p:grpSpPr>
          <a:xfrm>
            <a:off x="-127233" y="1455479"/>
            <a:ext cx="4996039" cy="4188569"/>
            <a:chOff x="3363850" y="1240497"/>
            <a:chExt cx="4834823" cy="4038405"/>
          </a:xfrm>
        </p:grpSpPr>
        <p:sp>
          <p:nvSpPr>
            <p:cNvPr id="5" name="Rectangle 4"/>
            <p:cNvSpPr/>
            <p:nvPr/>
          </p:nvSpPr>
          <p:spPr>
            <a:xfrm>
              <a:off x="4494947" y="2292811"/>
              <a:ext cx="203200" cy="1968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38600" y="2826211"/>
              <a:ext cx="1264960" cy="901700"/>
            </a:xfrm>
            <a:prstGeom prst="rect">
              <a:avLst/>
            </a:prstGeom>
            <a:pattFill prst="pct20">
              <a:fgClr>
                <a:schemeClr val="accent1"/>
              </a:fgClr>
              <a:bgClr>
                <a:schemeClr val="bg1"/>
              </a:bgClr>
            </a:patt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08246" y="1240497"/>
              <a:ext cx="511819" cy="4038405"/>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6200000">
              <a:off x="5469429" y="3084576"/>
              <a:ext cx="3127388" cy="350245"/>
            </a:xfrm>
            <a:prstGeom prst="trapezoid">
              <a:avLst>
                <a:gd name="adj" fmla="val 141163"/>
              </a:avLst>
            </a:prstGeom>
            <a:pattFill prst="smGrid">
              <a:fgClr>
                <a:schemeClr val="tx1">
                  <a:lumMod val="65000"/>
                  <a:lumOff val="35000"/>
                </a:schemeClr>
              </a:fgClr>
              <a:bgClr>
                <a:schemeClr val="bg1">
                  <a:lumMod val="85000"/>
                </a:schemeClr>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79818" y="2826211"/>
              <a:ext cx="504270" cy="901700"/>
            </a:xfrm>
            <a:prstGeom prst="rect">
              <a:avLst/>
            </a:prstGeom>
            <a:solidFill>
              <a:schemeClr val="bg2">
                <a:lumMod val="75000"/>
                <a:alpha val="2500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303562" y="2826211"/>
              <a:ext cx="1554439" cy="901700"/>
              <a:chOff x="11799611" y="3054811"/>
              <a:chExt cx="2332422" cy="901700"/>
            </a:xfrm>
          </p:grpSpPr>
          <p:cxnSp>
            <p:nvCxnSpPr>
              <p:cNvPr id="13" name="Straight Connector 12"/>
              <p:cNvCxnSpPr/>
              <p:nvPr/>
            </p:nvCxnSpPr>
            <p:spPr>
              <a:xfrm>
                <a:off x="11799611" y="3054811"/>
                <a:ext cx="2332422" cy="0"/>
              </a:xfrm>
              <a:prstGeom prst="line">
                <a:avLst/>
              </a:prstGeom>
              <a:ln w="28575">
                <a:solidFill>
                  <a:srgbClr val="0000FF"/>
                </a:solidFill>
                <a:prstDash val="dash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799611" y="3956511"/>
                <a:ext cx="2332422" cy="0"/>
              </a:xfrm>
              <a:prstGeom prst="line">
                <a:avLst/>
              </a:prstGeom>
              <a:ln w="28575">
                <a:solidFill>
                  <a:srgbClr val="0000FF"/>
                </a:solidFill>
                <a:prstDash val="dashDot"/>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flipV="1">
              <a:off x="4128374" y="3050545"/>
              <a:ext cx="871965" cy="1"/>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63850" y="4312050"/>
              <a:ext cx="2376201" cy="338554"/>
            </a:xfrm>
            <a:prstGeom prst="rect">
              <a:avLst/>
            </a:prstGeom>
            <a:noFill/>
          </p:spPr>
          <p:txBody>
            <a:bodyPr wrap="square" rtlCol="0">
              <a:spAutoFit/>
            </a:bodyPr>
            <a:lstStyle/>
            <a:p>
              <a:pPr algn="ctr"/>
              <a:r>
                <a:rPr lang="en-US" sz="1600" b="1" dirty="0">
                  <a:latin typeface="Arial Black" panose="020B0A04020102020204" pitchFamily="34" charset="0"/>
                </a:rPr>
                <a:t>Slit system</a:t>
              </a:r>
            </a:p>
          </p:txBody>
        </p:sp>
        <p:sp>
          <p:nvSpPr>
            <p:cNvPr id="18" name="TextBox 17"/>
            <p:cNvSpPr txBox="1"/>
            <p:nvPr/>
          </p:nvSpPr>
          <p:spPr>
            <a:xfrm>
              <a:off x="4293604" y="2206085"/>
              <a:ext cx="2376201" cy="338554"/>
            </a:xfrm>
            <a:prstGeom prst="rect">
              <a:avLst/>
            </a:prstGeom>
            <a:noFill/>
          </p:spPr>
          <p:txBody>
            <a:bodyPr wrap="square" rtlCol="0">
              <a:spAutoFit/>
            </a:bodyPr>
            <a:lstStyle/>
            <a:p>
              <a:pPr algn="ctr"/>
              <a:r>
                <a:rPr lang="en-US" sz="1600" b="1" dirty="0">
                  <a:latin typeface="Arial Black" panose="020B0A04020102020204" pitchFamily="34" charset="0"/>
                </a:rPr>
                <a:t>Sample</a:t>
              </a:r>
            </a:p>
          </p:txBody>
        </p:sp>
        <p:cxnSp>
          <p:nvCxnSpPr>
            <p:cNvPr id="19" name="Straight Arrow Connector 18"/>
            <p:cNvCxnSpPr/>
            <p:nvPr/>
          </p:nvCxnSpPr>
          <p:spPr>
            <a:xfrm>
              <a:off x="5713269" y="2581478"/>
              <a:ext cx="360199" cy="3706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29636" y="2893820"/>
              <a:ext cx="1469037" cy="707886"/>
            </a:xfrm>
            <a:prstGeom prst="rect">
              <a:avLst/>
            </a:prstGeom>
            <a:noFill/>
          </p:spPr>
          <p:txBody>
            <a:bodyPr wrap="square" rtlCol="0">
              <a:spAutoFit/>
            </a:bodyPr>
            <a:lstStyle/>
            <a:p>
              <a:pPr algn="ctr"/>
              <a:r>
                <a:rPr lang="en-US" sz="2000" b="1" dirty="0">
                  <a:latin typeface="Arial Black" panose="020B0A04020102020204" pitchFamily="34" charset="0"/>
                </a:rPr>
                <a:t>MCP detector</a:t>
              </a:r>
            </a:p>
          </p:txBody>
        </p:sp>
        <p:sp>
          <p:nvSpPr>
            <p:cNvPr id="22" name="Cube 21"/>
            <p:cNvSpPr/>
            <p:nvPr/>
          </p:nvSpPr>
          <p:spPr>
            <a:xfrm>
              <a:off x="6080266" y="2982514"/>
              <a:ext cx="264565" cy="619193"/>
            </a:xfrm>
            <a:prstGeom prst="cub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 name="Straight Arrow Connector 22"/>
            <p:cNvCxnSpPr/>
            <p:nvPr/>
          </p:nvCxnSpPr>
          <p:spPr>
            <a:xfrm flipV="1">
              <a:off x="4138692" y="3190979"/>
              <a:ext cx="871965" cy="1"/>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138691" y="3342693"/>
              <a:ext cx="871965" cy="1"/>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138690" y="3491097"/>
              <a:ext cx="871965" cy="1"/>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128374" y="3624266"/>
              <a:ext cx="871965" cy="1"/>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130983" y="2933103"/>
              <a:ext cx="871965" cy="1"/>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12757" y="2999804"/>
              <a:ext cx="1878386" cy="504462"/>
            </a:xfrm>
            <a:prstGeom prst="rect">
              <a:avLst/>
            </a:prstGeom>
            <a:noFill/>
          </p:spPr>
          <p:txBody>
            <a:bodyPr wrap="square" rtlCol="0">
              <a:spAutoFit/>
            </a:bodyPr>
            <a:lstStyle/>
            <a:p>
              <a:pPr algn="ctr"/>
              <a:r>
                <a:rPr lang="en-US" sz="1400" b="1" dirty="0">
                  <a:latin typeface="Arial Black" panose="020B0A04020102020204" pitchFamily="34" charset="0"/>
                </a:rPr>
                <a:t>Incident pulsed neutron beam</a:t>
              </a:r>
            </a:p>
          </p:txBody>
        </p:sp>
      </p:grpSp>
      <p:sp>
        <p:nvSpPr>
          <p:cNvPr id="31" name="Rectangle 30"/>
          <p:cNvSpPr/>
          <p:nvPr/>
        </p:nvSpPr>
        <p:spPr>
          <a:xfrm>
            <a:off x="5338206" y="1406004"/>
            <a:ext cx="2058054" cy="2117489"/>
          </a:xfrm>
          <a:prstGeom prst="rect">
            <a:avLst/>
          </a:prstGeom>
          <a:solidFill>
            <a:schemeClr val="bg2">
              <a:lumMod val="85000"/>
            </a:schemeClr>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5896236" y="1737598"/>
            <a:ext cx="977988" cy="1463040"/>
          </a:xfrm>
          <a:prstGeom prst="rect">
            <a:avLst/>
          </a:prstGeom>
          <a:solidFill>
            <a:schemeClr val="bg1">
              <a:lumMod val="5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extBox 32"/>
          <p:cNvSpPr txBox="1"/>
          <p:nvPr/>
        </p:nvSpPr>
        <p:spPr>
          <a:xfrm>
            <a:off x="5089642" y="765814"/>
            <a:ext cx="2863441" cy="584775"/>
          </a:xfrm>
          <a:prstGeom prst="rect">
            <a:avLst/>
          </a:prstGeom>
          <a:noFill/>
        </p:spPr>
        <p:txBody>
          <a:bodyPr wrap="square" rtlCol="0">
            <a:spAutoFit/>
          </a:bodyPr>
          <a:lstStyle/>
          <a:p>
            <a:pPr algn="ctr"/>
            <a:r>
              <a:rPr lang="en-US" sz="1600" b="1" dirty="0">
                <a:solidFill>
                  <a:schemeClr val="tx1">
                    <a:lumMod val="75000"/>
                    <a:lumOff val="25000"/>
                  </a:schemeClr>
                </a:solidFill>
                <a:latin typeface="Arial Black" panose="020B0A04020102020204" pitchFamily="34" charset="0"/>
              </a:rPr>
              <a:t>Two-dimensional TOF neutron radiograph</a:t>
            </a:r>
          </a:p>
        </p:txBody>
      </p:sp>
      <p:cxnSp>
        <p:nvCxnSpPr>
          <p:cNvPr id="34" name="Straight Arrow Connector 33"/>
          <p:cNvCxnSpPr/>
          <p:nvPr/>
        </p:nvCxnSpPr>
        <p:spPr>
          <a:xfrm>
            <a:off x="6167511" y="1342275"/>
            <a:ext cx="1" cy="506668"/>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7271925" y="2244434"/>
            <a:ext cx="406840" cy="81444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71333" y="1659658"/>
            <a:ext cx="1477397" cy="738664"/>
          </a:xfrm>
          <a:prstGeom prst="rect">
            <a:avLst/>
          </a:prstGeom>
          <a:noFill/>
        </p:spPr>
        <p:txBody>
          <a:bodyPr wrap="square" rtlCol="0">
            <a:spAutoFit/>
          </a:bodyPr>
          <a:lstStyle/>
          <a:p>
            <a:pPr algn="ctr"/>
            <a:r>
              <a:rPr lang="en-US" sz="1400" b="1" dirty="0">
                <a:solidFill>
                  <a:srgbClr val="C00000"/>
                </a:solidFill>
                <a:latin typeface="Arial Black" panose="020B0A04020102020204" pitchFamily="34" charset="0"/>
              </a:rPr>
              <a:t>Empty place (Open Beam: OB)</a:t>
            </a:r>
          </a:p>
        </p:txBody>
      </p:sp>
      <p:sp>
        <p:nvSpPr>
          <p:cNvPr id="40" name="Rectangle 39"/>
          <p:cNvSpPr/>
          <p:nvPr/>
        </p:nvSpPr>
        <p:spPr>
          <a:xfrm>
            <a:off x="5969162" y="2305467"/>
            <a:ext cx="290946" cy="235654"/>
          </a:xfrm>
          <a:prstGeom prst="rect">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41" name="Straight Arrow Connector 40"/>
          <p:cNvCxnSpPr>
            <a:stCxn id="40" idx="2"/>
          </p:cNvCxnSpPr>
          <p:nvPr/>
        </p:nvCxnSpPr>
        <p:spPr>
          <a:xfrm flipH="1">
            <a:off x="5723207" y="2541121"/>
            <a:ext cx="391428" cy="25453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19665" y="2706182"/>
            <a:ext cx="290946" cy="235654"/>
          </a:xfrm>
          <a:prstGeom prst="rect">
            <a:avLst/>
          </a:prstGeom>
          <a:solidFill>
            <a:srgbClr val="2703FD"/>
          </a:solidFill>
          <a:ln>
            <a:solidFill>
              <a:srgbClr val="2703FD"/>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44" name="Straight Arrow Connector 43"/>
          <p:cNvCxnSpPr>
            <a:stCxn id="43" idx="2"/>
          </p:cNvCxnSpPr>
          <p:nvPr/>
        </p:nvCxnSpPr>
        <p:spPr>
          <a:xfrm>
            <a:off x="6565139" y="2941837"/>
            <a:ext cx="444173" cy="2503001"/>
          </a:xfrm>
          <a:prstGeom prst="straightConnector1">
            <a:avLst/>
          </a:prstGeom>
          <a:ln w="28575">
            <a:solidFill>
              <a:srgbClr val="2703FD"/>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533980" y="3232021"/>
            <a:ext cx="1477397"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Arial Black" panose="020B0A04020102020204" pitchFamily="34" charset="0"/>
              </a:rPr>
              <a:t>Region of interest</a:t>
            </a:r>
          </a:p>
        </p:txBody>
      </p:sp>
      <p:graphicFrame>
        <p:nvGraphicFramePr>
          <p:cNvPr id="49" name="Object 48"/>
          <p:cNvGraphicFramePr>
            <a:graphicFrameLocks noChangeAspect="1"/>
          </p:cNvGraphicFramePr>
          <p:nvPr>
            <p:extLst>
              <p:ext uri="{D42A27DB-BD31-4B8C-83A1-F6EECF244321}">
                <p14:modId xmlns:p14="http://schemas.microsoft.com/office/powerpoint/2010/main" val="2832679026"/>
              </p:ext>
            </p:extLst>
          </p:nvPr>
        </p:nvGraphicFramePr>
        <p:xfrm>
          <a:off x="4657843" y="4386984"/>
          <a:ext cx="2846358" cy="1988878"/>
        </p:xfrm>
        <a:graphic>
          <a:graphicData uri="http://schemas.openxmlformats.org/presentationml/2006/ole">
            <mc:AlternateContent xmlns:mc="http://schemas.openxmlformats.org/markup-compatibility/2006">
              <mc:Choice xmlns:v="urn:schemas-microsoft-com:vml" Requires="v">
                <p:oleObj spid="_x0000_s3177" name="Graph" r:id="rId4" imgW="4173120" imgH="2916000" progId="Origin50.Graph">
                  <p:embed/>
                </p:oleObj>
              </mc:Choice>
              <mc:Fallback>
                <p:oleObj name="Graph" r:id="rId4" imgW="4173120" imgH="2916000" progId="Origin50.Graph">
                  <p:embed/>
                  <p:pic>
                    <p:nvPicPr>
                      <p:cNvPr id="49" name="Object 48"/>
                      <p:cNvPicPr/>
                      <p:nvPr/>
                    </p:nvPicPr>
                    <p:blipFill>
                      <a:blip r:embed="rId5"/>
                      <a:stretch>
                        <a:fillRect/>
                      </a:stretch>
                    </p:blipFill>
                    <p:spPr>
                      <a:xfrm>
                        <a:off x="4657843" y="4386984"/>
                        <a:ext cx="2846358" cy="1988878"/>
                      </a:xfrm>
                      <a:prstGeom prst="rect">
                        <a:avLst/>
                      </a:prstGeom>
                    </p:spPr>
                  </p:pic>
                </p:oleObj>
              </mc:Fallback>
            </mc:AlternateContent>
          </a:graphicData>
        </a:graphic>
      </p:graphicFrame>
      <p:sp>
        <p:nvSpPr>
          <p:cNvPr id="53" name="TextBox 52"/>
          <p:cNvSpPr txBox="1"/>
          <p:nvPr/>
        </p:nvSpPr>
        <p:spPr>
          <a:xfrm>
            <a:off x="4916317" y="4271312"/>
            <a:ext cx="2455435" cy="351143"/>
          </a:xfrm>
          <a:prstGeom prst="rect">
            <a:avLst/>
          </a:prstGeom>
          <a:noFill/>
        </p:spPr>
        <p:txBody>
          <a:bodyPr wrap="square" rtlCol="0">
            <a:spAutoFit/>
          </a:bodyPr>
          <a:lstStyle/>
          <a:p>
            <a:pPr algn="ctr"/>
            <a:r>
              <a:rPr lang="en-US" sz="1600" b="1" dirty="0">
                <a:latin typeface="Arial Black" panose="020B0A04020102020204" pitchFamily="34" charset="0"/>
              </a:rPr>
              <a:t>Bragg-edges</a:t>
            </a:r>
          </a:p>
        </p:txBody>
      </p:sp>
      <p:sp>
        <p:nvSpPr>
          <p:cNvPr id="55" name="Rectangle 54"/>
          <p:cNvSpPr/>
          <p:nvPr/>
        </p:nvSpPr>
        <p:spPr>
          <a:xfrm>
            <a:off x="7036174" y="3155005"/>
            <a:ext cx="290946" cy="235654"/>
          </a:xfrm>
          <a:prstGeom prst="rect">
            <a:avLst/>
          </a:prstGeom>
          <a:noFill/>
          <a:ln w="3810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6" name="TextBox 55"/>
          <p:cNvSpPr txBox="1"/>
          <p:nvPr/>
        </p:nvSpPr>
        <p:spPr>
          <a:xfrm>
            <a:off x="6618685" y="3381460"/>
            <a:ext cx="1102810" cy="424732"/>
          </a:xfrm>
          <a:prstGeom prst="rect">
            <a:avLst/>
          </a:prstGeom>
          <a:noFill/>
        </p:spPr>
        <p:txBody>
          <a:bodyPr wrap="square" rtlCol="0">
            <a:spAutoFit/>
          </a:bodyPr>
          <a:lstStyle/>
          <a:p>
            <a:pPr algn="ctr">
              <a:lnSpc>
                <a:spcPct val="90000"/>
              </a:lnSpc>
            </a:pPr>
            <a:r>
              <a:rPr lang="en-US" sz="1200" b="1" dirty="0">
                <a:latin typeface="Arial Narrow" panose="020B0606020202030204" pitchFamily="34" charset="0"/>
              </a:rPr>
              <a:t>Incident neutron (I</a:t>
            </a:r>
            <a:r>
              <a:rPr lang="en-US" sz="1200" baseline="-25000" dirty="0">
                <a:latin typeface="Arial Narrow" panose="020B0606020202030204" pitchFamily="34" charset="0"/>
              </a:rPr>
              <a:t>0</a:t>
            </a:r>
            <a:r>
              <a:rPr lang="en-US" sz="1200" dirty="0">
                <a:latin typeface="Arial Narrow" panose="020B0606020202030204" pitchFamily="34" charset="0"/>
              </a:rPr>
              <a:t>)</a:t>
            </a:r>
          </a:p>
        </p:txBody>
      </p:sp>
      <p:sp>
        <p:nvSpPr>
          <p:cNvPr id="57" name="TextBox 56"/>
          <p:cNvSpPr txBox="1"/>
          <p:nvPr/>
        </p:nvSpPr>
        <p:spPr>
          <a:xfrm>
            <a:off x="5552934" y="1880544"/>
            <a:ext cx="1102810" cy="424732"/>
          </a:xfrm>
          <a:prstGeom prst="rect">
            <a:avLst/>
          </a:prstGeom>
          <a:noFill/>
        </p:spPr>
        <p:txBody>
          <a:bodyPr wrap="square" rtlCol="0">
            <a:spAutoFit/>
          </a:bodyPr>
          <a:lstStyle/>
          <a:p>
            <a:pPr algn="ctr">
              <a:lnSpc>
                <a:spcPct val="90000"/>
              </a:lnSpc>
            </a:pPr>
            <a:r>
              <a:rPr lang="en-US" sz="1200" b="1" dirty="0">
                <a:solidFill>
                  <a:srgbClr val="FF0000"/>
                </a:solidFill>
                <a:latin typeface="Arial Narrow" panose="020B0606020202030204" pitchFamily="34" charset="0"/>
              </a:rPr>
              <a:t>Transmitted neutron (I</a:t>
            </a:r>
            <a:r>
              <a:rPr lang="en-US" sz="1200" b="1" baseline="-25000" dirty="0">
                <a:solidFill>
                  <a:srgbClr val="FF0000"/>
                </a:solidFill>
                <a:latin typeface="Arial Narrow" panose="020B0606020202030204" pitchFamily="34" charset="0"/>
              </a:rPr>
              <a:t>1</a:t>
            </a:r>
            <a:r>
              <a:rPr lang="en-US" sz="1200" b="1" dirty="0">
                <a:solidFill>
                  <a:srgbClr val="FF0000"/>
                </a:solidFill>
                <a:latin typeface="Arial Narrow" panose="020B0606020202030204" pitchFamily="34" charset="0"/>
              </a:rPr>
              <a:t>)</a:t>
            </a:r>
            <a:endParaRPr lang="en-US" sz="1200" baseline="-25000" dirty="0">
              <a:solidFill>
                <a:srgbClr val="FF0000"/>
              </a:solidFill>
              <a:latin typeface="Arial Narrow" panose="020B0606020202030204" pitchFamily="34" charset="0"/>
            </a:endParaRPr>
          </a:p>
        </p:txBody>
      </p:sp>
      <p:sp>
        <p:nvSpPr>
          <p:cNvPr id="58" name="TextBox 57"/>
          <p:cNvSpPr txBox="1"/>
          <p:nvPr/>
        </p:nvSpPr>
        <p:spPr>
          <a:xfrm>
            <a:off x="6121260" y="2266098"/>
            <a:ext cx="1102810" cy="424732"/>
          </a:xfrm>
          <a:prstGeom prst="rect">
            <a:avLst/>
          </a:prstGeom>
          <a:noFill/>
        </p:spPr>
        <p:txBody>
          <a:bodyPr wrap="square" rtlCol="0">
            <a:spAutoFit/>
          </a:bodyPr>
          <a:lstStyle/>
          <a:p>
            <a:pPr algn="ctr">
              <a:lnSpc>
                <a:spcPct val="90000"/>
              </a:lnSpc>
            </a:pPr>
            <a:r>
              <a:rPr lang="en-US" sz="1200" b="1" dirty="0">
                <a:solidFill>
                  <a:srgbClr val="2703FD"/>
                </a:solidFill>
                <a:latin typeface="Arial Narrow" panose="020B0606020202030204" pitchFamily="34" charset="0"/>
              </a:rPr>
              <a:t>Transmitted neutron (I</a:t>
            </a:r>
            <a:r>
              <a:rPr lang="en-US" sz="1200" b="1" baseline="-25000" dirty="0">
                <a:solidFill>
                  <a:srgbClr val="2703FD"/>
                </a:solidFill>
                <a:latin typeface="Arial Narrow" panose="020B0606020202030204" pitchFamily="34" charset="0"/>
              </a:rPr>
              <a:t>2</a:t>
            </a:r>
            <a:r>
              <a:rPr lang="en-US" sz="1200" b="1" dirty="0">
                <a:solidFill>
                  <a:srgbClr val="2703FD"/>
                </a:solidFill>
                <a:latin typeface="Arial Narrow" panose="020B0606020202030204" pitchFamily="34" charset="0"/>
              </a:rPr>
              <a:t>)</a:t>
            </a:r>
            <a:endParaRPr lang="en-US" sz="1200" baseline="-25000" dirty="0">
              <a:solidFill>
                <a:srgbClr val="2703FD"/>
              </a:solidFill>
              <a:latin typeface="Arial Narrow" panose="020B0606020202030204" pitchFamily="34" charset="0"/>
            </a:endParaRPr>
          </a:p>
        </p:txBody>
      </p:sp>
      <p:sp>
        <p:nvSpPr>
          <p:cNvPr id="68" name="TextBox 67"/>
          <p:cNvSpPr txBox="1"/>
          <p:nvPr/>
        </p:nvSpPr>
        <p:spPr>
          <a:xfrm>
            <a:off x="6130940" y="1692889"/>
            <a:ext cx="849822" cy="261610"/>
          </a:xfrm>
          <a:prstGeom prst="rect">
            <a:avLst/>
          </a:prstGeom>
          <a:noFill/>
        </p:spPr>
        <p:txBody>
          <a:bodyPr wrap="square" rtlCol="0">
            <a:spAutoFit/>
          </a:bodyPr>
          <a:lstStyle/>
          <a:p>
            <a:pPr algn="ctr"/>
            <a:r>
              <a:rPr lang="en-US" sz="1050" b="1" dirty="0">
                <a:latin typeface="Arial Black" panose="020B0A04020102020204" pitchFamily="34" charset="0"/>
              </a:rPr>
              <a:t>Sample</a:t>
            </a:r>
          </a:p>
        </p:txBody>
      </p:sp>
      <p:sp>
        <p:nvSpPr>
          <p:cNvPr id="70" name="Right Arrow 69"/>
          <p:cNvSpPr/>
          <p:nvPr/>
        </p:nvSpPr>
        <p:spPr>
          <a:xfrm rot="16200000">
            <a:off x="2307025" y="4573422"/>
            <a:ext cx="1103977" cy="352405"/>
          </a:xfrm>
          <a:prstGeom prst="rightArrow">
            <a:avLst/>
          </a:prstGeom>
          <a:solidFill>
            <a:schemeClr val="tx2">
              <a:lumMod val="40000"/>
              <a:lumOff val="60000"/>
            </a:schemeClr>
          </a:solidFill>
          <a:ln w="38100">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73" name="Group 72"/>
          <p:cNvGrpSpPr/>
          <p:nvPr/>
        </p:nvGrpSpPr>
        <p:grpSpPr>
          <a:xfrm>
            <a:off x="1588506" y="5326427"/>
            <a:ext cx="2471614" cy="1332901"/>
            <a:chOff x="1673830" y="5168776"/>
            <a:chExt cx="2471614" cy="1332901"/>
          </a:xfrm>
        </p:grpSpPr>
        <p:sp>
          <p:nvSpPr>
            <p:cNvPr id="72" name="Rounded Rectangle 71"/>
            <p:cNvSpPr/>
            <p:nvPr/>
          </p:nvSpPr>
          <p:spPr>
            <a:xfrm>
              <a:off x="1686022" y="5168776"/>
              <a:ext cx="2412153" cy="1332901"/>
            </a:xfrm>
            <a:prstGeom prst="roundRect">
              <a:avLst/>
            </a:prstGeom>
            <a:solidFill>
              <a:schemeClr val="tx2">
                <a:lumMod val="40000"/>
                <a:lumOff val="60000"/>
              </a:schemeClr>
            </a:solidFill>
            <a:ln w="28575">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1" name="TextBox 70"/>
            <p:cNvSpPr txBox="1"/>
            <p:nvPr/>
          </p:nvSpPr>
          <p:spPr>
            <a:xfrm>
              <a:off x="1673830" y="5239198"/>
              <a:ext cx="2471614" cy="1200329"/>
            </a:xfrm>
            <a:prstGeom prst="rect">
              <a:avLst/>
            </a:prstGeom>
            <a:noFill/>
          </p:spPr>
          <p:txBody>
            <a:bodyPr wrap="square" rtlCol="0">
              <a:spAutoFit/>
            </a:bodyPr>
            <a:lstStyle/>
            <a:p>
              <a:pPr algn="ctr"/>
              <a:r>
                <a:rPr lang="en-US" b="1" dirty="0">
                  <a:solidFill>
                    <a:schemeClr val="tx1">
                      <a:lumMod val="75000"/>
                      <a:lumOff val="25000"/>
                    </a:schemeClr>
                  </a:solidFill>
                  <a:latin typeface="Arial Black" panose="020B0A04020102020204" pitchFamily="34" charset="0"/>
                </a:rPr>
                <a:t>In-situ measurements (load frame or furnace)</a:t>
              </a:r>
            </a:p>
          </p:txBody>
        </p:sp>
      </p:grpSp>
      <p:sp>
        <p:nvSpPr>
          <p:cNvPr id="77" name="TextBox 76"/>
          <p:cNvSpPr txBox="1"/>
          <p:nvPr/>
        </p:nvSpPr>
        <p:spPr>
          <a:xfrm>
            <a:off x="2171307" y="1610776"/>
            <a:ext cx="1694141" cy="584775"/>
          </a:xfrm>
          <a:prstGeom prst="rect">
            <a:avLst/>
          </a:prstGeom>
          <a:noFill/>
        </p:spPr>
        <p:txBody>
          <a:bodyPr wrap="square" rtlCol="0">
            <a:spAutoFit/>
          </a:bodyPr>
          <a:lstStyle/>
          <a:p>
            <a:pPr algn="ctr"/>
            <a:r>
              <a:rPr lang="en-US" sz="1600" b="1" dirty="0">
                <a:solidFill>
                  <a:schemeClr val="tx1">
                    <a:lumMod val="75000"/>
                    <a:lumOff val="25000"/>
                  </a:schemeClr>
                </a:solidFill>
                <a:latin typeface="Arial Black" panose="020B0A04020102020204" pitchFamily="34" charset="0"/>
              </a:rPr>
              <a:t>Pixel size: 55*55 </a:t>
            </a:r>
            <a:r>
              <a:rPr lang="el-GR" sz="1600" b="1" dirty="0">
                <a:solidFill>
                  <a:schemeClr val="tx1">
                    <a:lumMod val="75000"/>
                    <a:lumOff val="25000"/>
                  </a:schemeClr>
                </a:solidFill>
                <a:latin typeface="Arial Black" panose="020B0A04020102020204" pitchFamily="34" charset="0"/>
              </a:rPr>
              <a:t>μ</a:t>
            </a:r>
            <a:r>
              <a:rPr lang="en-US" sz="1600" b="1" dirty="0">
                <a:solidFill>
                  <a:schemeClr val="tx1">
                    <a:lumMod val="75000"/>
                    <a:lumOff val="25000"/>
                  </a:schemeClr>
                </a:solidFill>
                <a:latin typeface="Arial Black" panose="020B0A04020102020204" pitchFamily="34" charset="0"/>
              </a:rPr>
              <a:t>m</a:t>
            </a:r>
            <a:r>
              <a:rPr lang="en-US" sz="1600" b="1" baseline="30000" dirty="0">
                <a:solidFill>
                  <a:schemeClr val="tx1">
                    <a:lumMod val="75000"/>
                    <a:lumOff val="25000"/>
                  </a:schemeClr>
                </a:solidFill>
                <a:latin typeface="Arial Black" panose="020B0A04020102020204" pitchFamily="34" charset="0"/>
              </a:rPr>
              <a:t>2</a:t>
            </a:r>
          </a:p>
        </p:txBody>
      </p:sp>
      <p:cxnSp>
        <p:nvCxnSpPr>
          <p:cNvPr id="78" name="Straight Arrow Connector 77"/>
          <p:cNvCxnSpPr/>
          <p:nvPr/>
        </p:nvCxnSpPr>
        <p:spPr>
          <a:xfrm>
            <a:off x="3028076" y="2142778"/>
            <a:ext cx="494200" cy="106824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821929" y="1131203"/>
            <a:ext cx="3400695" cy="338554"/>
          </a:xfrm>
          <a:prstGeom prst="rect">
            <a:avLst/>
          </a:prstGeom>
          <a:noFill/>
        </p:spPr>
        <p:txBody>
          <a:bodyPr wrap="square" rtlCol="0">
            <a:spAutoFit/>
          </a:bodyPr>
          <a:lstStyle/>
          <a:p>
            <a:pPr algn="ctr"/>
            <a:r>
              <a:rPr lang="en-US" sz="1600" b="1" dirty="0">
                <a:latin typeface="Arial Black" panose="020B0A04020102020204" pitchFamily="34" charset="0"/>
              </a:rPr>
              <a:t>Field of view: 2.8 *2.8 cm</a:t>
            </a:r>
            <a:r>
              <a:rPr lang="en-US" sz="1600" b="1" baseline="30000" dirty="0">
                <a:latin typeface="Arial Black" panose="020B0A04020102020204" pitchFamily="34" charset="0"/>
              </a:rPr>
              <a:t>2</a:t>
            </a:r>
          </a:p>
        </p:txBody>
      </p:sp>
      <p:sp>
        <p:nvSpPr>
          <p:cNvPr id="82" name="Content Placeholder 2"/>
          <p:cNvSpPr>
            <a:spLocks noGrp="1"/>
          </p:cNvSpPr>
          <p:nvPr>
            <p:ph idx="1"/>
          </p:nvPr>
        </p:nvSpPr>
        <p:spPr>
          <a:xfrm>
            <a:off x="7225572" y="4767050"/>
            <a:ext cx="1747760" cy="1215300"/>
          </a:xfrm>
        </p:spPr>
        <p:txBody>
          <a:bodyPr/>
          <a:lstStyle/>
          <a:p>
            <a:pPr marL="0" indent="0" algn="ctr">
              <a:buNone/>
            </a:pPr>
            <a:r>
              <a:rPr lang="en-US" sz="1550" b="1" dirty="0">
                <a:solidFill>
                  <a:schemeClr val="tx2">
                    <a:lumMod val="75000"/>
                  </a:schemeClr>
                </a:solidFill>
              </a:rPr>
              <a:t>Extract crystallographic information from the Bragg-edge spectrum</a:t>
            </a:r>
            <a:endParaRPr lang="en-US" sz="1550" b="1" dirty="0">
              <a:solidFill>
                <a:schemeClr val="tx2"/>
              </a:solidFill>
            </a:endParaRPr>
          </a:p>
        </p:txBody>
      </p:sp>
      <p:sp>
        <p:nvSpPr>
          <p:cNvPr id="3" name="TextBox 2">
            <a:extLst>
              <a:ext uri="{FF2B5EF4-FFF2-40B4-BE49-F238E27FC236}">
                <a16:creationId xmlns:a16="http://schemas.microsoft.com/office/drawing/2014/main" id="{FD26672A-4DAB-7048-A62F-E11A943D00D6}"/>
              </a:ext>
            </a:extLst>
          </p:cNvPr>
          <p:cNvSpPr txBox="1"/>
          <p:nvPr/>
        </p:nvSpPr>
        <p:spPr>
          <a:xfrm>
            <a:off x="9239301" y="1406004"/>
            <a:ext cx="2949524" cy="757130"/>
          </a:xfrm>
          <a:prstGeom prst="rect">
            <a:avLst/>
          </a:prstGeom>
          <a:noFill/>
        </p:spPr>
        <p:txBody>
          <a:bodyPr wrap="square" rtlCol="0">
            <a:spAutoFit/>
          </a:bodyPr>
          <a:lstStyle/>
          <a:p>
            <a:pPr algn="ctr">
              <a:lnSpc>
                <a:spcPct val="90000"/>
              </a:lnSpc>
            </a:pPr>
            <a:r>
              <a:rPr lang="en-US" sz="1600" dirty="0"/>
              <a:t>Best option for data reduction but sometimes sample occupies whole detector area</a:t>
            </a:r>
          </a:p>
        </p:txBody>
      </p:sp>
      <p:cxnSp>
        <p:nvCxnSpPr>
          <p:cNvPr id="54" name="Straight Arrow Connector 53">
            <a:extLst>
              <a:ext uri="{FF2B5EF4-FFF2-40B4-BE49-F238E27FC236}">
                <a16:creationId xmlns:a16="http://schemas.microsoft.com/office/drawing/2014/main" id="{27F8340B-101F-2548-B41C-E2C09D9F397C}"/>
              </a:ext>
            </a:extLst>
          </p:cNvPr>
          <p:cNvCxnSpPr>
            <a:cxnSpLocks/>
          </p:cNvCxnSpPr>
          <p:nvPr/>
        </p:nvCxnSpPr>
        <p:spPr>
          <a:xfrm flipH="1">
            <a:off x="8784417" y="1764983"/>
            <a:ext cx="561422" cy="15247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1240107-C69B-FE47-85EA-35681E259754}"/>
              </a:ext>
            </a:extLst>
          </p:cNvPr>
          <p:cNvSpPr txBox="1"/>
          <p:nvPr/>
        </p:nvSpPr>
        <p:spPr>
          <a:xfrm>
            <a:off x="9122322" y="2578557"/>
            <a:ext cx="2949524" cy="535531"/>
          </a:xfrm>
          <a:prstGeom prst="rect">
            <a:avLst/>
          </a:prstGeom>
          <a:noFill/>
        </p:spPr>
        <p:txBody>
          <a:bodyPr wrap="square" rtlCol="0">
            <a:spAutoFit/>
          </a:bodyPr>
          <a:lstStyle/>
          <a:p>
            <a:pPr algn="ctr">
              <a:lnSpc>
                <a:spcPct val="90000"/>
              </a:lnSpc>
            </a:pPr>
            <a:r>
              <a:rPr lang="en-US" sz="1600" dirty="0"/>
              <a:t>Second best option is to use a beam monitor</a:t>
            </a:r>
          </a:p>
        </p:txBody>
      </p:sp>
      <p:sp>
        <p:nvSpPr>
          <p:cNvPr id="60" name="TextBox 59">
            <a:extLst>
              <a:ext uri="{FF2B5EF4-FFF2-40B4-BE49-F238E27FC236}">
                <a16:creationId xmlns:a16="http://schemas.microsoft.com/office/drawing/2014/main" id="{A7C7022C-7CEB-414E-9718-81F5D86DFF1D}"/>
              </a:ext>
            </a:extLst>
          </p:cNvPr>
          <p:cNvSpPr txBox="1"/>
          <p:nvPr/>
        </p:nvSpPr>
        <p:spPr>
          <a:xfrm>
            <a:off x="9098191" y="3386436"/>
            <a:ext cx="2949524" cy="2529923"/>
          </a:xfrm>
          <a:prstGeom prst="rect">
            <a:avLst/>
          </a:prstGeom>
          <a:noFill/>
        </p:spPr>
        <p:txBody>
          <a:bodyPr wrap="square" rtlCol="0">
            <a:spAutoFit/>
          </a:bodyPr>
          <a:lstStyle/>
          <a:p>
            <a:pPr algn="ctr">
              <a:lnSpc>
                <a:spcPct val="90000"/>
              </a:lnSpc>
            </a:pPr>
            <a:r>
              <a:rPr lang="en-US" sz="1600" dirty="0"/>
              <a:t>SNS energy distribution varies as a function of beam power</a:t>
            </a:r>
          </a:p>
          <a:p>
            <a:pPr algn="ctr">
              <a:lnSpc>
                <a:spcPct val="90000"/>
              </a:lnSpc>
            </a:pPr>
            <a:endParaRPr lang="en-US" sz="1600" dirty="0"/>
          </a:p>
          <a:p>
            <a:pPr algn="ctr">
              <a:lnSpc>
                <a:spcPct val="90000"/>
              </a:lnSpc>
            </a:pPr>
            <a:r>
              <a:rPr lang="en-US" sz="1600" dirty="0"/>
              <a:t>Cannot measure as a function of time but need to measure as a function of protons on target</a:t>
            </a:r>
          </a:p>
          <a:p>
            <a:pPr algn="ctr">
              <a:lnSpc>
                <a:spcPct val="90000"/>
              </a:lnSpc>
            </a:pPr>
            <a:endParaRPr lang="en-US" sz="1600" dirty="0"/>
          </a:p>
          <a:p>
            <a:pPr algn="ctr">
              <a:lnSpc>
                <a:spcPct val="90000"/>
              </a:lnSpc>
            </a:pPr>
            <a:r>
              <a:rPr lang="en-US" sz="1600" dirty="0"/>
              <a:t>Gamma discrimination is extremely important for resonance imaging</a:t>
            </a:r>
          </a:p>
        </p:txBody>
      </p:sp>
    </p:spTree>
    <p:extLst>
      <p:ext uri="{BB962C8B-B14F-4D97-AF65-F5344CB8AC3E}">
        <p14:creationId xmlns:p14="http://schemas.microsoft.com/office/powerpoint/2010/main" val="2799434203"/>
      </p:ext>
    </p:extLst>
  </p:cSld>
  <p:clrMapOvr>
    <a:masterClrMapping/>
  </p:clrMapOvr>
  <mc:AlternateContent xmlns:mc="http://schemas.openxmlformats.org/markup-compatibility/2006" xmlns:p14="http://schemas.microsoft.com/office/powerpoint/2010/main">
    <mc:Choice Requires="p14">
      <p:transition spd="slow" p14:dur="2000" advTm="90576"/>
    </mc:Choice>
    <mc:Fallback xmlns="">
      <p:transition spd="slow" advTm="9057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47229" y="1046042"/>
          <a:ext cx="4672804" cy="3514384"/>
        </p:xfrm>
        <a:graphic>
          <a:graphicData uri="http://schemas.openxmlformats.org/presentationml/2006/ole">
            <mc:AlternateContent xmlns:mc="http://schemas.openxmlformats.org/markup-compatibility/2006">
              <mc:Choice xmlns:v="urn:schemas-microsoft-com:vml" Requires="v">
                <p:oleObj spid="_x0000_s7236" name="Graph" r:id="rId4" imgW="3920760" imgH="3000960" progId="Origin50.Graph">
                  <p:embed/>
                </p:oleObj>
              </mc:Choice>
              <mc:Fallback>
                <p:oleObj name="Graph" r:id="rId4" imgW="3920760" imgH="3000960" progId="Origin50.Graph">
                  <p:embed/>
                  <p:pic>
                    <p:nvPicPr>
                      <p:cNvPr id="4" name="Object 3"/>
                      <p:cNvPicPr/>
                      <p:nvPr/>
                    </p:nvPicPr>
                    <p:blipFill>
                      <a:blip r:embed="rId5"/>
                      <a:stretch>
                        <a:fillRect/>
                      </a:stretch>
                    </p:blipFill>
                    <p:spPr>
                      <a:xfrm>
                        <a:off x="-247229" y="1046042"/>
                        <a:ext cx="4672804" cy="3514384"/>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3658077" y="1011206"/>
          <a:ext cx="4901359" cy="3686278"/>
        </p:xfrm>
        <a:graphic>
          <a:graphicData uri="http://schemas.openxmlformats.org/presentationml/2006/ole">
            <mc:AlternateContent xmlns:mc="http://schemas.openxmlformats.org/markup-compatibility/2006">
              <mc:Choice xmlns:v="urn:schemas-microsoft-com:vml" Requires="v">
                <p:oleObj spid="_x0000_s7237" name="Graph" r:id="rId6" imgW="3920760" imgH="3000960" progId="Origin50.Graph">
                  <p:embed/>
                </p:oleObj>
              </mc:Choice>
              <mc:Fallback>
                <p:oleObj name="Graph" r:id="rId6" imgW="3920760" imgH="3000960" progId="Origin50.Graph">
                  <p:embed/>
                  <p:pic>
                    <p:nvPicPr>
                      <p:cNvPr id="5" name="Object 4"/>
                      <p:cNvPicPr/>
                      <p:nvPr/>
                    </p:nvPicPr>
                    <p:blipFill>
                      <a:blip r:embed="rId7"/>
                      <a:stretch>
                        <a:fillRect/>
                      </a:stretch>
                    </p:blipFill>
                    <p:spPr>
                      <a:xfrm>
                        <a:off x="3658077" y="1011206"/>
                        <a:ext cx="4901359" cy="368627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7764762" y="1053660"/>
          <a:ext cx="4902022" cy="3686777"/>
        </p:xfrm>
        <a:graphic>
          <a:graphicData uri="http://schemas.openxmlformats.org/presentationml/2006/ole">
            <mc:AlternateContent xmlns:mc="http://schemas.openxmlformats.org/markup-compatibility/2006">
              <mc:Choice xmlns:v="urn:schemas-microsoft-com:vml" Requires="v">
                <p:oleObj spid="_x0000_s7238" name="Graph" r:id="rId8" imgW="3920760" imgH="3000960" progId="Origin50.Graph">
                  <p:embed/>
                </p:oleObj>
              </mc:Choice>
              <mc:Fallback>
                <p:oleObj name="Graph" r:id="rId8" imgW="3920760" imgH="3000960" progId="Origin50.Graph">
                  <p:embed/>
                  <p:pic>
                    <p:nvPicPr>
                      <p:cNvPr id="6" name="Object 5"/>
                      <p:cNvPicPr/>
                      <p:nvPr/>
                    </p:nvPicPr>
                    <p:blipFill>
                      <a:blip r:embed="rId9"/>
                      <a:stretch>
                        <a:fillRect/>
                      </a:stretch>
                    </p:blipFill>
                    <p:spPr>
                      <a:xfrm>
                        <a:off x="7764762" y="1053660"/>
                        <a:ext cx="4902022" cy="368677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Rectangle 7"/>
              <p:cNvSpPr/>
              <p:nvPr/>
            </p:nvSpPr>
            <p:spPr>
              <a:xfrm>
                <a:off x="1852928" y="5404528"/>
                <a:ext cx="6613451" cy="6951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𝐵𝑟𝑎𝑔𝑔</m:t>
                          </m:r>
                        </m:sub>
                      </m:sSub>
                      <m:d>
                        <m:dPr>
                          <m:ctrlPr>
                            <a:rPr lang="en-US" i="1">
                              <a:latin typeface="Cambria Math" panose="02040503050406030204" pitchFamily="18" charset="0"/>
                            </a:rPr>
                          </m:ctrlPr>
                        </m:dPr>
                        <m:e>
                          <m:r>
                            <a:rPr lang="en-US" i="1">
                              <a:latin typeface="Cambria Math" panose="02040503050406030204" pitchFamily="18" charset="0"/>
                            </a:rPr>
                            <m:t>𝜆</m:t>
                          </m:r>
                        </m:e>
                      </m:d>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0">
                                  <a:latin typeface="Cambria Math" panose="02040503050406030204" pitchFamily="18" charset="0"/>
                                </a:rPr>
                                <m:t>2</m:t>
                              </m:r>
                            </m:sup>
                          </m:sSup>
                        </m:num>
                        <m:den>
                          <m:sSub>
                            <m:sSubPr>
                              <m:ctrlPr>
                                <a:rPr lang="en-US" i="1">
                                  <a:latin typeface="Cambria Math" panose="02040503050406030204" pitchFamily="18" charset="0"/>
                                </a:rPr>
                              </m:ctrlPr>
                            </m:sSubPr>
                            <m:e>
                              <m:r>
                                <a:rPr lang="en-US" i="0">
                                  <a:latin typeface="Cambria Math" panose="02040503050406030204" pitchFamily="18" charset="0"/>
                                </a:rPr>
                                <m:t>2</m:t>
                              </m:r>
                              <m:r>
                                <a:rPr lang="en-US" i="1">
                                  <a:latin typeface="Cambria Math" panose="02040503050406030204" pitchFamily="18" charset="0"/>
                                </a:rPr>
                                <m:t>𝑉</m:t>
                              </m:r>
                            </m:e>
                            <m:sub>
                              <m:r>
                                <a:rPr lang="en-US" i="0">
                                  <a:latin typeface="Cambria Math" panose="02040503050406030204" pitchFamily="18" charset="0"/>
                                </a:rPr>
                                <m:t>0</m:t>
                              </m:r>
                            </m:sub>
                          </m:sSub>
                        </m:den>
                      </m:f>
                      <m:nary>
                        <m:naryPr>
                          <m:chr m:val="∑"/>
                          <m:limLoc m:val="subSup"/>
                          <m:grow m:val="on"/>
                          <m:ctrlPr>
                            <a:rPr lang="en-US" i="1">
                              <a:latin typeface="Cambria Math" panose="02040503050406030204" pitchFamily="18" charset="0"/>
                            </a:rPr>
                          </m:ctrlPr>
                        </m:naryPr>
                        <m:sub>
                          <m:r>
                            <a:rPr lang="en-US" i="1">
                              <a:latin typeface="Cambria Math" panose="02040503050406030204" pitchFamily="18" charset="0"/>
                            </a:rPr>
                            <m:t>h𝑘𝑙</m:t>
                          </m:r>
                        </m:sub>
                        <m:sup>
                          <m:sSub>
                            <m:sSubPr>
                              <m:ctrlPr>
                                <a:rPr lang="en-US" i="1">
                                  <a:latin typeface="Cambria Math" panose="02040503050406030204" pitchFamily="18" charset="0"/>
                                </a:rPr>
                              </m:ctrlPr>
                            </m:sSubPr>
                            <m:e>
                              <m:r>
                                <a:rPr lang="en-US" i="0">
                                  <a:latin typeface="Cambria Math" panose="02040503050406030204" pitchFamily="18" charset="0"/>
                                </a:rPr>
                                <m:t>2</m:t>
                              </m:r>
                              <m:r>
                                <a:rPr lang="en-US" i="1">
                                  <a:latin typeface="Cambria Math" panose="02040503050406030204" pitchFamily="18" charset="0"/>
                                </a:rPr>
                                <m:t>𝑑</m:t>
                              </m:r>
                            </m:e>
                            <m:sub>
                              <m:r>
                                <a:rPr lang="en-US" i="1">
                                  <a:latin typeface="Cambria Math" panose="02040503050406030204" pitchFamily="18" charset="0"/>
                                </a:rPr>
                                <m:t>h𝑘𝑙</m:t>
                              </m:r>
                            </m:sub>
                          </m:sSub>
                          <m:r>
                            <a:rPr lang="en-US" i="0">
                              <a:latin typeface="Cambria Math" panose="02040503050406030204" pitchFamily="18" charset="0"/>
                            </a:rPr>
                            <m:t>&gt;</m:t>
                          </m:r>
                          <m:r>
                            <a:rPr lang="en-US" i="1">
                              <a:latin typeface="Cambria Math" panose="02040503050406030204" pitchFamily="18" charset="0"/>
                            </a:rPr>
                            <m:t>𝜆</m:t>
                          </m:r>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h𝑘𝑙</m:t>
                                      </m:r>
                                    </m:sub>
                                  </m:sSub>
                                </m:e>
                              </m:d>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h𝑘𝑙</m:t>
                              </m:r>
                            </m:sub>
                          </m:sSub>
                        </m:e>
                      </m:nary>
                      <m:r>
                        <a:rPr lang="en-US" b="0" i="1" smtClean="0">
                          <a:latin typeface="Cambria Math" panose="02040503050406030204" pitchFamily="18" charset="0"/>
                        </a:rPr>
                        <m:t> </m:t>
                      </m:r>
                      <m:r>
                        <a:rPr lang="en-US" i="1">
                          <a:latin typeface="Cambria Math" panose="02040503050406030204" pitchFamily="18" charset="0"/>
                        </a:rPr>
                        <m:t>𝑃</m:t>
                      </m:r>
                      <m:d>
                        <m:dPr>
                          <m:ctrlPr>
                            <a:rPr lang="en-US" i="1">
                              <a:latin typeface="Cambria Math" panose="02040503050406030204" pitchFamily="18" charset="0"/>
                            </a:rPr>
                          </m:ctrlPr>
                        </m:dPr>
                        <m:e>
                          <m:d>
                            <m:dPr>
                              <m:beg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𝛼</m:t>
                                  </m:r>
                                </m:e>
                                <m:sub>
                                  <m:acc>
                                    <m:accPr>
                                      <m:chr m:val="⃗"/>
                                      <m:ctrlPr>
                                        <a:rPr lang="en-US" i="1">
                                          <a:latin typeface="Cambria Math" panose="02040503050406030204" pitchFamily="18" charset="0"/>
                                        </a:rPr>
                                      </m:ctrlPr>
                                    </m:accPr>
                                    <m:e>
                                      <m:r>
                                        <a:rPr lang="en-US" i="1">
                                          <a:latin typeface="Cambria Math" panose="02040503050406030204" pitchFamily="18" charset="0"/>
                                        </a:rPr>
                                        <m:t>h</m:t>
                                      </m:r>
                                    </m:e>
                                  </m:acc>
                                </m:sub>
                              </m:sSub>
                              <m:r>
                                <a:rPr lang="en-US" i="0">
                                  <a:latin typeface="Cambria Math" panose="02040503050406030204" pitchFamily="18" charset="0"/>
                                </a:rPr>
                                <m:t>(</m:t>
                              </m:r>
                              <m:r>
                                <a:rPr lang="en-US" i="1">
                                  <a:latin typeface="Cambria Math" panose="02040503050406030204" pitchFamily="18" charset="0"/>
                                </a:rPr>
                                <m:t>𝜆</m:t>
                              </m:r>
                            </m:e>
                          </m:d>
                        </m:e>
                      </m:d>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h𝑘𝑙</m:t>
                          </m:r>
                        </m:sub>
                      </m:sSub>
                      <m:d>
                        <m:dPr>
                          <m:ctrlPr>
                            <a:rPr lang="en-US" i="1">
                              <a:latin typeface="Cambria Math" panose="02040503050406030204" pitchFamily="18" charset="0"/>
                            </a:rPr>
                          </m:ctrlPr>
                        </m:dPr>
                        <m:e>
                          <m:r>
                            <a:rPr lang="en-US" i="1">
                              <a:latin typeface="Cambria Math" panose="02040503050406030204" pitchFamily="18" charset="0"/>
                            </a:rPr>
                            <m:t>𝜆</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h𝑘𝑙</m:t>
                              </m:r>
                            </m:sub>
                          </m:sSub>
                        </m:e>
                      </m:d>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852928" y="5404528"/>
                <a:ext cx="6613451" cy="695190"/>
              </a:xfrm>
              <a:prstGeom prst="rect">
                <a:avLst/>
              </a:prstGeom>
              <a:blipFill>
                <a:blip r:embed="rId10"/>
                <a:stretch>
                  <a:fillRect t="-132727" b="-201818"/>
                </a:stretch>
              </a:blipFill>
            </p:spPr>
            <p:txBody>
              <a:bodyPr/>
              <a:lstStyle/>
              <a:p>
                <a:r>
                  <a:rPr lang="en-US">
                    <a:noFill/>
                  </a:rPr>
                  <a:t> </a:t>
                </a:r>
              </a:p>
            </p:txBody>
          </p:sp>
        </mc:Fallback>
      </mc:AlternateContent>
      <p:sp>
        <p:nvSpPr>
          <p:cNvPr id="9" name="TextBox 8"/>
          <p:cNvSpPr txBox="1"/>
          <p:nvPr/>
        </p:nvSpPr>
        <p:spPr>
          <a:xfrm>
            <a:off x="918931" y="674776"/>
            <a:ext cx="2785731" cy="590931"/>
          </a:xfrm>
          <a:prstGeom prst="rect">
            <a:avLst/>
          </a:prstGeom>
          <a:noFill/>
        </p:spPr>
        <p:txBody>
          <a:bodyPr wrap="square" rtlCol="0">
            <a:spAutoFit/>
          </a:bodyPr>
          <a:lstStyle/>
          <a:p>
            <a:pPr algn="ctr">
              <a:lnSpc>
                <a:spcPct val="90000"/>
              </a:lnSpc>
            </a:pPr>
            <a:r>
              <a:rPr lang="en-US" b="1" dirty="0"/>
              <a:t>Total cross section for Inconel 718</a:t>
            </a:r>
          </a:p>
        </p:txBody>
      </p:sp>
      <p:sp>
        <p:nvSpPr>
          <p:cNvPr id="10" name="TextBox 9"/>
          <p:cNvSpPr txBox="1"/>
          <p:nvPr/>
        </p:nvSpPr>
        <p:spPr>
          <a:xfrm>
            <a:off x="4995015" y="684467"/>
            <a:ext cx="2785731" cy="590931"/>
          </a:xfrm>
          <a:prstGeom prst="rect">
            <a:avLst/>
          </a:prstGeom>
          <a:noFill/>
        </p:spPr>
        <p:txBody>
          <a:bodyPr wrap="square" rtlCol="0">
            <a:spAutoFit/>
          </a:bodyPr>
          <a:lstStyle/>
          <a:p>
            <a:pPr algn="ctr">
              <a:lnSpc>
                <a:spcPct val="90000"/>
              </a:lnSpc>
            </a:pPr>
            <a:r>
              <a:rPr lang="en-US" b="1" dirty="0"/>
              <a:t>Crystallite size effect</a:t>
            </a:r>
          </a:p>
          <a:p>
            <a:pPr algn="ctr">
              <a:lnSpc>
                <a:spcPct val="90000"/>
              </a:lnSpc>
            </a:pPr>
            <a:r>
              <a:rPr lang="en-US" b="1" dirty="0"/>
              <a:t>(</a:t>
            </a:r>
            <a:r>
              <a:rPr lang="en-US" b="1" dirty="0" err="1"/>
              <a:t>E</a:t>
            </a:r>
            <a:r>
              <a:rPr lang="en-US" b="1" baseline="-25000" dirty="0" err="1"/>
              <a:t>hkl</a:t>
            </a:r>
            <a:r>
              <a:rPr lang="en-US" b="1" dirty="0"/>
              <a:t>)</a:t>
            </a:r>
          </a:p>
        </p:txBody>
      </p:sp>
      <mc:AlternateContent xmlns:mc="http://schemas.openxmlformats.org/markup-compatibility/2006" xmlns:a14="http://schemas.microsoft.com/office/drawing/2010/main">
        <mc:Choice Requires="a14">
          <p:sp>
            <p:nvSpPr>
              <p:cNvPr id="11" name="TextBox 10"/>
              <p:cNvSpPr txBox="1"/>
              <p:nvPr/>
            </p:nvSpPr>
            <p:spPr>
              <a:xfrm>
                <a:off x="8567657" y="499282"/>
                <a:ext cx="2993544" cy="725070"/>
              </a:xfrm>
              <a:prstGeom prst="rect">
                <a:avLst/>
              </a:prstGeom>
              <a:noFill/>
            </p:spPr>
            <p:txBody>
              <a:bodyPr wrap="square" rtlCol="0">
                <a:spAutoFit/>
              </a:bodyPr>
              <a:lstStyle/>
              <a:p>
                <a:pPr algn="ctr">
                  <a:lnSpc>
                    <a:spcPct val="90000"/>
                  </a:lnSpc>
                </a:pPr>
                <a:r>
                  <a:rPr lang="en-US" b="1" dirty="0"/>
                  <a:t>Crystallite orientation effect (</a:t>
                </a:r>
                <a14:m>
                  <m:oMath xmlns:m="http://schemas.openxmlformats.org/officeDocument/2006/math">
                    <m:r>
                      <a:rPr lang="en-US" b="1" i="1">
                        <a:latin typeface="Cambria Math" panose="02040503050406030204" pitchFamily="18" charset="0"/>
                      </a:rPr>
                      <m:t>𝑷</m:t>
                    </m:r>
                    <m:d>
                      <m:dPr>
                        <m:ctrlPr>
                          <a:rPr lang="en-US" b="1" i="1">
                            <a:latin typeface="Cambria Math" panose="02040503050406030204" pitchFamily="18" charset="0"/>
                          </a:rPr>
                        </m:ctrlPr>
                      </m:dPr>
                      <m:e>
                        <m:d>
                          <m:dPr>
                            <m:beg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𝜶</m:t>
                                </m:r>
                              </m:e>
                              <m:sub>
                                <m:acc>
                                  <m:accPr>
                                    <m:chr m:val="⃗"/>
                                    <m:ctrlPr>
                                      <a:rPr lang="en-US" b="1" i="1">
                                        <a:latin typeface="Cambria Math" panose="02040503050406030204" pitchFamily="18" charset="0"/>
                                      </a:rPr>
                                    </m:ctrlPr>
                                  </m:accPr>
                                  <m:e>
                                    <m:r>
                                      <a:rPr lang="en-US" b="1" i="1">
                                        <a:latin typeface="Cambria Math" panose="02040503050406030204" pitchFamily="18" charset="0"/>
                                      </a:rPr>
                                      <m:t>𝒉</m:t>
                                    </m:r>
                                  </m:e>
                                </m:acc>
                              </m:sub>
                            </m:sSub>
                            <m:r>
                              <a:rPr lang="en-US" b="1">
                                <a:latin typeface="Cambria Math" panose="02040503050406030204" pitchFamily="18" charset="0"/>
                              </a:rPr>
                              <m:t>(</m:t>
                            </m:r>
                            <m:r>
                              <a:rPr lang="en-US" b="1" i="1">
                                <a:latin typeface="Cambria Math" panose="02040503050406030204" pitchFamily="18" charset="0"/>
                              </a:rPr>
                              <m:t>𝝀</m:t>
                            </m:r>
                          </m:e>
                        </m:d>
                      </m:e>
                    </m:d>
                  </m:oMath>
                </a14:m>
                <a:r>
                  <a:rPr lang="en-US" b="1" dirty="0"/>
                  <a:t>: r and </a:t>
                </a:r>
                <a:r>
                  <a:rPr lang="el-GR" b="1" dirty="0"/>
                  <a:t>β</a:t>
                </a:r>
                <a:r>
                  <a:rPr lang="en-US" b="1" dirty="0"/>
                  <a:t>)</a:t>
                </a:r>
              </a:p>
            </p:txBody>
          </p:sp>
        </mc:Choice>
        <mc:Fallback xmlns="">
          <p:sp>
            <p:nvSpPr>
              <p:cNvPr id="11" name="TextBox 10"/>
              <p:cNvSpPr txBox="1">
                <a:spLocks noRot="1" noChangeAspect="1" noMove="1" noResize="1" noEditPoints="1" noAdjustHandles="1" noChangeArrowheads="1" noChangeShapeType="1" noTextEdit="1"/>
              </p:cNvSpPr>
              <p:nvPr/>
            </p:nvSpPr>
            <p:spPr>
              <a:xfrm>
                <a:off x="8567657" y="499282"/>
                <a:ext cx="2993544" cy="725070"/>
              </a:xfrm>
              <a:prstGeom prst="rect">
                <a:avLst/>
              </a:prstGeom>
              <a:blipFill>
                <a:blip r:embed="rId11"/>
                <a:stretch>
                  <a:fillRect l="-424" t="-46552" r="-424" b="-120690"/>
                </a:stretch>
              </a:blipFill>
            </p:spPr>
            <p:txBody>
              <a:bodyPr/>
              <a:lstStyle/>
              <a:p>
                <a:r>
                  <a:rPr lang="en-US">
                    <a:noFill/>
                  </a:rPr>
                  <a:t> </a:t>
                </a:r>
              </a:p>
            </p:txBody>
          </p:sp>
        </mc:Fallback>
      </mc:AlternateContent>
      <p:sp>
        <p:nvSpPr>
          <p:cNvPr id="12" name="Rectangle 11"/>
          <p:cNvSpPr/>
          <p:nvPr/>
        </p:nvSpPr>
        <p:spPr>
          <a:xfrm>
            <a:off x="5851878" y="5480961"/>
            <a:ext cx="1031357" cy="596533"/>
          </a:xfrm>
          <a:prstGeom prst="rect">
            <a:avLst/>
          </a:prstGeom>
          <a:noFill/>
          <a:ln w="38100">
            <a:solidFill>
              <a:schemeClr val="accent3"/>
            </a:solidFill>
            <a:prstDash val="sysDot"/>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TextBox 12"/>
          <p:cNvSpPr txBox="1"/>
          <p:nvPr/>
        </p:nvSpPr>
        <p:spPr>
          <a:xfrm>
            <a:off x="5501002" y="6116146"/>
            <a:ext cx="1733107" cy="590931"/>
          </a:xfrm>
          <a:prstGeom prst="rect">
            <a:avLst/>
          </a:prstGeom>
          <a:noFill/>
        </p:spPr>
        <p:txBody>
          <a:bodyPr wrap="square" rtlCol="0">
            <a:spAutoFit/>
          </a:bodyPr>
          <a:lstStyle/>
          <a:p>
            <a:pPr algn="ctr">
              <a:lnSpc>
                <a:spcPct val="90000"/>
              </a:lnSpc>
            </a:pPr>
            <a:r>
              <a:rPr lang="en-US" dirty="0">
                <a:solidFill>
                  <a:schemeClr val="accent3"/>
                </a:solidFill>
              </a:rPr>
              <a:t>March-</a:t>
            </a:r>
            <a:r>
              <a:rPr lang="en-US" dirty="0" err="1">
                <a:solidFill>
                  <a:schemeClr val="accent3"/>
                </a:solidFill>
              </a:rPr>
              <a:t>Dollase</a:t>
            </a:r>
            <a:r>
              <a:rPr lang="en-US" dirty="0">
                <a:solidFill>
                  <a:schemeClr val="accent3"/>
                </a:solidFill>
              </a:rPr>
              <a:t> model</a:t>
            </a:r>
          </a:p>
        </p:txBody>
      </p:sp>
      <p:sp>
        <p:nvSpPr>
          <p:cNvPr id="14" name="Rectangle 13"/>
          <p:cNvSpPr/>
          <p:nvPr/>
        </p:nvSpPr>
        <p:spPr>
          <a:xfrm>
            <a:off x="6943191" y="5475776"/>
            <a:ext cx="1250508" cy="596533"/>
          </a:xfrm>
          <a:prstGeom prst="rect">
            <a:avLst/>
          </a:prstGeom>
          <a:noFill/>
          <a:ln w="38100">
            <a:solidFill>
              <a:schemeClr val="accent3"/>
            </a:solidFill>
            <a:prstDash val="sysDot"/>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TextBox 14"/>
          <p:cNvSpPr txBox="1"/>
          <p:nvPr/>
        </p:nvSpPr>
        <p:spPr>
          <a:xfrm>
            <a:off x="6811553" y="4909203"/>
            <a:ext cx="1906418" cy="590931"/>
          </a:xfrm>
          <a:prstGeom prst="rect">
            <a:avLst/>
          </a:prstGeom>
          <a:noFill/>
        </p:spPr>
        <p:txBody>
          <a:bodyPr wrap="square" rtlCol="0">
            <a:spAutoFit/>
          </a:bodyPr>
          <a:lstStyle/>
          <a:p>
            <a:pPr algn="ctr">
              <a:lnSpc>
                <a:spcPct val="90000"/>
              </a:lnSpc>
            </a:pPr>
            <a:r>
              <a:rPr lang="en-US" dirty="0">
                <a:solidFill>
                  <a:schemeClr val="accent3"/>
                </a:solidFill>
              </a:rPr>
              <a:t>Sabine’s primary extinction model</a:t>
            </a:r>
          </a:p>
        </p:txBody>
      </p:sp>
      <p:sp>
        <p:nvSpPr>
          <p:cNvPr id="2" name="Rectangle 1"/>
          <p:cNvSpPr/>
          <p:nvPr/>
        </p:nvSpPr>
        <p:spPr>
          <a:xfrm>
            <a:off x="1114145" y="6276190"/>
            <a:ext cx="4587261" cy="430887"/>
          </a:xfrm>
          <a:prstGeom prst="rect">
            <a:avLst/>
          </a:prstGeom>
        </p:spPr>
        <p:txBody>
          <a:bodyPr wrap="square">
            <a:spAutoFit/>
          </a:bodyPr>
          <a:lstStyle/>
          <a:p>
            <a:r>
              <a:rPr lang="en-US" sz="1100" b="1" dirty="0">
                <a:solidFill>
                  <a:srgbClr val="2703FD"/>
                </a:solidFill>
              </a:rPr>
              <a:t>Song, et al., “Thermally-Induced Dynamic Evolution of Additively Manufactured Metal Microstructures”, J. of Imaging, 2017. </a:t>
            </a:r>
          </a:p>
        </p:txBody>
      </p:sp>
      <p:sp>
        <p:nvSpPr>
          <p:cNvPr id="17" name="Rectangle 16"/>
          <p:cNvSpPr/>
          <p:nvPr/>
        </p:nvSpPr>
        <p:spPr>
          <a:xfrm>
            <a:off x="334957" y="4855228"/>
            <a:ext cx="5058132" cy="461665"/>
          </a:xfrm>
          <a:prstGeom prst="rect">
            <a:avLst/>
          </a:prstGeom>
        </p:spPr>
        <p:txBody>
          <a:bodyPr wrap="square">
            <a:spAutoFit/>
          </a:bodyPr>
          <a:lstStyle/>
          <a:p>
            <a:pPr marL="228600" indent="-228600">
              <a:buAutoNum type="arabicPeriod"/>
            </a:pPr>
            <a:r>
              <a:rPr lang="en-US" sz="1200" b="1" dirty="0">
                <a:solidFill>
                  <a:schemeClr val="accent2"/>
                </a:solidFill>
                <a:latin typeface="Arial" panose="020B0604020202020204" pitchFamily="34" charset="0"/>
                <a:ea typeface="Malgun Gothic" panose="020B0503020000020004" pitchFamily="34" charset="-127"/>
                <a:cs typeface="Arial" panose="020B0604020202020204" pitchFamily="34" charset="0"/>
              </a:rPr>
              <a:t>Granada, J. R. </a:t>
            </a:r>
            <a:r>
              <a:rPr lang="en-US" sz="1200" b="1" dirty="0" err="1">
                <a:solidFill>
                  <a:schemeClr val="accent2"/>
                </a:solidFill>
                <a:latin typeface="Arial" panose="020B0604020202020204" pitchFamily="34" charset="0"/>
                <a:ea typeface="Malgun Gothic" panose="020B0503020000020004" pitchFamily="34" charset="-127"/>
                <a:cs typeface="Arial" panose="020B0604020202020204" pitchFamily="34" charset="0"/>
              </a:rPr>
              <a:t>Zeitschrift</a:t>
            </a:r>
            <a:r>
              <a:rPr lang="en-US" sz="1200" b="1" dirty="0">
                <a:solidFill>
                  <a:schemeClr val="accent2"/>
                </a:solidFill>
                <a:latin typeface="Arial" panose="020B0604020202020204" pitchFamily="34" charset="0"/>
                <a:ea typeface="Malgun Gothic" panose="020B0503020000020004" pitchFamily="34" charset="-127"/>
                <a:cs typeface="Arial" panose="020B0604020202020204" pitchFamily="34" charset="0"/>
              </a:rPr>
              <a:t> </a:t>
            </a:r>
            <a:r>
              <a:rPr lang="en-US" sz="1200" b="1" dirty="0" err="1">
                <a:solidFill>
                  <a:schemeClr val="accent2"/>
                </a:solidFill>
                <a:latin typeface="Arial" panose="020B0604020202020204" pitchFamily="34" charset="0"/>
                <a:ea typeface="Malgun Gothic" panose="020B0503020000020004" pitchFamily="34" charset="-127"/>
                <a:cs typeface="Arial" panose="020B0604020202020204" pitchFamily="34" charset="0"/>
              </a:rPr>
              <a:t>für</a:t>
            </a:r>
            <a:r>
              <a:rPr lang="en-US" sz="1200" b="1" dirty="0">
                <a:solidFill>
                  <a:schemeClr val="accent2"/>
                </a:solidFill>
                <a:latin typeface="Arial" panose="020B0604020202020204" pitchFamily="34" charset="0"/>
                <a:ea typeface="Malgun Gothic" panose="020B0503020000020004" pitchFamily="34" charset="-127"/>
                <a:cs typeface="Arial" panose="020B0604020202020204" pitchFamily="34" charset="0"/>
              </a:rPr>
              <a:t> </a:t>
            </a:r>
            <a:r>
              <a:rPr lang="en-US" sz="1200" b="1" dirty="0" err="1">
                <a:solidFill>
                  <a:schemeClr val="accent2"/>
                </a:solidFill>
                <a:latin typeface="Arial" panose="020B0604020202020204" pitchFamily="34" charset="0"/>
                <a:ea typeface="Malgun Gothic" panose="020B0503020000020004" pitchFamily="34" charset="-127"/>
                <a:cs typeface="Arial" panose="020B0604020202020204" pitchFamily="34" charset="0"/>
              </a:rPr>
              <a:t>Naturforschung</a:t>
            </a:r>
            <a:r>
              <a:rPr lang="en-US" sz="1200" b="1" dirty="0">
                <a:solidFill>
                  <a:schemeClr val="accent2"/>
                </a:solidFill>
                <a:latin typeface="Arial" panose="020B0604020202020204" pitchFamily="34" charset="0"/>
                <a:ea typeface="Malgun Gothic" panose="020B0503020000020004" pitchFamily="34" charset="-127"/>
                <a:cs typeface="Arial" panose="020B0604020202020204" pitchFamily="34" charset="0"/>
              </a:rPr>
              <a:t> A 39, 1160 (1984).</a:t>
            </a:r>
          </a:p>
          <a:p>
            <a:pPr marL="228600" indent="-228600">
              <a:buFontTx/>
              <a:buAutoNum type="arabicPeriod"/>
            </a:pPr>
            <a:r>
              <a:rPr lang="en-US" sz="1200" b="1" dirty="0">
                <a:solidFill>
                  <a:schemeClr val="accent2"/>
                </a:solidFill>
                <a:latin typeface="Arial" panose="020B0604020202020204" pitchFamily="34" charset="0"/>
                <a:ea typeface="Malgun Gothic" panose="020B0503020000020004" pitchFamily="34" charset="-127"/>
                <a:cs typeface="Arial" panose="020B0604020202020204" pitchFamily="34" charset="0"/>
              </a:rPr>
              <a:t>2. Binder, K. </a:t>
            </a:r>
            <a:r>
              <a:rPr lang="en-US" sz="1200" b="1" dirty="0" err="1">
                <a:solidFill>
                  <a:schemeClr val="accent2"/>
                </a:solidFill>
                <a:latin typeface="Arial" panose="020B0604020202020204" pitchFamily="34" charset="0"/>
                <a:ea typeface="Malgun Gothic" panose="020B0503020000020004" pitchFamily="34" charset="-127"/>
                <a:cs typeface="Arial" panose="020B0604020202020204" pitchFamily="34" charset="0"/>
              </a:rPr>
              <a:t>physica</a:t>
            </a:r>
            <a:r>
              <a:rPr lang="en-US" sz="1200" b="1" dirty="0">
                <a:solidFill>
                  <a:schemeClr val="accent2"/>
                </a:solidFill>
                <a:latin typeface="Arial" panose="020B0604020202020204" pitchFamily="34" charset="0"/>
                <a:ea typeface="Malgun Gothic" panose="020B0503020000020004" pitchFamily="34" charset="-127"/>
                <a:cs typeface="Arial" panose="020B0604020202020204" pitchFamily="34" charset="0"/>
              </a:rPr>
              <a:t> status solidi (b) 41, 767-779 (1970).</a:t>
            </a:r>
          </a:p>
        </p:txBody>
      </p:sp>
      <p:sp>
        <p:nvSpPr>
          <p:cNvPr id="52" name="Rectangle 51"/>
          <p:cNvSpPr/>
          <p:nvPr/>
        </p:nvSpPr>
        <p:spPr>
          <a:xfrm>
            <a:off x="7234109" y="6127827"/>
            <a:ext cx="4596595" cy="769441"/>
          </a:xfrm>
          <a:prstGeom prst="rect">
            <a:avLst/>
          </a:prstGeom>
          <a:solidFill>
            <a:schemeClr val="bg1"/>
          </a:solidFill>
        </p:spPr>
        <p:txBody>
          <a:bodyPr wrap="square">
            <a:spAutoFit/>
          </a:bodyPr>
          <a:lstStyle/>
          <a:p>
            <a:pPr marL="228600" indent="-228600">
              <a:buAutoNum type="arabicPeriod"/>
            </a:pPr>
            <a:r>
              <a:rPr lang="en-US" sz="1100" b="1" dirty="0">
                <a:solidFill>
                  <a:schemeClr val="accent3"/>
                </a:solidFill>
                <a:latin typeface="Arial" panose="020B0604020202020204" pitchFamily="34" charset="0"/>
                <a:ea typeface="Malgun Gothic" panose="020B0503020000020004" pitchFamily="34" charset="-127"/>
                <a:cs typeface="Arial" panose="020B0604020202020204" pitchFamily="34" charset="0"/>
              </a:rPr>
              <a:t>Vogel, S. PhD thesis, Christian-</a:t>
            </a:r>
            <a:r>
              <a:rPr lang="en-US" sz="1100" b="1" dirty="0" err="1">
                <a:solidFill>
                  <a:schemeClr val="accent3"/>
                </a:solidFill>
                <a:latin typeface="Arial" panose="020B0604020202020204" pitchFamily="34" charset="0"/>
                <a:ea typeface="Malgun Gothic" panose="020B0503020000020004" pitchFamily="34" charset="-127"/>
                <a:cs typeface="Arial" panose="020B0604020202020204" pitchFamily="34" charset="0"/>
              </a:rPr>
              <a:t>Albrechts</a:t>
            </a:r>
            <a:r>
              <a:rPr lang="en-US" sz="1100" b="1" dirty="0">
                <a:solidFill>
                  <a:schemeClr val="accent3"/>
                </a:solidFill>
                <a:latin typeface="Arial" panose="020B0604020202020204" pitchFamily="34" charset="0"/>
                <a:ea typeface="Malgun Gothic" panose="020B0503020000020004" pitchFamily="34" charset="-127"/>
                <a:cs typeface="Arial" panose="020B0604020202020204" pitchFamily="34" charset="0"/>
              </a:rPr>
              <a:t> Universität Kiel, (2000).</a:t>
            </a:r>
          </a:p>
          <a:p>
            <a:pPr marL="228600" indent="-228600">
              <a:buAutoNum type="arabicPeriod"/>
            </a:pPr>
            <a:r>
              <a:rPr lang="en-US" sz="1100" b="1" dirty="0">
                <a:solidFill>
                  <a:schemeClr val="accent3"/>
                </a:solidFill>
                <a:latin typeface="Arial" panose="020B0604020202020204" pitchFamily="34" charset="0"/>
                <a:ea typeface="Malgun Gothic" panose="020B0503020000020004" pitchFamily="34" charset="-127"/>
                <a:cs typeface="Arial" panose="020B0604020202020204" pitchFamily="34" charset="0"/>
              </a:rPr>
              <a:t>Sabine, T. Acta </a:t>
            </a:r>
            <a:r>
              <a:rPr lang="en-US" sz="1100" b="1" dirty="0" err="1">
                <a:solidFill>
                  <a:schemeClr val="accent3"/>
                </a:solidFill>
                <a:latin typeface="Arial" panose="020B0604020202020204" pitchFamily="34" charset="0"/>
                <a:ea typeface="Malgun Gothic" panose="020B0503020000020004" pitchFamily="34" charset="-127"/>
                <a:cs typeface="Arial" panose="020B0604020202020204" pitchFamily="34" charset="0"/>
              </a:rPr>
              <a:t>Crystallographica</a:t>
            </a:r>
            <a:r>
              <a:rPr lang="en-US" sz="1100" b="1" dirty="0">
                <a:solidFill>
                  <a:schemeClr val="accent3"/>
                </a:solidFill>
                <a:latin typeface="Arial" panose="020B0604020202020204" pitchFamily="34" charset="0"/>
                <a:ea typeface="Malgun Gothic" panose="020B0503020000020004" pitchFamily="34" charset="-127"/>
                <a:cs typeface="Arial" panose="020B0604020202020204" pitchFamily="34" charset="0"/>
              </a:rPr>
              <a:t> Section A. 44, 368-374 (1988).</a:t>
            </a:r>
          </a:p>
        </p:txBody>
      </p:sp>
      <p:sp>
        <p:nvSpPr>
          <p:cNvPr id="57" name="TextBox 21"/>
          <p:cNvSpPr txBox="1">
            <a:spLocks noChangeArrowheads="1"/>
          </p:cNvSpPr>
          <p:nvPr/>
        </p:nvSpPr>
        <p:spPr bwMode="auto">
          <a:xfrm>
            <a:off x="8731692" y="5086060"/>
            <a:ext cx="3010391" cy="93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latinLnBrk="1" hangingPunct="0">
              <a:spcBef>
                <a:spcPct val="20000"/>
              </a:spcBef>
              <a:buFont typeface="Arial" charset="0"/>
              <a:buChar char="•"/>
              <a:defRPr sz="3200">
                <a:solidFill>
                  <a:schemeClr val="tx1"/>
                </a:solidFill>
                <a:latin typeface="맑은 고딕" pitchFamily="34" charset="-127"/>
                <a:ea typeface="맑은 고딕" pitchFamily="34" charset="-127"/>
              </a:defRPr>
            </a:lvl1pPr>
            <a:lvl2pPr marL="742950" indent="-285750" eaLnBrk="0" latinLnBrk="1" hangingPunct="0">
              <a:spcBef>
                <a:spcPct val="20000"/>
              </a:spcBef>
              <a:buFont typeface="Arial" charset="0"/>
              <a:buChar char="–"/>
              <a:defRPr sz="2800">
                <a:solidFill>
                  <a:schemeClr val="tx1"/>
                </a:solidFill>
                <a:latin typeface="맑은 고딕" pitchFamily="34" charset="-127"/>
                <a:ea typeface="맑은 고딕" pitchFamily="34" charset="-127"/>
              </a:defRPr>
            </a:lvl2pPr>
            <a:lvl3pPr marL="1143000" indent="-228600" eaLnBrk="0" latinLnBrk="1" hangingPunct="0">
              <a:spcBef>
                <a:spcPct val="20000"/>
              </a:spcBef>
              <a:buFont typeface="Arial" charset="0"/>
              <a:buChar char="•"/>
              <a:defRPr sz="2400">
                <a:solidFill>
                  <a:schemeClr val="tx1"/>
                </a:solidFill>
                <a:latin typeface="맑은 고딕" pitchFamily="34" charset="-127"/>
                <a:ea typeface="맑은 고딕" pitchFamily="34" charset="-127"/>
              </a:defRPr>
            </a:lvl3pPr>
            <a:lvl4pPr marL="1600200" indent="-228600" eaLnBrk="0" latinLnBrk="1" hangingPunct="0">
              <a:spcBef>
                <a:spcPct val="20000"/>
              </a:spcBef>
              <a:buFont typeface="Arial" charset="0"/>
              <a:buChar char="–"/>
              <a:defRPr sz="2000">
                <a:solidFill>
                  <a:schemeClr val="tx1"/>
                </a:solidFill>
                <a:latin typeface="맑은 고딕" pitchFamily="34" charset="-127"/>
                <a:ea typeface="맑은 고딕" pitchFamily="34" charset="-127"/>
              </a:defRPr>
            </a:lvl4pPr>
            <a:lvl5pPr marL="2057400" indent="-228600" eaLnBrk="0" latinLnBrk="1" hangingPunct="0">
              <a:spcBef>
                <a:spcPct val="20000"/>
              </a:spcBef>
              <a:buFont typeface="Arial" charset="0"/>
              <a:buChar char="»"/>
              <a:defRPr sz="2000">
                <a:solidFill>
                  <a:schemeClr val="tx1"/>
                </a:solidFill>
                <a:latin typeface="맑은 고딕" pitchFamily="34" charset="-127"/>
                <a:ea typeface="맑은 고딕" pitchFamily="34"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9pPr>
          </a:lstStyle>
          <a:p>
            <a:pPr algn="ctr" eaLnBrk="1" latinLnBrk="0" hangingPunct="1">
              <a:spcBef>
                <a:spcPct val="0"/>
              </a:spcBef>
              <a:buNone/>
            </a:pPr>
            <a:r>
              <a:rPr lang="en-US" altLang="en-US" sz="1100" b="1" dirty="0">
                <a:latin typeface="Arial" panose="020B0604020202020204" pitchFamily="34" charset="0"/>
                <a:cs typeface="Arial" panose="020B0604020202020204" pitchFamily="34" charset="0"/>
              </a:rPr>
              <a:t>𝜆: wavelength</a:t>
            </a:r>
          </a:p>
          <a:p>
            <a:pPr algn="ctr" eaLnBrk="1" latinLnBrk="0" hangingPunct="1">
              <a:spcBef>
                <a:spcPct val="0"/>
              </a:spcBef>
              <a:buNone/>
            </a:pPr>
            <a:r>
              <a:rPr lang="en-US" altLang="en-US" sz="1100" b="1" dirty="0">
                <a:latin typeface="Arial" panose="020B0604020202020204" pitchFamily="34" charset="0"/>
                <a:cs typeface="Arial" panose="020B0604020202020204" pitchFamily="34" charset="0"/>
              </a:rPr>
              <a:t>𝑉</a:t>
            </a:r>
            <a:r>
              <a:rPr lang="en-US" altLang="en-US" sz="1100" b="1" baseline="-25000" dirty="0">
                <a:latin typeface="Arial" panose="020B0604020202020204" pitchFamily="34" charset="0"/>
                <a:cs typeface="Arial" panose="020B0604020202020204" pitchFamily="34" charset="0"/>
              </a:rPr>
              <a:t>0</a:t>
            </a:r>
            <a:r>
              <a:rPr lang="en-US" altLang="en-US" sz="1100" b="1" dirty="0">
                <a:latin typeface="Arial" panose="020B0604020202020204" pitchFamily="34" charset="0"/>
                <a:cs typeface="Arial" panose="020B0604020202020204" pitchFamily="34" charset="0"/>
              </a:rPr>
              <a:t>: volume of unit cell</a:t>
            </a:r>
          </a:p>
          <a:p>
            <a:pPr algn="ctr" eaLnBrk="1" latinLnBrk="0" hangingPunct="1">
              <a:spcBef>
                <a:spcPct val="0"/>
              </a:spcBef>
              <a:buNone/>
            </a:pPr>
            <a:r>
              <a:rPr lang="en-US" altLang="en-US" sz="1100" b="1" dirty="0" err="1">
                <a:latin typeface="Arial" panose="020B0604020202020204" pitchFamily="34" charset="0"/>
                <a:cs typeface="Arial" panose="020B0604020202020204" pitchFamily="34" charset="0"/>
              </a:rPr>
              <a:t>F</a:t>
            </a:r>
            <a:r>
              <a:rPr lang="en-US" altLang="en-US" sz="1100" b="1" baseline="-25000" dirty="0" err="1">
                <a:latin typeface="Arial" panose="020B0604020202020204" pitchFamily="34" charset="0"/>
                <a:cs typeface="Arial" panose="020B0604020202020204" pitchFamily="34" charset="0"/>
              </a:rPr>
              <a:t>hkl</a:t>
            </a:r>
            <a:r>
              <a:rPr lang="en-US" altLang="en-US" sz="1100" b="1" dirty="0">
                <a:latin typeface="Arial" panose="020B0604020202020204" pitchFamily="34" charset="0"/>
                <a:cs typeface="Arial" panose="020B0604020202020204" pitchFamily="34" charset="0"/>
              </a:rPr>
              <a:t>: Structure factor including Debye-Waller factor</a:t>
            </a:r>
          </a:p>
          <a:p>
            <a:pPr algn="ctr" eaLnBrk="1" latinLnBrk="0" hangingPunct="1">
              <a:spcBef>
                <a:spcPct val="0"/>
              </a:spcBef>
              <a:buNone/>
            </a:pPr>
            <a:r>
              <a:rPr lang="en-US" altLang="en-US" sz="1100" b="1" dirty="0" err="1">
                <a:latin typeface="Arial" panose="020B0604020202020204" pitchFamily="34" charset="0"/>
                <a:cs typeface="Arial" panose="020B0604020202020204" pitchFamily="34" charset="0"/>
              </a:rPr>
              <a:t>d</a:t>
            </a:r>
            <a:r>
              <a:rPr lang="en-US" altLang="en-US" sz="1100" b="1" baseline="-25000" dirty="0" err="1">
                <a:latin typeface="Arial" panose="020B0604020202020204" pitchFamily="34" charset="0"/>
                <a:cs typeface="Arial" panose="020B0604020202020204" pitchFamily="34" charset="0"/>
              </a:rPr>
              <a:t>hkl</a:t>
            </a:r>
            <a:r>
              <a:rPr lang="en-US" altLang="en-US" sz="1100" b="1" dirty="0">
                <a:latin typeface="Arial" panose="020B0604020202020204" pitchFamily="34" charset="0"/>
                <a:cs typeface="Arial" panose="020B0604020202020204" pitchFamily="34" charset="0"/>
              </a:rPr>
              <a:t>: plane spacing</a:t>
            </a:r>
          </a:p>
        </p:txBody>
      </p:sp>
      <p:sp>
        <p:nvSpPr>
          <p:cNvPr id="58" name="TextBox 21"/>
          <p:cNvSpPr txBox="1">
            <a:spLocks noChangeArrowheads="1"/>
          </p:cNvSpPr>
          <p:nvPr/>
        </p:nvSpPr>
        <p:spPr bwMode="auto">
          <a:xfrm>
            <a:off x="8567657" y="2049212"/>
            <a:ext cx="1904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latinLnBrk="1" hangingPunct="0">
              <a:spcBef>
                <a:spcPct val="20000"/>
              </a:spcBef>
              <a:buFont typeface="Arial" charset="0"/>
              <a:buChar char="•"/>
              <a:defRPr sz="3200">
                <a:solidFill>
                  <a:schemeClr val="tx1"/>
                </a:solidFill>
                <a:latin typeface="맑은 고딕" pitchFamily="34" charset="-127"/>
                <a:ea typeface="맑은 고딕" pitchFamily="34" charset="-127"/>
              </a:defRPr>
            </a:lvl1pPr>
            <a:lvl2pPr marL="742950" indent="-285750" eaLnBrk="0" latinLnBrk="1" hangingPunct="0">
              <a:spcBef>
                <a:spcPct val="20000"/>
              </a:spcBef>
              <a:buFont typeface="Arial" charset="0"/>
              <a:buChar char="–"/>
              <a:defRPr sz="2800">
                <a:solidFill>
                  <a:schemeClr val="tx1"/>
                </a:solidFill>
                <a:latin typeface="맑은 고딕" pitchFamily="34" charset="-127"/>
                <a:ea typeface="맑은 고딕" pitchFamily="34" charset="-127"/>
              </a:defRPr>
            </a:lvl2pPr>
            <a:lvl3pPr marL="1143000" indent="-228600" eaLnBrk="0" latinLnBrk="1" hangingPunct="0">
              <a:spcBef>
                <a:spcPct val="20000"/>
              </a:spcBef>
              <a:buFont typeface="Arial" charset="0"/>
              <a:buChar char="•"/>
              <a:defRPr sz="2400">
                <a:solidFill>
                  <a:schemeClr val="tx1"/>
                </a:solidFill>
                <a:latin typeface="맑은 고딕" pitchFamily="34" charset="-127"/>
                <a:ea typeface="맑은 고딕" pitchFamily="34" charset="-127"/>
              </a:defRPr>
            </a:lvl3pPr>
            <a:lvl4pPr marL="1600200" indent="-228600" eaLnBrk="0" latinLnBrk="1" hangingPunct="0">
              <a:spcBef>
                <a:spcPct val="20000"/>
              </a:spcBef>
              <a:buFont typeface="Arial" charset="0"/>
              <a:buChar char="–"/>
              <a:defRPr sz="2000">
                <a:solidFill>
                  <a:schemeClr val="tx1"/>
                </a:solidFill>
                <a:latin typeface="맑은 고딕" pitchFamily="34" charset="-127"/>
                <a:ea typeface="맑은 고딕" pitchFamily="34" charset="-127"/>
              </a:defRPr>
            </a:lvl4pPr>
            <a:lvl5pPr marL="2057400" indent="-228600" eaLnBrk="0" latinLnBrk="1" hangingPunct="0">
              <a:spcBef>
                <a:spcPct val="20000"/>
              </a:spcBef>
              <a:buFont typeface="Arial" charset="0"/>
              <a:buChar char="»"/>
              <a:defRPr sz="2000">
                <a:solidFill>
                  <a:schemeClr val="tx1"/>
                </a:solidFill>
                <a:latin typeface="맑은 고딕" pitchFamily="34" charset="-127"/>
                <a:ea typeface="맑은 고딕" pitchFamily="34"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34" charset="-127"/>
                <a:ea typeface="맑은 고딕" pitchFamily="34" charset="-127"/>
              </a:defRPr>
            </a:lvl9pPr>
          </a:lstStyle>
          <a:p>
            <a:pPr algn="ctr" eaLnBrk="1" latinLnBrk="0" hangingPunct="1">
              <a:spcBef>
                <a:spcPct val="0"/>
              </a:spcBef>
              <a:buNone/>
            </a:pPr>
            <a:r>
              <a:rPr lang="en-US" altLang="en-US" sz="1000" b="1" dirty="0" err="1">
                <a:latin typeface="Arial" panose="020B0604020202020204" pitchFamily="34" charset="0"/>
                <a:ea typeface="Arial Unicode MS" panose="020B0604020202020204" pitchFamily="50" charset="-127"/>
                <a:cs typeface="Arial" panose="020B0604020202020204" pitchFamily="34" charset="0"/>
              </a:rPr>
              <a:t>r</a:t>
            </a:r>
            <a:r>
              <a:rPr lang="en-US" altLang="en-US" sz="800" b="1" baseline="-25000" dirty="0" err="1">
                <a:latin typeface="Arial" panose="020B0604020202020204" pitchFamily="34" charset="0"/>
                <a:ea typeface="Arial Unicode MS" panose="020B0604020202020204" pitchFamily="50" charset="-127"/>
                <a:cs typeface="Arial" panose="020B0604020202020204" pitchFamily="34" charset="0"/>
              </a:rPr>
              <a:t>hkl</a:t>
            </a:r>
            <a:r>
              <a:rPr lang="en-US" altLang="en-US" sz="800" b="1" dirty="0">
                <a:latin typeface="Arial" panose="020B0604020202020204" pitchFamily="34" charset="0"/>
                <a:ea typeface="Arial Unicode MS" panose="020B0604020202020204" pitchFamily="50" charset="-127"/>
                <a:cs typeface="Arial" panose="020B0604020202020204" pitchFamily="34" charset="0"/>
              </a:rPr>
              <a:t>: crystallite anisotropy</a:t>
            </a:r>
          </a:p>
          <a:p>
            <a:pPr algn="ctr" eaLnBrk="1" latinLnBrk="0" hangingPunct="1">
              <a:spcBef>
                <a:spcPct val="0"/>
              </a:spcBef>
              <a:buNone/>
            </a:pPr>
            <a:r>
              <a:rPr lang="el-GR" sz="800" b="1" dirty="0">
                <a:latin typeface="Arial" panose="020B0604020202020204" pitchFamily="34" charset="0"/>
                <a:cs typeface="Arial" panose="020B0604020202020204" pitchFamily="34" charset="0"/>
              </a:rPr>
              <a:t>β</a:t>
            </a:r>
            <a:r>
              <a:rPr lang="en-US" altLang="en-US" sz="800" b="1" baseline="-25000" dirty="0" err="1">
                <a:latin typeface="Arial" panose="020B0604020202020204" pitchFamily="34" charset="0"/>
                <a:ea typeface="Arial Unicode MS" panose="020B0604020202020204" pitchFamily="50" charset="-127"/>
                <a:cs typeface="Arial" panose="020B0604020202020204" pitchFamily="34" charset="0"/>
              </a:rPr>
              <a:t>hkl</a:t>
            </a:r>
            <a:r>
              <a:rPr lang="en-US" altLang="en-US" sz="800" b="1" dirty="0">
                <a:latin typeface="Arial" panose="020B0604020202020204" pitchFamily="34" charset="0"/>
                <a:ea typeface="Arial Unicode MS" panose="020B0604020202020204" pitchFamily="50" charset="-127"/>
                <a:cs typeface="Arial" panose="020B0604020202020204" pitchFamily="34" charset="0"/>
              </a:rPr>
              <a:t>: most probable angle</a:t>
            </a:r>
            <a:endParaRPr lang="en-US" altLang="en-US" sz="800" b="1" dirty="0">
              <a:solidFill>
                <a:srgbClr val="1923F3"/>
              </a:solidFill>
              <a:latin typeface="Arial" panose="020B0604020202020204" pitchFamily="34" charset="0"/>
              <a:ea typeface="Arial Unicode MS" panose="020B0604020202020204" pitchFamily="50" charset="-127"/>
              <a:cs typeface="Arial" panose="020B0604020202020204" pitchFamily="34" charset="0"/>
              <a:sym typeface="Wingdings" panose="05000000000000000000" pitchFamily="2" charset="2"/>
            </a:endParaRPr>
          </a:p>
        </p:txBody>
      </p:sp>
      <p:pic>
        <p:nvPicPr>
          <p:cNvPr id="7" name="Picture 6">
            <a:extLst>
              <a:ext uri="{FF2B5EF4-FFF2-40B4-BE49-F238E27FC236}">
                <a16:creationId xmlns:a16="http://schemas.microsoft.com/office/drawing/2014/main" id="{6188F9B0-75BF-9B42-9AD9-D24FE6BCEB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8977" y="5500134"/>
            <a:ext cx="7784419" cy="3995178"/>
          </a:xfrm>
          <a:prstGeom prst="rect">
            <a:avLst/>
          </a:prstGeom>
        </p:spPr>
      </p:pic>
    </p:spTree>
    <p:extLst>
      <p:ext uri="{BB962C8B-B14F-4D97-AF65-F5344CB8AC3E}">
        <p14:creationId xmlns:p14="http://schemas.microsoft.com/office/powerpoint/2010/main" val="2849131549"/>
      </p:ext>
    </p:extLst>
  </p:cSld>
  <p:clrMapOvr>
    <a:masterClrMapping/>
  </p:clrMapOvr>
  <mc:AlternateContent xmlns:mc="http://schemas.openxmlformats.org/markup-compatibility/2006" xmlns:p14="http://schemas.microsoft.com/office/powerpoint/2010/main">
    <mc:Choice Requires="p14">
      <p:transition spd="slow" p14:dur="2000" advTm="115929"/>
    </mc:Choice>
    <mc:Fallback xmlns="">
      <p:transition spd="slow" advTm="1159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7" y="87029"/>
            <a:ext cx="11422261" cy="510909"/>
          </a:xfrm>
        </p:spPr>
        <p:txBody>
          <a:bodyPr/>
          <a:lstStyle/>
          <a:p>
            <a:r>
              <a:rPr lang="en-US" dirty="0"/>
              <a:t>Fitting and interpretation of the data</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7527" t="5316" b="47778"/>
          <a:stretch/>
        </p:blipFill>
        <p:spPr>
          <a:xfrm>
            <a:off x="21039" y="1657374"/>
            <a:ext cx="6500735" cy="2758616"/>
          </a:xfrm>
          <a:prstGeom prst="rect">
            <a:avLst/>
          </a:prstGeom>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7919" t="51713" r="3678" b="1998"/>
          <a:stretch/>
        </p:blipFill>
        <p:spPr>
          <a:xfrm>
            <a:off x="6273288" y="1479872"/>
            <a:ext cx="5915537" cy="2728059"/>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199313" y="3880402"/>
            <a:ext cx="5943600" cy="2971800"/>
          </a:xfrm>
          <a:prstGeom prst="rect">
            <a:avLst/>
          </a:prstGeom>
        </p:spPr>
      </p:pic>
      <p:sp>
        <p:nvSpPr>
          <p:cNvPr id="7" name="Content Placeholder 2"/>
          <p:cNvSpPr>
            <a:spLocks noGrp="1"/>
          </p:cNvSpPr>
          <p:nvPr>
            <p:ph idx="1"/>
          </p:nvPr>
        </p:nvSpPr>
        <p:spPr>
          <a:xfrm>
            <a:off x="27516" y="4564877"/>
            <a:ext cx="5983214" cy="1941179"/>
          </a:xfrm>
        </p:spPr>
        <p:txBody>
          <a:bodyPr/>
          <a:lstStyle/>
          <a:p>
            <a:r>
              <a:rPr lang="en-US" sz="1800" dirty="0" err="1"/>
              <a:t>r</a:t>
            </a:r>
            <a:r>
              <a:rPr lang="en-US" sz="1800" baseline="-25000" dirty="0" err="1"/>
              <a:t>hkl</a:t>
            </a:r>
            <a:r>
              <a:rPr lang="en-US" sz="1800" dirty="0"/>
              <a:t>  = 1, random grain orientation</a:t>
            </a:r>
          </a:p>
          <a:p>
            <a:r>
              <a:rPr lang="en-US" sz="1800" dirty="0" err="1"/>
              <a:t>r</a:t>
            </a:r>
            <a:r>
              <a:rPr lang="en-US" sz="1800" baseline="-25000" dirty="0" err="1"/>
              <a:t>hkl</a:t>
            </a:r>
            <a:r>
              <a:rPr lang="en-US" sz="1800" dirty="0"/>
              <a:t>  ≠ 1, fiber or plate-shaped distribution (i.e. here columnar)</a:t>
            </a:r>
          </a:p>
          <a:p>
            <a:r>
              <a:rPr lang="en-US" sz="1800" dirty="0"/>
              <a:t> S (in microns) increases as a function of temperature, from 1 to 2.6, and finally reaching 10.7, indicating grain size growth</a:t>
            </a:r>
          </a:p>
        </p:txBody>
      </p:sp>
      <p:cxnSp>
        <p:nvCxnSpPr>
          <p:cNvPr id="9" name="Straight Arrow Connector 8"/>
          <p:cNvCxnSpPr/>
          <p:nvPr/>
        </p:nvCxnSpPr>
        <p:spPr>
          <a:xfrm flipH="1" flipV="1">
            <a:off x="2122447" y="3464890"/>
            <a:ext cx="143085" cy="8810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22446" y="4175086"/>
            <a:ext cx="914400" cy="341632"/>
          </a:xfrm>
          <a:prstGeom prst="rect">
            <a:avLst/>
          </a:prstGeom>
          <a:noFill/>
        </p:spPr>
        <p:txBody>
          <a:bodyPr wrap="square" rtlCol="0">
            <a:spAutoFit/>
          </a:bodyPr>
          <a:lstStyle/>
          <a:p>
            <a:pPr algn="ctr">
              <a:lnSpc>
                <a:spcPct val="90000"/>
              </a:lnSpc>
            </a:pPr>
            <a:r>
              <a:rPr lang="en-US" dirty="0"/>
              <a:t>(200)</a:t>
            </a:r>
          </a:p>
        </p:txBody>
      </p:sp>
      <p:cxnSp>
        <p:nvCxnSpPr>
          <p:cNvPr id="14" name="Straight Arrow Connector 13"/>
          <p:cNvCxnSpPr/>
          <p:nvPr/>
        </p:nvCxnSpPr>
        <p:spPr>
          <a:xfrm flipH="1" flipV="1">
            <a:off x="5615858" y="3430564"/>
            <a:ext cx="186270" cy="8450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53530" y="4238661"/>
            <a:ext cx="914400" cy="341632"/>
          </a:xfrm>
          <a:prstGeom prst="rect">
            <a:avLst/>
          </a:prstGeom>
          <a:noFill/>
        </p:spPr>
        <p:txBody>
          <a:bodyPr wrap="square" rtlCol="0">
            <a:spAutoFit/>
          </a:bodyPr>
          <a:lstStyle/>
          <a:p>
            <a:pPr algn="ctr">
              <a:lnSpc>
                <a:spcPct val="90000"/>
              </a:lnSpc>
            </a:pPr>
            <a:r>
              <a:rPr lang="en-US" dirty="0"/>
              <a:t>(111)</a:t>
            </a:r>
          </a:p>
        </p:txBody>
      </p:sp>
      <p:pic>
        <p:nvPicPr>
          <p:cNvPr id="11" name="Picture 10">
            <a:extLst>
              <a:ext uri="{FF2B5EF4-FFF2-40B4-BE49-F238E27FC236}">
                <a16:creationId xmlns:a16="http://schemas.microsoft.com/office/drawing/2014/main" id="{3F6A4980-780E-6341-A260-B3141C4D2786}"/>
              </a:ext>
            </a:extLst>
          </p:cNvPr>
          <p:cNvPicPr>
            <a:picLocks noChangeAspect="1"/>
          </p:cNvPicPr>
          <p:nvPr/>
        </p:nvPicPr>
        <p:blipFill>
          <a:blip r:embed="rId5"/>
          <a:stretch>
            <a:fillRect/>
          </a:stretch>
        </p:blipFill>
        <p:spPr>
          <a:xfrm>
            <a:off x="874118" y="452325"/>
            <a:ext cx="1576982" cy="1394301"/>
          </a:xfrm>
          <a:prstGeom prst="rect">
            <a:avLst/>
          </a:prstGeom>
        </p:spPr>
      </p:pic>
      <p:pic>
        <p:nvPicPr>
          <p:cNvPr id="13" name="Picture 12">
            <a:extLst>
              <a:ext uri="{FF2B5EF4-FFF2-40B4-BE49-F238E27FC236}">
                <a16:creationId xmlns:a16="http://schemas.microsoft.com/office/drawing/2014/main" id="{EDE4C341-A49C-C545-A45D-D9DCEB332D2F}"/>
              </a:ext>
            </a:extLst>
          </p:cNvPr>
          <p:cNvPicPr>
            <a:picLocks noChangeAspect="1"/>
          </p:cNvPicPr>
          <p:nvPr/>
        </p:nvPicPr>
        <p:blipFill>
          <a:blip r:embed="rId6"/>
          <a:stretch>
            <a:fillRect/>
          </a:stretch>
        </p:blipFill>
        <p:spPr>
          <a:xfrm>
            <a:off x="10172701" y="11635"/>
            <a:ext cx="1667824" cy="1480937"/>
          </a:xfrm>
          <a:prstGeom prst="rect">
            <a:avLst/>
          </a:prstGeom>
        </p:spPr>
      </p:pic>
    </p:spTree>
    <p:extLst>
      <p:ext uri="{BB962C8B-B14F-4D97-AF65-F5344CB8AC3E}">
        <p14:creationId xmlns:p14="http://schemas.microsoft.com/office/powerpoint/2010/main" val="2700500252"/>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16x9 template_160224.potx" id="{930A1FE7-899C-429C-9A7B-B4120EDA2500}" vid="{ED05B0BB-804E-4787-B968-2C7B96C9F4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73FA30-E52B-4957-9A65-D804FFD77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45C0BEF-D72B-4E96-BDD4-5C583B12DEB1}">
  <ds:schemaRefs>
    <ds:schemaRef ds:uri="http://schemas.microsoft.com/sharepoint/v3/contenttype/forms"/>
  </ds:schemaRefs>
</ds:datastoreItem>
</file>

<file path=customXml/itemProps3.xml><?xml version="1.0" encoding="utf-8"?>
<ds:datastoreItem xmlns:ds="http://schemas.openxmlformats.org/officeDocument/2006/customXml" ds:itemID="{17F9EDA5-EFC2-4489-88D4-3BB4DE3A40D9}">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ORNL 16x9 template_160226</Template>
  <TotalTime>0</TotalTime>
  <Words>2885</Words>
  <Application>Microsoft Macintosh PowerPoint</Application>
  <PresentationFormat>Custom</PresentationFormat>
  <Paragraphs>322</Paragraphs>
  <Slides>28</Slides>
  <Notes>14</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45" baseType="lpstr">
      <vt:lpstr>Arial Unicode MS</vt:lpstr>
      <vt:lpstr>Malgun Gothic</vt:lpstr>
      <vt:lpstr>Malgun Gothic</vt:lpstr>
      <vt:lpstr>ＭＳ Ｐゴシック</vt:lpstr>
      <vt:lpstr>SimSun</vt:lpstr>
      <vt:lpstr>Arial</vt:lpstr>
      <vt:lpstr>Arial Black</vt:lpstr>
      <vt:lpstr>Arial Narrow</vt:lpstr>
      <vt:lpstr>Blackadder ITC</vt:lpstr>
      <vt:lpstr>Calibri</vt:lpstr>
      <vt:lpstr>Cambria Math</vt:lpstr>
      <vt:lpstr>Symbol</vt:lpstr>
      <vt:lpstr>Times New Roman</vt:lpstr>
      <vt:lpstr>Wingdings</vt:lpstr>
      <vt:lpstr>Presentations (Wide Screen)</vt:lpstr>
      <vt:lpstr>Graph</vt:lpstr>
      <vt:lpstr>Equation</vt:lpstr>
      <vt:lpstr>Imaging at the Spallation Neutron Source: Opportunities and Challenges</vt:lpstr>
      <vt:lpstr>Advanced neutron imaging techniques at ORNL</vt:lpstr>
      <vt:lpstr>We have been actively developing TOF imaging</vt:lpstr>
      <vt:lpstr>SNS SNAP Imaging (“Temporary” capability available to users)</vt:lpstr>
      <vt:lpstr>PowerPoint Presentation</vt:lpstr>
      <vt:lpstr>SNS VENUS (Future) Dedicated SNS Imaging Beamline</vt:lpstr>
      <vt:lpstr>Neutron radiography and data reduction at a pulsed source</vt:lpstr>
      <vt:lpstr>PowerPoint Presentation</vt:lpstr>
      <vt:lpstr>Fitting and interpretation of the data</vt:lpstr>
      <vt:lpstr>In-situ mechanical testing on interface behavior using wavelength neutron radiography</vt:lpstr>
      <vt:lpstr>PowerPoint Presentation</vt:lpstr>
      <vt:lpstr>Software: a required tool for accurate and fast processing of wavelength-dependent neutron radiography: iBeatles</vt:lpstr>
      <vt:lpstr>PowerPoint Presentation</vt:lpstr>
      <vt:lpstr>Acknowledgments</vt:lpstr>
      <vt:lpstr>PowerPoint Presentation</vt:lpstr>
      <vt:lpstr>Principle of wavelength-dependent neutron radiography (or Bragg edge imaging)</vt:lpstr>
      <vt:lpstr>Theory of wavelength-dependent neutron radiography</vt:lpstr>
      <vt:lpstr>Theory of wavelength-dependent neutron radiography (cont’d)</vt:lpstr>
      <vt:lpstr>Bragg edge fitting with Jupyter Notebooks</vt:lpstr>
      <vt:lpstr>Application of Bragg edge imaging to Additive Manufacturing</vt:lpstr>
      <vt:lpstr>Many samples prepared using two Inconel 718 blocks with different crystallite structures</vt:lpstr>
      <vt:lpstr>In-situ heating of AM Columnar Inconel 718 coupon</vt:lpstr>
      <vt:lpstr>PowerPoint Presentation</vt:lpstr>
      <vt:lpstr>neutronimaging.pages.ornl.gov</vt:lpstr>
      <vt:lpstr>CG-1D: Cold Neutron Imaging Beamline</vt:lpstr>
      <vt:lpstr>Investigating novel contrast agents for biological applications</vt:lpstr>
      <vt:lpstr>Fitting results for Inconel 718 powder</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2017-02-03T20:53:55Z</dcterms:created>
  <dcterms:modified xsi:type="dcterms:W3CDTF">2018-09-02T05:04:29Z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