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38"/>
  </p:notesMasterIdLst>
  <p:handoutMasterIdLst>
    <p:handoutMasterId r:id="rId39"/>
  </p:handoutMasterIdLst>
  <p:sldIdLst>
    <p:sldId id="331" r:id="rId2"/>
    <p:sldId id="415" r:id="rId3"/>
    <p:sldId id="440" r:id="rId4"/>
    <p:sldId id="418" r:id="rId5"/>
    <p:sldId id="417" r:id="rId6"/>
    <p:sldId id="444" r:id="rId7"/>
    <p:sldId id="436" r:id="rId8"/>
    <p:sldId id="420" r:id="rId9"/>
    <p:sldId id="421" r:id="rId10"/>
    <p:sldId id="443" r:id="rId11"/>
    <p:sldId id="422" r:id="rId12"/>
    <p:sldId id="423" r:id="rId13"/>
    <p:sldId id="424" r:id="rId14"/>
    <p:sldId id="425" r:id="rId15"/>
    <p:sldId id="437" r:id="rId16"/>
    <p:sldId id="445" r:id="rId17"/>
    <p:sldId id="427" r:id="rId18"/>
    <p:sldId id="429" r:id="rId19"/>
    <p:sldId id="430" r:id="rId20"/>
    <p:sldId id="433" r:id="rId21"/>
    <p:sldId id="434" r:id="rId22"/>
    <p:sldId id="372" r:id="rId23"/>
    <p:sldId id="371" r:id="rId24"/>
    <p:sldId id="438" r:id="rId25"/>
    <p:sldId id="345" r:id="rId26"/>
    <p:sldId id="375" r:id="rId27"/>
    <p:sldId id="338" r:id="rId28"/>
    <p:sldId id="373" r:id="rId29"/>
    <p:sldId id="435" r:id="rId30"/>
    <p:sldId id="402" r:id="rId31"/>
    <p:sldId id="363" r:id="rId32"/>
    <p:sldId id="442" r:id="rId33"/>
    <p:sldId id="441" r:id="rId34"/>
    <p:sldId id="399" r:id="rId35"/>
    <p:sldId id="432" r:id="rId36"/>
    <p:sldId id="365" r:id="rId37"/>
  </p:sldIdLst>
  <p:sldSz cx="9144000" cy="6858000" type="screen4x3"/>
  <p:notesSz cx="6794500" cy="9931400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AE7857C0-2D20-4703-8FB6-39B300EF5577}">
          <p14:sldIdLst>
            <p14:sldId id="331"/>
            <p14:sldId id="415"/>
            <p14:sldId id="440"/>
            <p14:sldId id="418"/>
            <p14:sldId id="417"/>
            <p14:sldId id="444"/>
            <p14:sldId id="436"/>
            <p14:sldId id="420"/>
            <p14:sldId id="421"/>
            <p14:sldId id="443"/>
            <p14:sldId id="422"/>
            <p14:sldId id="423"/>
            <p14:sldId id="424"/>
            <p14:sldId id="425"/>
            <p14:sldId id="437"/>
            <p14:sldId id="445"/>
            <p14:sldId id="427"/>
            <p14:sldId id="429"/>
            <p14:sldId id="430"/>
            <p14:sldId id="433"/>
            <p14:sldId id="434"/>
            <p14:sldId id="372"/>
            <p14:sldId id="371"/>
            <p14:sldId id="438"/>
            <p14:sldId id="345"/>
            <p14:sldId id="375"/>
            <p14:sldId id="338"/>
            <p14:sldId id="373"/>
            <p14:sldId id="435"/>
            <p14:sldId id="402"/>
            <p14:sldId id="363"/>
            <p14:sldId id="442"/>
            <p14:sldId id="441"/>
            <p14:sldId id="399"/>
            <p14:sldId id="432"/>
            <p14:sldId id="3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90">
          <p15:clr>
            <a:srgbClr val="A4A3A4"/>
          </p15:clr>
        </p15:guide>
        <p15:guide id="2" orient="horz" pos="845">
          <p15:clr>
            <a:srgbClr val="A4A3A4"/>
          </p15:clr>
        </p15:guide>
        <p15:guide id="3" orient="horz" pos="3793">
          <p15:clr>
            <a:srgbClr val="A4A3A4"/>
          </p15:clr>
        </p15:guide>
        <p15:guide id="4" orient="horz" pos="1117">
          <p15:clr>
            <a:srgbClr val="A4A3A4"/>
          </p15:clr>
        </p15:guide>
        <p15:guide id="5" orient="horz" pos="187">
          <p15:clr>
            <a:srgbClr val="A4A3A4"/>
          </p15:clr>
        </p15:guide>
        <p15:guide id="6" orient="horz" pos="504">
          <p15:clr>
            <a:srgbClr val="A4A3A4"/>
          </p15:clr>
        </p15:guide>
        <p15:guide id="7" orient="horz" pos="4156">
          <p15:clr>
            <a:srgbClr val="A4A3A4"/>
          </p15:clr>
        </p15:guide>
        <p15:guide id="8" orient="horz">
          <p15:clr>
            <a:srgbClr val="A4A3A4"/>
          </p15:clr>
        </p15:guide>
        <p15:guide id="9" pos="657">
          <p15:clr>
            <a:srgbClr val="A4A3A4"/>
          </p15:clr>
        </p15:guide>
        <p15:guide id="10" pos="5534">
          <p15:clr>
            <a:srgbClr val="A4A3A4"/>
          </p15:clr>
        </p15:guide>
        <p15:guide id="11" pos="521">
          <p15:clr>
            <a:srgbClr val="A4A3A4"/>
          </p15:clr>
        </p15:guide>
        <p15:guide id="12" pos="453">
          <p15:clr>
            <a:srgbClr val="A4A3A4"/>
          </p15:clr>
        </p15:guide>
        <p15:guide id="13" pos="1315">
          <p15:clr>
            <a:srgbClr val="A4A3A4"/>
          </p15:clr>
        </p15:guide>
        <p15:guide id="14" pos="3039">
          <p15:clr>
            <a:srgbClr val="A4A3A4"/>
          </p15:clr>
        </p15:guide>
        <p15:guide id="15" pos="3152">
          <p15:clr>
            <a:srgbClr val="A4A3A4"/>
          </p15:clr>
        </p15:guide>
        <p15:guide id="16" pos="57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DNL0MtJj@student.ethz.ch" initials="F" lastIdx="7" clrIdx="0">
    <p:extLst/>
  </p:cmAuthor>
  <p:cmAuthor id="2" name=" " initials="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0006"/>
    <a:srgbClr val="000000"/>
    <a:srgbClr val="010000"/>
    <a:srgbClr val="FFFFFF"/>
    <a:srgbClr val="808080"/>
    <a:srgbClr val="FDCA00"/>
    <a:srgbClr val="EF5B00"/>
    <a:srgbClr val="7C204E"/>
    <a:srgbClr val="003B6E"/>
    <a:srgbClr val="197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82" autoAdjust="0"/>
    <p:restoredTop sz="91697" autoAdjust="0"/>
  </p:normalViewPr>
  <p:slideViewPr>
    <p:cSldViewPr snapToObjects="1">
      <p:cViewPr varScale="1">
        <p:scale>
          <a:sx n="66" d="100"/>
          <a:sy n="66" d="100"/>
        </p:scale>
        <p:origin x="1122" y="78"/>
      </p:cViewPr>
      <p:guideLst>
        <p:guide orient="horz" pos="890"/>
        <p:guide orient="horz" pos="845"/>
        <p:guide orient="horz" pos="3793"/>
        <p:guide orient="horz" pos="1117"/>
        <p:guide orient="horz" pos="187"/>
        <p:guide orient="horz" pos="504"/>
        <p:guide orient="horz" pos="4156"/>
        <p:guide orient="horz"/>
        <p:guide pos="657"/>
        <p:guide pos="5534"/>
        <p:guide pos="521"/>
        <p:guide pos="453"/>
        <p:guide pos="1315"/>
        <p:guide pos="3039"/>
        <p:guide pos="3152"/>
        <p:guide pos="57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15" d="100"/>
          <a:sy n="115" d="100"/>
        </p:scale>
        <p:origin x="-4932" y="-108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3\LTH_Neutimag\0%20-%20Soubelet\09%20-%20Presentations\2017_11%20-%20Lab%20Spiez\HCN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Sheet1!$B$2:$B$166</c:f>
              <c:numCache>
                <c:formatCode>0.00E+00</c:formatCode>
                <c:ptCount val="165"/>
                <c:pt idx="0" formatCode="General">
                  <c:v>0</c:v>
                </c:pt>
                <c:pt idx="1">
                  <c:v>9.9999999999999995E-7</c:v>
                </c:pt>
                <c:pt idx="2">
                  <c:v>1.9999999999999999E-6</c:v>
                </c:pt>
                <c:pt idx="3">
                  <c:v>3.0000000000000001E-6</c:v>
                </c:pt>
                <c:pt idx="4">
                  <c:v>3.9999999999999998E-6</c:v>
                </c:pt>
                <c:pt idx="5">
                  <c:v>5.0000000000000004E-6</c:v>
                </c:pt>
                <c:pt idx="6">
                  <c:v>6.0000000000000002E-6</c:v>
                </c:pt>
                <c:pt idx="7">
                  <c:v>6.9999999999999999E-6</c:v>
                </c:pt>
                <c:pt idx="8">
                  <c:v>7.9999999999999996E-6</c:v>
                </c:pt>
                <c:pt idx="9">
                  <c:v>9.0000000000000002E-6</c:v>
                </c:pt>
                <c:pt idx="10">
                  <c:v>1.0000000000000001E-5</c:v>
                </c:pt>
                <c:pt idx="11">
                  <c:v>1.1E-5</c:v>
                </c:pt>
                <c:pt idx="12">
                  <c:v>1.2E-5</c:v>
                </c:pt>
                <c:pt idx="13">
                  <c:v>1.4E-5</c:v>
                </c:pt>
                <c:pt idx="14">
                  <c:v>1.5E-5</c:v>
                </c:pt>
                <c:pt idx="15">
                  <c:v>1.7E-5</c:v>
                </c:pt>
                <c:pt idx="16">
                  <c:v>1.8E-5</c:v>
                </c:pt>
                <c:pt idx="17">
                  <c:v>2.0000000000000002E-5</c:v>
                </c:pt>
                <c:pt idx="18">
                  <c:v>2.1999999999999999E-5</c:v>
                </c:pt>
                <c:pt idx="19">
                  <c:v>2.5000000000000001E-5</c:v>
                </c:pt>
                <c:pt idx="20">
                  <c:v>2.6999999999999999E-5</c:v>
                </c:pt>
                <c:pt idx="21">
                  <c:v>3.0000000000000001E-5</c:v>
                </c:pt>
                <c:pt idx="22">
                  <c:v>3.3000000000000003E-5</c:v>
                </c:pt>
                <c:pt idx="23">
                  <c:v>3.6999999999999998E-5</c:v>
                </c:pt>
                <c:pt idx="24">
                  <c:v>4.1E-5</c:v>
                </c:pt>
                <c:pt idx="25">
                  <c:v>4.3000000000000002E-5</c:v>
                </c:pt>
                <c:pt idx="26">
                  <c:v>4.5000000000000003E-5</c:v>
                </c:pt>
                <c:pt idx="27">
                  <c:v>5.0000000000000002E-5</c:v>
                </c:pt>
                <c:pt idx="28">
                  <c:v>5.5000000000000002E-5</c:v>
                </c:pt>
                <c:pt idx="29">
                  <c:v>6.0999999999999999E-5</c:v>
                </c:pt>
                <c:pt idx="30">
                  <c:v>6.7000000000000002E-5</c:v>
                </c:pt>
                <c:pt idx="31">
                  <c:v>7.3999999999999996E-5</c:v>
                </c:pt>
                <c:pt idx="32">
                  <c:v>8.1000000000000004E-5</c:v>
                </c:pt>
                <c:pt idx="33">
                  <c:v>9.0000000000000006E-5</c:v>
                </c:pt>
                <c:pt idx="34" formatCode="General">
                  <c:v>1E-4</c:v>
                </c:pt>
                <c:pt idx="35" formatCode="General">
                  <c:v>1.11E-4</c:v>
                </c:pt>
                <c:pt idx="36" formatCode="General">
                  <c:v>1.21E-4</c:v>
                </c:pt>
                <c:pt idx="37" formatCode="General">
                  <c:v>1.3300000000000001E-4</c:v>
                </c:pt>
                <c:pt idx="38" formatCode="General">
                  <c:v>1.46E-4</c:v>
                </c:pt>
                <c:pt idx="39" formatCode="General">
                  <c:v>1.5799999999999999E-4</c:v>
                </c:pt>
                <c:pt idx="40" formatCode="General">
                  <c:v>1.73E-4</c:v>
                </c:pt>
                <c:pt idx="41" formatCode="General">
                  <c:v>1.9000000000000001E-4</c:v>
                </c:pt>
                <c:pt idx="42" formatCode="General">
                  <c:v>2.0699999999999999E-4</c:v>
                </c:pt>
                <c:pt idx="43" formatCode="General">
                  <c:v>2.2599999999999999E-4</c:v>
                </c:pt>
                <c:pt idx="44" formatCode="General">
                  <c:v>2.4600000000000002E-4</c:v>
                </c:pt>
                <c:pt idx="45" formatCode="General">
                  <c:v>2.6800000000000001E-4</c:v>
                </c:pt>
                <c:pt idx="46" formatCode="General">
                  <c:v>2.9100000000000003E-4</c:v>
                </c:pt>
                <c:pt idx="47" formatCode="General">
                  <c:v>3.1500000000000001E-4</c:v>
                </c:pt>
                <c:pt idx="48" formatCode="General">
                  <c:v>3.4499999999999998E-4</c:v>
                </c:pt>
                <c:pt idx="49" formatCode="General">
                  <c:v>3.7800000000000003E-4</c:v>
                </c:pt>
                <c:pt idx="50" formatCode="General">
                  <c:v>4.1100000000000002E-4</c:v>
                </c:pt>
                <c:pt idx="51" formatCode="General">
                  <c:v>4.4999999999999999E-4</c:v>
                </c:pt>
                <c:pt idx="52" formatCode="General">
                  <c:v>4.9299999999999995E-4</c:v>
                </c:pt>
                <c:pt idx="53" formatCode="General">
                  <c:v>5.3600000000000002E-4</c:v>
                </c:pt>
                <c:pt idx="54" formatCode="General">
                  <c:v>5.7899999999999998E-4</c:v>
                </c:pt>
                <c:pt idx="55" formatCode="General">
                  <c:v>6.4300000000000002E-4</c:v>
                </c:pt>
                <c:pt idx="56" formatCode="General">
                  <c:v>6.9399999999999996E-4</c:v>
                </c:pt>
                <c:pt idx="57" formatCode="General">
                  <c:v>7.5000000000000002E-4</c:v>
                </c:pt>
                <c:pt idx="58" formatCode="General">
                  <c:v>8.3299999999999997E-4</c:v>
                </c:pt>
                <c:pt idx="59" formatCode="General">
                  <c:v>9.0600000000000001E-4</c:v>
                </c:pt>
                <c:pt idx="60" formatCode="General">
                  <c:v>9.859999999999999E-4</c:v>
                </c:pt>
                <c:pt idx="61" formatCode="General">
                  <c:v>1.072E-3</c:v>
                </c:pt>
                <c:pt idx="62" formatCode="General">
                  <c:v>1.158E-3</c:v>
                </c:pt>
                <c:pt idx="63" formatCode="General">
                  <c:v>1.2769999999999999E-3</c:v>
                </c:pt>
                <c:pt idx="64" formatCode="General">
                  <c:v>1.3699999999999999E-3</c:v>
                </c:pt>
                <c:pt idx="65" formatCode="General">
                  <c:v>1.5009999999999999E-3</c:v>
                </c:pt>
                <c:pt idx="66" formatCode="General">
                  <c:v>1.6670000000000001E-3</c:v>
                </c:pt>
                <c:pt idx="67" formatCode="General">
                  <c:v>1.8E-3</c:v>
                </c:pt>
                <c:pt idx="68" formatCode="General">
                  <c:v>1.9580000000000001E-3</c:v>
                </c:pt>
                <c:pt idx="69" formatCode="General">
                  <c:v>2.1299999999999999E-3</c:v>
                </c:pt>
                <c:pt idx="70" formatCode="General">
                  <c:v>2.3E-3</c:v>
                </c:pt>
                <c:pt idx="71" formatCode="General">
                  <c:v>2.555E-3</c:v>
                </c:pt>
                <c:pt idx="72" formatCode="General">
                  <c:v>2.7989999999999998E-3</c:v>
                </c:pt>
                <c:pt idx="73" formatCode="General">
                  <c:v>3.0230000000000001E-3</c:v>
                </c:pt>
                <c:pt idx="74" formatCode="General">
                  <c:v>3.2429999999999998E-3</c:v>
                </c:pt>
                <c:pt idx="75" formatCode="General">
                  <c:v>3.5019999999999999E-3</c:v>
                </c:pt>
                <c:pt idx="76" formatCode="General">
                  <c:v>3.8630000000000001E-3</c:v>
                </c:pt>
                <c:pt idx="77" formatCode="General">
                  <c:v>4.261E-3</c:v>
                </c:pt>
                <c:pt idx="78" formatCode="General">
                  <c:v>4.6680000000000003E-3</c:v>
                </c:pt>
                <c:pt idx="79" formatCode="General">
                  <c:v>5.1120000000000002E-3</c:v>
                </c:pt>
                <c:pt idx="80" formatCode="General">
                  <c:v>5.6389999999999999E-3</c:v>
                </c:pt>
                <c:pt idx="81" formatCode="General">
                  <c:v>6.3080000000000002E-3</c:v>
                </c:pt>
                <c:pt idx="82" formatCode="General">
                  <c:v>6.9100000000000003E-3</c:v>
                </c:pt>
                <c:pt idx="83" formatCode="General">
                  <c:v>7.515E-3</c:v>
                </c:pt>
                <c:pt idx="84" formatCode="General">
                  <c:v>8.2319999999999997E-3</c:v>
                </c:pt>
                <c:pt idx="85" formatCode="General">
                  <c:v>8.829E-3</c:v>
                </c:pt>
                <c:pt idx="86" formatCode="General">
                  <c:v>9.4039999999999992E-3</c:v>
                </c:pt>
                <c:pt idx="87" formatCode="General">
                  <c:v>9.7389999999999994E-3</c:v>
                </c:pt>
                <c:pt idx="88" formatCode="General">
                  <c:v>1.0016000000000001E-2</c:v>
                </c:pt>
                <c:pt idx="89" formatCode="General">
                  <c:v>1.5035E-2</c:v>
                </c:pt>
                <c:pt idx="90" formatCode="General">
                  <c:v>1.8379E-2</c:v>
                </c:pt>
                <c:pt idx="91" formatCode="General">
                  <c:v>1.9990999999999998E-2</c:v>
                </c:pt>
                <c:pt idx="92" formatCode="General">
                  <c:v>2.4666E-2</c:v>
                </c:pt>
                <c:pt idx="93" formatCode="General">
                  <c:v>3.9994000000000002E-2</c:v>
                </c:pt>
                <c:pt idx="94" formatCode="General">
                  <c:v>4.0843999999999998E-2</c:v>
                </c:pt>
                <c:pt idx="95" formatCode="General">
                  <c:v>0.06</c:v>
                </c:pt>
                <c:pt idx="96" formatCode="General">
                  <c:v>6.0846999999999998E-2</c:v>
                </c:pt>
                <c:pt idx="97" formatCode="General">
                  <c:v>0.08</c:v>
                </c:pt>
                <c:pt idx="98" formatCode="General">
                  <c:v>8.1129000000000007E-2</c:v>
                </c:pt>
                <c:pt idx="99" formatCode="General">
                  <c:v>0.1</c:v>
                </c:pt>
                <c:pt idx="100" formatCode="General">
                  <c:v>0.100705</c:v>
                </c:pt>
                <c:pt idx="101" formatCode="General">
                  <c:v>0.15</c:v>
                </c:pt>
                <c:pt idx="102" formatCode="General">
                  <c:v>0.151058</c:v>
                </c:pt>
                <c:pt idx="103" formatCode="General">
                  <c:v>0.2</c:v>
                </c:pt>
                <c:pt idx="104" formatCode="General">
                  <c:v>0.3</c:v>
                </c:pt>
                <c:pt idx="105" formatCode="General">
                  <c:v>0.4</c:v>
                </c:pt>
                <c:pt idx="106" formatCode="General">
                  <c:v>0.5</c:v>
                </c:pt>
                <c:pt idx="107" formatCode="General">
                  <c:v>0.60411400000000004</c:v>
                </c:pt>
                <c:pt idx="108" formatCode="General">
                  <c:v>0.70476799999999995</c:v>
                </c:pt>
                <c:pt idx="109" formatCode="General">
                  <c:v>0.8</c:v>
                </c:pt>
                <c:pt idx="110" formatCode="General">
                  <c:v>0.805643</c:v>
                </c:pt>
                <c:pt idx="111" formatCode="General">
                  <c:v>0.90634899999999996</c:v>
                </c:pt>
                <c:pt idx="112" formatCode="General">
                  <c:v>0.92557400000000001</c:v>
                </c:pt>
                <c:pt idx="113" formatCode="General">
                  <c:v>1.00705</c:v>
                </c:pt>
                <c:pt idx="114" formatCode="General">
                  <c:v>1.08769</c:v>
                </c:pt>
                <c:pt idx="115" formatCode="General">
                  <c:v>1.2084600000000001</c:v>
                </c:pt>
                <c:pt idx="116" formatCode="General">
                  <c:v>1.40988</c:v>
                </c:pt>
                <c:pt idx="117" formatCode="General">
                  <c:v>1.4806900000000001</c:v>
                </c:pt>
                <c:pt idx="118" formatCode="General">
                  <c:v>1.6112899999999999</c:v>
                </c:pt>
                <c:pt idx="119" formatCode="General">
                  <c:v>1.68045</c:v>
                </c:pt>
                <c:pt idx="120" formatCode="General">
                  <c:v>1.8127</c:v>
                </c:pt>
                <c:pt idx="121" formatCode="General">
                  <c:v>1.8905099999999999</c:v>
                </c:pt>
                <c:pt idx="122" formatCode="General">
                  <c:v>2.0282200000000001</c:v>
                </c:pt>
                <c:pt idx="123" formatCode="General">
                  <c:v>2.1152799999999998</c:v>
                </c:pt>
                <c:pt idx="124" formatCode="General">
                  <c:v>2.2310400000000001</c:v>
                </c:pt>
                <c:pt idx="125" formatCode="General">
                  <c:v>2.4169299999999998</c:v>
                </c:pt>
                <c:pt idx="126" formatCode="General">
                  <c:v>2.4338600000000001</c:v>
                </c:pt>
                <c:pt idx="127" formatCode="General">
                  <c:v>2.6</c:v>
                </c:pt>
                <c:pt idx="128" formatCode="General">
                  <c:v>2.6366800000000001</c:v>
                </c:pt>
                <c:pt idx="129" formatCode="General">
                  <c:v>2.8595299999999999</c:v>
                </c:pt>
                <c:pt idx="130" formatCode="General">
                  <c:v>3.06379</c:v>
                </c:pt>
                <c:pt idx="131" formatCode="General">
                  <c:v>3.0852499999999998</c:v>
                </c:pt>
                <c:pt idx="132" formatCode="General">
                  <c:v>3.2909299999999999</c:v>
                </c:pt>
                <c:pt idx="133" formatCode="General">
                  <c:v>3.5459399999999999</c:v>
                </c:pt>
                <c:pt idx="134" formatCode="General">
                  <c:v>3.7810100000000002</c:v>
                </c:pt>
                <c:pt idx="135" formatCode="General">
                  <c:v>3.8807999999999998</c:v>
                </c:pt>
                <c:pt idx="136" formatCode="General">
                  <c:v>4.2</c:v>
                </c:pt>
                <c:pt idx="137" formatCode="General">
                  <c:v>4.4935499999999999</c:v>
                </c:pt>
                <c:pt idx="138" formatCode="General">
                  <c:v>4.8677200000000003</c:v>
                </c:pt>
                <c:pt idx="139" formatCode="General">
                  <c:v>5.14208</c:v>
                </c:pt>
                <c:pt idx="140" formatCode="General">
                  <c:v>5.5388000000000002</c:v>
                </c:pt>
                <c:pt idx="141" formatCode="General">
                  <c:v>6.0423200000000001</c:v>
                </c:pt>
                <c:pt idx="142" formatCode="General">
                  <c:v>6.17049</c:v>
                </c:pt>
                <c:pt idx="143" formatCode="General">
                  <c:v>6.5458499999999997</c:v>
                </c:pt>
                <c:pt idx="144" formatCode="General">
                  <c:v>7.0987600000000004</c:v>
                </c:pt>
                <c:pt idx="145" formatCode="General">
                  <c:v>7.60581</c:v>
                </c:pt>
                <c:pt idx="146" formatCode="General">
                  <c:v>7.71312</c:v>
                </c:pt>
                <c:pt idx="147" formatCode="General">
                  <c:v>8.1128699999999991</c:v>
                </c:pt>
                <c:pt idx="148" formatCode="General">
                  <c:v>8.6199200000000005</c:v>
                </c:pt>
                <c:pt idx="149" formatCode="General">
                  <c:v>9.12697</c:v>
                </c:pt>
                <c:pt idx="150" formatCode="General">
                  <c:v>9.3210300000000004</c:v>
                </c:pt>
                <c:pt idx="151" formatCode="General">
                  <c:v>9.6340299999999992</c:v>
                </c:pt>
                <c:pt idx="152" formatCode="General">
                  <c:v>10.2126</c:v>
                </c:pt>
                <c:pt idx="153" formatCode="General">
                  <c:v>10.798400000000001</c:v>
                </c:pt>
                <c:pt idx="154" formatCode="General">
                  <c:v>11.472200000000001</c:v>
                </c:pt>
                <c:pt idx="155" formatCode="General">
                  <c:v>11.5</c:v>
                </c:pt>
                <c:pt idx="156" formatCode="General">
                  <c:v>12.255100000000001</c:v>
                </c:pt>
                <c:pt idx="157" formatCode="General">
                  <c:v>13.091699999999999</c:v>
                </c:pt>
                <c:pt idx="158" formatCode="General">
                  <c:v>14</c:v>
                </c:pt>
                <c:pt idx="159" formatCode="General">
                  <c:v>15.1058</c:v>
                </c:pt>
                <c:pt idx="160" formatCode="General">
                  <c:v>16.1129</c:v>
                </c:pt>
                <c:pt idx="161" formatCode="General">
                  <c:v>17.119900000000001</c:v>
                </c:pt>
                <c:pt idx="162" formatCode="General">
                  <c:v>18.126999999999999</c:v>
                </c:pt>
                <c:pt idx="163" formatCode="General">
                  <c:v>19.134</c:v>
                </c:pt>
                <c:pt idx="164" formatCode="General">
                  <c:v>20</c:v>
                </c:pt>
              </c:numCache>
            </c:numRef>
          </c:xVal>
          <c:yVal>
            <c:numRef>
              <c:f>Sheet1!$C$2:$C$166</c:f>
              <c:numCache>
                <c:formatCode>General</c:formatCode>
                <c:ptCount val="165"/>
                <c:pt idx="0">
                  <c:v>1176.3699999999999</c:v>
                </c:pt>
                <c:pt idx="1">
                  <c:v>21.016500000000001</c:v>
                </c:pt>
                <c:pt idx="2">
                  <c:v>20.6632</c:v>
                </c:pt>
                <c:pt idx="3">
                  <c:v>20.586600000000001</c:v>
                </c:pt>
                <c:pt idx="4">
                  <c:v>20.5504</c:v>
                </c:pt>
                <c:pt idx="5">
                  <c:v>20.527699999999999</c:v>
                </c:pt>
                <c:pt idx="6">
                  <c:v>20.5062</c:v>
                </c:pt>
                <c:pt idx="7">
                  <c:v>20.502600000000001</c:v>
                </c:pt>
                <c:pt idx="8">
                  <c:v>20.498799999999999</c:v>
                </c:pt>
                <c:pt idx="9">
                  <c:v>20.4969</c:v>
                </c:pt>
                <c:pt idx="10">
                  <c:v>20.494900000000001</c:v>
                </c:pt>
                <c:pt idx="11">
                  <c:v>20.492799999999999</c:v>
                </c:pt>
                <c:pt idx="12">
                  <c:v>20.490500000000001</c:v>
                </c:pt>
                <c:pt idx="13">
                  <c:v>20.488199999999999</c:v>
                </c:pt>
                <c:pt idx="14">
                  <c:v>20.485800000000001</c:v>
                </c:pt>
                <c:pt idx="15">
                  <c:v>20.483000000000001</c:v>
                </c:pt>
                <c:pt idx="16">
                  <c:v>20.4803</c:v>
                </c:pt>
                <c:pt idx="17">
                  <c:v>20.4773</c:v>
                </c:pt>
                <c:pt idx="18">
                  <c:v>20.4742</c:v>
                </c:pt>
                <c:pt idx="19">
                  <c:v>20.470500000000001</c:v>
                </c:pt>
                <c:pt idx="20">
                  <c:v>20.467099999999999</c:v>
                </c:pt>
                <c:pt idx="21">
                  <c:v>20.462900000000001</c:v>
                </c:pt>
                <c:pt idx="22">
                  <c:v>20.458200000000001</c:v>
                </c:pt>
                <c:pt idx="23">
                  <c:v>20.453499999999998</c:v>
                </c:pt>
                <c:pt idx="24">
                  <c:v>20.448399999999999</c:v>
                </c:pt>
                <c:pt idx="25">
                  <c:v>20.444800000000001</c:v>
                </c:pt>
                <c:pt idx="26">
                  <c:v>20.444500000000001</c:v>
                </c:pt>
                <c:pt idx="27">
                  <c:v>20.4435</c:v>
                </c:pt>
                <c:pt idx="28">
                  <c:v>20.442399999999999</c:v>
                </c:pt>
                <c:pt idx="29">
                  <c:v>20.441400000000002</c:v>
                </c:pt>
                <c:pt idx="30">
                  <c:v>20.440300000000001</c:v>
                </c:pt>
                <c:pt idx="31">
                  <c:v>20.4391</c:v>
                </c:pt>
                <c:pt idx="32">
                  <c:v>20.437899999999999</c:v>
                </c:pt>
                <c:pt idx="33">
                  <c:v>20.436499999999999</c:v>
                </c:pt>
                <c:pt idx="34">
                  <c:v>20.434999999999999</c:v>
                </c:pt>
                <c:pt idx="35">
                  <c:v>20.433299999999999</c:v>
                </c:pt>
                <c:pt idx="36">
                  <c:v>20.431799999999999</c:v>
                </c:pt>
                <c:pt idx="37">
                  <c:v>20.430099999999999</c:v>
                </c:pt>
                <c:pt idx="38">
                  <c:v>20.4283</c:v>
                </c:pt>
                <c:pt idx="39">
                  <c:v>20.426600000000001</c:v>
                </c:pt>
                <c:pt idx="40">
                  <c:v>20.424499999999998</c:v>
                </c:pt>
                <c:pt idx="41">
                  <c:v>20.4222</c:v>
                </c:pt>
                <c:pt idx="42">
                  <c:v>20.420000000000002</c:v>
                </c:pt>
                <c:pt idx="43">
                  <c:v>20.417300000000001</c:v>
                </c:pt>
                <c:pt idx="44">
                  <c:v>20.4147</c:v>
                </c:pt>
                <c:pt idx="45">
                  <c:v>20.411899999999999</c:v>
                </c:pt>
                <c:pt idx="46">
                  <c:v>20.408799999999999</c:v>
                </c:pt>
                <c:pt idx="47">
                  <c:v>20.405799999999999</c:v>
                </c:pt>
                <c:pt idx="48">
                  <c:v>20.401900000000001</c:v>
                </c:pt>
                <c:pt idx="49">
                  <c:v>20.397600000000001</c:v>
                </c:pt>
                <c:pt idx="50">
                  <c:v>20.3934</c:v>
                </c:pt>
                <c:pt idx="51">
                  <c:v>20.388300000000001</c:v>
                </c:pt>
                <c:pt idx="52">
                  <c:v>20.382899999999999</c:v>
                </c:pt>
                <c:pt idx="53">
                  <c:v>20.377300000000002</c:v>
                </c:pt>
                <c:pt idx="54">
                  <c:v>20.3719</c:v>
                </c:pt>
                <c:pt idx="55">
                  <c:v>20.363700000000001</c:v>
                </c:pt>
                <c:pt idx="56">
                  <c:v>20.357199999999999</c:v>
                </c:pt>
                <c:pt idx="57">
                  <c:v>20.350200000000001</c:v>
                </c:pt>
                <c:pt idx="58">
                  <c:v>20.339600000000001</c:v>
                </c:pt>
                <c:pt idx="59">
                  <c:v>20.330400000000001</c:v>
                </c:pt>
                <c:pt idx="60">
                  <c:v>20.320399999999999</c:v>
                </c:pt>
                <c:pt idx="61">
                  <c:v>20.3095</c:v>
                </c:pt>
                <c:pt idx="62">
                  <c:v>20.2987</c:v>
                </c:pt>
                <c:pt idx="63">
                  <c:v>20.2836</c:v>
                </c:pt>
                <c:pt idx="64">
                  <c:v>20.271999999999998</c:v>
                </c:pt>
                <c:pt idx="65">
                  <c:v>20.255500000000001</c:v>
                </c:pt>
                <c:pt idx="66">
                  <c:v>20.2346</c:v>
                </c:pt>
                <c:pt idx="67">
                  <c:v>20.2179</c:v>
                </c:pt>
                <c:pt idx="68">
                  <c:v>20.198</c:v>
                </c:pt>
                <c:pt idx="69">
                  <c:v>20.176500000000001</c:v>
                </c:pt>
                <c:pt idx="70">
                  <c:v>20.155100000000001</c:v>
                </c:pt>
                <c:pt idx="71">
                  <c:v>20.123100000000001</c:v>
                </c:pt>
                <c:pt idx="72">
                  <c:v>20.092500000000001</c:v>
                </c:pt>
                <c:pt idx="73">
                  <c:v>20.064399999999999</c:v>
                </c:pt>
                <c:pt idx="74">
                  <c:v>20.036799999999999</c:v>
                </c:pt>
                <c:pt idx="75">
                  <c:v>20.004300000000001</c:v>
                </c:pt>
                <c:pt idx="76">
                  <c:v>19.959</c:v>
                </c:pt>
                <c:pt idx="77">
                  <c:v>19.909099999999999</c:v>
                </c:pt>
                <c:pt idx="78">
                  <c:v>19.8581</c:v>
                </c:pt>
                <c:pt idx="79">
                  <c:v>19.802399999999999</c:v>
                </c:pt>
                <c:pt idx="80">
                  <c:v>19.7363</c:v>
                </c:pt>
                <c:pt idx="81">
                  <c:v>19.6525</c:v>
                </c:pt>
                <c:pt idx="82">
                  <c:v>19.577100000000002</c:v>
                </c:pt>
                <c:pt idx="83">
                  <c:v>19.501100000000001</c:v>
                </c:pt>
                <c:pt idx="84">
                  <c:v>19.4114</c:v>
                </c:pt>
                <c:pt idx="85">
                  <c:v>19.336500000000001</c:v>
                </c:pt>
                <c:pt idx="86">
                  <c:v>19.264500000000002</c:v>
                </c:pt>
                <c:pt idx="87">
                  <c:v>19.2225</c:v>
                </c:pt>
                <c:pt idx="88">
                  <c:v>19.1919</c:v>
                </c:pt>
                <c:pt idx="89">
                  <c:v>18.636399999999998</c:v>
                </c:pt>
                <c:pt idx="90">
                  <c:v>18.266500000000001</c:v>
                </c:pt>
                <c:pt idx="91">
                  <c:v>18.115100000000002</c:v>
                </c:pt>
                <c:pt idx="92">
                  <c:v>17.675999999999998</c:v>
                </c:pt>
                <c:pt idx="93">
                  <c:v>16.311199999999999</c:v>
                </c:pt>
                <c:pt idx="94">
                  <c:v>16.235499999999998</c:v>
                </c:pt>
                <c:pt idx="95">
                  <c:v>14.8782</c:v>
                </c:pt>
                <c:pt idx="96">
                  <c:v>14.818300000000001</c:v>
                </c:pt>
                <c:pt idx="97">
                  <c:v>13.7165</c:v>
                </c:pt>
                <c:pt idx="98">
                  <c:v>13.6516</c:v>
                </c:pt>
                <c:pt idx="99">
                  <c:v>12.750400000000001</c:v>
                </c:pt>
                <c:pt idx="100">
                  <c:v>12.716699999999999</c:v>
                </c:pt>
                <c:pt idx="101">
                  <c:v>10.9346</c:v>
                </c:pt>
                <c:pt idx="102">
                  <c:v>10.8964</c:v>
                </c:pt>
                <c:pt idx="103">
                  <c:v>9.64358</c:v>
                </c:pt>
                <c:pt idx="104">
                  <c:v>7.9523000000000001</c:v>
                </c:pt>
                <c:pt idx="105">
                  <c:v>6.8766299999999996</c:v>
                </c:pt>
                <c:pt idx="106">
                  <c:v>6.1256000000000004</c:v>
                </c:pt>
                <c:pt idx="107">
                  <c:v>5.5490199999999996</c:v>
                </c:pt>
                <c:pt idx="108">
                  <c:v>5.1153399999999998</c:v>
                </c:pt>
                <c:pt idx="109">
                  <c:v>4.7848199999999999</c:v>
                </c:pt>
                <c:pt idx="110">
                  <c:v>4.7652299999999999</c:v>
                </c:pt>
                <c:pt idx="111">
                  <c:v>4.47593</c:v>
                </c:pt>
                <c:pt idx="112">
                  <c:v>4.4293899999999997</c:v>
                </c:pt>
                <c:pt idx="113">
                  <c:v>4.2321799999999996</c:v>
                </c:pt>
                <c:pt idx="114">
                  <c:v>4.0741399999999999</c:v>
                </c:pt>
                <c:pt idx="115">
                  <c:v>3.8374199999999998</c:v>
                </c:pt>
                <c:pt idx="116">
                  <c:v>3.52942</c:v>
                </c:pt>
                <c:pt idx="117">
                  <c:v>3.44156</c:v>
                </c:pt>
                <c:pt idx="118">
                  <c:v>3.27955</c:v>
                </c:pt>
                <c:pt idx="119">
                  <c:v>3.2079</c:v>
                </c:pt>
                <c:pt idx="120">
                  <c:v>3.0708899999999999</c:v>
                </c:pt>
                <c:pt idx="121">
                  <c:v>3.0026199999999998</c:v>
                </c:pt>
                <c:pt idx="122">
                  <c:v>2.8818000000000001</c:v>
                </c:pt>
                <c:pt idx="123">
                  <c:v>2.8155100000000002</c:v>
                </c:pt>
                <c:pt idx="124">
                  <c:v>2.7273800000000001</c:v>
                </c:pt>
                <c:pt idx="125">
                  <c:v>2.6027</c:v>
                </c:pt>
                <c:pt idx="126">
                  <c:v>2.5913499999999998</c:v>
                </c:pt>
                <c:pt idx="127">
                  <c:v>2.4920800000000001</c:v>
                </c:pt>
                <c:pt idx="128">
                  <c:v>2.4701599999999999</c:v>
                </c:pt>
                <c:pt idx="129">
                  <c:v>2.3512400000000002</c:v>
                </c:pt>
                <c:pt idx="130">
                  <c:v>2.2526899999999999</c:v>
                </c:pt>
                <c:pt idx="131">
                  <c:v>2.24329</c:v>
                </c:pt>
                <c:pt idx="132">
                  <c:v>2.15326</c:v>
                </c:pt>
                <c:pt idx="133">
                  <c:v>2.0520499999999999</c:v>
                </c:pt>
                <c:pt idx="134">
                  <c:v>1.96898</c:v>
                </c:pt>
                <c:pt idx="135">
                  <c:v>1.93371</c:v>
                </c:pt>
                <c:pt idx="136">
                  <c:v>1.83283</c:v>
                </c:pt>
                <c:pt idx="137">
                  <c:v>1.75068</c:v>
                </c:pt>
                <c:pt idx="138">
                  <c:v>1.6540699999999999</c:v>
                </c:pt>
                <c:pt idx="139">
                  <c:v>1.59145</c:v>
                </c:pt>
                <c:pt idx="140">
                  <c:v>1.5061899999999999</c:v>
                </c:pt>
                <c:pt idx="141">
                  <c:v>1.4110400000000001</c:v>
                </c:pt>
                <c:pt idx="142">
                  <c:v>1.38961</c:v>
                </c:pt>
                <c:pt idx="143">
                  <c:v>1.32683</c:v>
                </c:pt>
                <c:pt idx="144">
                  <c:v>1.2450300000000001</c:v>
                </c:pt>
                <c:pt idx="145">
                  <c:v>1.1777899999999999</c:v>
                </c:pt>
                <c:pt idx="146">
                  <c:v>1.1649400000000001</c:v>
                </c:pt>
                <c:pt idx="147">
                  <c:v>1.11707</c:v>
                </c:pt>
                <c:pt idx="148">
                  <c:v>1.0619400000000001</c:v>
                </c:pt>
                <c:pt idx="149">
                  <c:v>1.0116700000000001</c:v>
                </c:pt>
                <c:pt idx="150">
                  <c:v>0.99405200000000005</c:v>
                </c:pt>
                <c:pt idx="151">
                  <c:v>0.96563699999999997</c:v>
                </c:pt>
                <c:pt idx="152">
                  <c:v>0.91770499999999999</c:v>
                </c:pt>
                <c:pt idx="153">
                  <c:v>0.873386</c:v>
                </c:pt>
                <c:pt idx="154">
                  <c:v>0.82686899999999997</c:v>
                </c:pt>
                <c:pt idx="155">
                  <c:v>0.82494800000000001</c:v>
                </c:pt>
                <c:pt idx="156">
                  <c:v>0.77858700000000003</c:v>
                </c:pt>
                <c:pt idx="157">
                  <c:v>0.73215799999999998</c:v>
                </c:pt>
                <c:pt idx="158">
                  <c:v>0.68714500000000001</c:v>
                </c:pt>
                <c:pt idx="159">
                  <c:v>0.63904700000000003</c:v>
                </c:pt>
                <c:pt idx="160">
                  <c:v>0.60009800000000002</c:v>
                </c:pt>
                <c:pt idx="161">
                  <c:v>0.56520999999999999</c:v>
                </c:pt>
                <c:pt idx="162">
                  <c:v>0.53378000000000003</c:v>
                </c:pt>
                <c:pt idx="163">
                  <c:v>0.50531700000000002</c:v>
                </c:pt>
                <c:pt idx="164">
                  <c:v>0.48278399999999999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46C-4FA1-A565-998D7688C393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C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Sheet1!$D$2:$D$900</c:f>
              <c:numCache>
                <c:formatCode>0.00E+00</c:formatCode>
                <c:ptCount val="899"/>
                <c:pt idx="0" formatCode="General">
                  <c:v>0</c:v>
                </c:pt>
                <c:pt idx="1">
                  <c:v>9.9999999999999995E-7</c:v>
                </c:pt>
                <c:pt idx="2">
                  <c:v>1.9999999999999999E-6</c:v>
                </c:pt>
                <c:pt idx="3">
                  <c:v>3.0000000000000001E-6</c:v>
                </c:pt>
                <c:pt idx="4">
                  <c:v>3.9999999999999998E-6</c:v>
                </c:pt>
                <c:pt idx="5">
                  <c:v>5.0000000000000004E-6</c:v>
                </c:pt>
                <c:pt idx="6">
                  <c:v>6.0000000000000002E-6</c:v>
                </c:pt>
                <c:pt idx="7">
                  <c:v>6.9999999999999999E-6</c:v>
                </c:pt>
                <c:pt idx="8">
                  <c:v>7.9999999999999996E-6</c:v>
                </c:pt>
                <c:pt idx="9">
                  <c:v>9.0000000000000002E-6</c:v>
                </c:pt>
                <c:pt idx="10">
                  <c:v>1.0000000000000001E-5</c:v>
                </c:pt>
                <c:pt idx="11">
                  <c:v>1.1E-5</c:v>
                </c:pt>
                <c:pt idx="12">
                  <c:v>1.2E-5</c:v>
                </c:pt>
                <c:pt idx="13">
                  <c:v>1.2999999999999999E-5</c:v>
                </c:pt>
                <c:pt idx="14">
                  <c:v>1.5E-5</c:v>
                </c:pt>
                <c:pt idx="15">
                  <c:v>1.7E-5</c:v>
                </c:pt>
                <c:pt idx="16">
                  <c:v>1.8E-5</c:v>
                </c:pt>
                <c:pt idx="17">
                  <c:v>2.0000000000000002E-5</c:v>
                </c:pt>
                <c:pt idx="18">
                  <c:v>2.1999999999999999E-5</c:v>
                </c:pt>
                <c:pt idx="19">
                  <c:v>2.3E-5</c:v>
                </c:pt>
                <c:pt idx="20">
                  <c:v>2.5999999999999998E-5</c:v>
                </c:pt>
                <c:pt idx="21">
                  <c:v>2.8E-5</c:v>
                </c:pt>
                <c:pt idx="22">
                  <c:v>3.0000000000000001E-5</c:v>
                </c:pt>
                <c:pt idx="23">
                  <c:v>3.3000000000000003E-5</c:v>
                </c:pt>
                <c:pt idx="24">
                  <c:v>3.6000000000000001E-5</c:v>
                </c:pt>
                <c:pt idx="25">
                  <c:v>3.8999999999999999E-5</c:v>
                </c:pt>
                <c:pt idx="26">
                  <c:v>4.3000000000000002E-5</c:v>
                </c:pt>
                <c:pt idx="27">
                  <c:v>4.6999999999999997E-5</c:v>
                </c:pt>
                <c:pt idx="28">
                  <c:v>5.1E-5</c:v>
                </c:pt>
                <c:pt idx="29">
                  <c:v>5.5999999999999999E-5</c:v>
                </c:pt>
                <c:pt idx="30">
                  <c:v>6.2000000000000003E-5</c:v>
                </c:pt>
                <c:pt idx="31">
                  <c:v>6.7999999999999999E-5</c:v>
                </c:pt>
                <c:pt idx="32">
                  <c:v>7.4999999999999993E-5</c:v>
                </c:pt>
                <c:pt idx="33">
                  <c:v>8.2999999999999998E-5</c:v>
                </c:pt>
                <c:pt idx="34">
                  <c:v>9.0000000000000006E-5</c:v>
                </c:pt>
                <c:pt idx="35">
                  <c:v>9.7999999999999997E-5</c:v>
                </c:pt>
                <c:pt idx="36" formatCode="General">
                  <c:v>1.07E-4</c:v>
                </c:pt>
                <c:pt idx="37" formatCode="General">
                  <c:v>1.16E-4</c:v>
                </c:pt>
                <c:pt idx="38" formatCode="General">
                  <c:v>1.2799999999999999E-4</c:v>
                </c:pt>
                <c:pt idx="39" formatCode="General">
                  <c:v>1.3899999999999999E-4</c:v>
                </c:pt>
                <c:pt idx="40" formatCode="General">
                  <c:v>1.4999999999999999E-4</c:v>
                </c:pt>
                <c:pt idx="41" formatCode="General">
                  <c:v>1.66E-4</c:v>
                </c:pt>
                <c:pt idx="42" formatCode="General">
                  <c:v>1.8100000000000001E-4</c:v>
                </c:pt>
                <c:pt idx="43" formatCode="General">
                  <c:v>1.95E-4</c:v>
                </c:pt>
                <c:pt idx="44" formatCode="General">
                  <c:v>2.13E-4</c:v>
                </c:pt>
                <c:pt idx="45" formatCode="General">
                  <c:v>2.31E-4</c:v>
                </c:pt>
                <c:pt idx="46" formatCode="General">
                  <c:v>2.5700000000000001E-4</c:v>
                </c:pt>
                <c:pt idx="47" formatCode="General">
                  <c:v>2.7500000000000002E-4</c:v>
                </c:pt>
                <c:pt idx="48" formatCode="General">
                  <c:v>2.9999999999999997E-4</c:v>
                </c:pt>
                <c:pt idx="49" formatCode="General">
                  <c:v>3.3300000000000002E-4</c:v>
                </c:pt>
                <c:pt idx="50" formatCode="General">
                  <c:v>3.59E-4</c:v>
                </c:pt>
                <c:pt idx="51" formatCode="General">
                  <c:v>3.9100000000000002E-4</c:v>
                </c:pt>
                <c:pt idx="52" formatCode="General">
                  <c:v>4.28E-4</c:v>
                </c:pt>
                <c:pt idx="53" formatCode="General">
                  <c:v>4.6900000000000002E-4</c:v>
                </c:pt>
                <c:pt idx="54" formatCode="General">
                  <c:v>5.0299999999999997E-4</c:v>
                </c:pt>
                <c:pt idx="55" formatCode="General">
                  <c:v>5.7499999999999999E-4</c:v>
                </c:pt>
                <c:pt idx="56" formatCode="General">
                  <c:v>6.38E-4</c:v>
                </c:pt>
                <c:pt idx="57" formatCode="General">
                  <c:v>7.1900000000000002E-4</c:v>
                </c:pt>
                <c:pt idx="58" formatCode="General">
                  <c:v>8.0999999999999996E-4</c:v>
                </c:pt>
                <c:pt idx="59" formatCode="General">
                  <c:v>8.8699999999999998E-4</c:v>
                </c:pt>
                <c:pt idx="60" formatCode="General">
                  <c:v>9.7900000000000005E-4</c:v>
                </c:pt>
                <c:pt idx="61" formatCode="General">
                  <c:v>1.072E-3</c:v>
                </c:pt>
                <c:pt idx="62" formatCode="General">
                  <c:v>1.199E-3</c:v>
                </c:pt>
                <c:pt idx="63" formatCode="General">
                  <c:v>1.304E-3</c:v>
                </c:pt>
                <c:pt idx="64" formatCode="General">
                  <c:v>1.439E-3</c:v>
                </c:pt>
                <c:pt idx="65" formatCode="General">
                  <c:v>1.621E-3</c:v>
                </c:pt>
                <c:pt idx="66" formatCode="General">
                  <c:v>1.7750000000000001E-3</c:v>
                </c:pt>
                <c:pt idx="67" formatCode="General">
                  <c:v>1.9719999999999998E-3</c:v>
                </c:pt>
                <c:pt idx="68" formatCode="General">
                  <c:v>2.0279999999999999E-3</c:v>
                </c:pt>
                <c:pt idx="69" formatCode="General">
                  <c:v>2.33E-3</c:v>
                </c:pt>
                <c:pt idx="70" formatCode="General">
                  <c:v>2.588E-3</c:v>
                </c:pt>
                <c:pt idx="71" formatCode="General">
                  <c:v>2.9039999999999999E-3</c:v>
                </c:pt>
                <c:pt idx="72" formatCode="General">
                  <c:v>3.2880000000000001E-3</c:v>
                </c:pt>
                <c:pt idx="73" formatCode="General">
                  <c:v>3.6779999999999998E-3</c:v>
                </c:pt>
                <c:pt idx="74" formatCode="General">
                  <c:v>4.1139999999999996E-3</c:v>
                </c:pt>
                <c:pt idx="75" formatCode="General">
                  <c:v>4.5989999999999998E-3</c:v>
                </c:pt>
                <c:pt idx="76" formatCode="General">
                  <c:v>5.0000000000000001E-3</c:v>
                </c:pt>
                <c:pt idx="77" formatCode="General">
                  <c:v>6.2560000000000003E-3</c:v>
                </c:pt>
                <c:pt idx="78" formatCode="General">
                  <c:v>7.3140000000000002E-3</c:v>
                </c:pt>
                <c:pt idx="79" formatCode="General">
                  <c:v>8.5819999999999994E-3</c:v>
                </c:pt>
                <c:pt idx="80" formatCode="General">
                  <c:v>1.0071E-2</c:v>
                </c:pt>
                <c:pt idx="81" formatCode="General">
                  <c:v>1.9591000000000001E-2</c:v>
                </c:pt>
                <c:pt idx="82" formatCode="General">
                  <c:v>0.02</c:v>
                </c:pt>
                <c:pt idx="83" formatCode="General">
                  <c:v>2.4805000000000001E-2</c:v>
                </c:pt>
                <c:pt idx="84" formatCode="General">
                  <c:v>2.8646000000000001E-2</c:v>
                </c:pt>
                <c:pt idx="85" formatCode="General">
                  <c:v>3.4058999999999999E-2</c:v>
                </c:pt>
                <c:pt idx="86" formatCode="General">
                  <c:v>3.4089000000000001E-2</c:v>
                </c:pt>
                <c:pt idx="87" formatCode="General">
                  <c:v>4.1426999999999999E-2</c:v>
                </c:pt>
                <c:pt idx="88" formatCode="General">
                  <c:v>5.0353000000000002E-2</c:v>
                </c:pt>
                <c:pt idx="89" formatCode="General">
                  <c:v>6.1150000000000003E-2</c:v>
                </c:pt>
                <c:pt idx="90" formatCode="General">
                  <c:v>7.3631000000000002E-2</c:v>
                </c:pt>
                <c:pt idx="91" formatCode="General">
                  <c:v>8.4345000000000003E-2</c:v>
                </c:pt>
                <c:pt idx="92" formatCode="General">
                  <c:v>9.9001000000000006E-2</c:v>
                </c:pt>
                <c:pt idx="93" formatCode="General">
                  <c:v>0.121449</c:v>
                </c:pt>
                <c:pt idx="94" formatCode="General">
                  <c:v>0.13558000000000001</c:v>
                </c:pt>
                <c:pt idx="95" formatCode="General">
                  <c:v>0.14499999999999999</c:v>
                </c:pt>
                <c:pt idx="96" formatCode="General">
                  <c:v>0.147261</c:v>
                </c:pt>
                <c:pt idx="97" formatCode="General">
                  <c:v>0.14812500000000001</c:v>
                </c:pt>
                <c:pt idx="98" formatCode="General">
                  <c:v>0.14874999999999999</c:v>
                </c:pt>
                <c:pt idx="99" formatCode="General">
                  <c:v>0.15</c:v>
                </c:pt>
                <c:pt idx="100" formatCode="General">
                  <c:v>0.151</c:v>
                </c:pt>
                <c:pt idx="101" formatCode="General">
                  <c:v>0.152</c:v>
                </c:pt>
                <c:pt idx="102" formatCode="General">
                  <c:v>0.15290000000000001</c:v>
                </c:pt>
                <c:pt idx="103" formatCode="General">
                  <c:v>0.15395</c:v>
                </c:pt>
                <c:pt idx="104" formatCode="General">
                  <c:v>0.155</c:v>
                </c:pt>
                <c:pt idx="105" formatCode="General">
                  <c:v>0.156</c:v>
                </c:pt>
                <c:pt idx="106" formatCode="General">
                  <c:v>0.158</c:v>
                </c:pt>
                <c:pt idx="107" formatCode="General">
                  <c:v>0.16125</c:v>
                </c:pt>
                <c:pt idx="108" formatCode="General">
                  <c:v>0.16868900000000001</c:v>
                </c:pt>
                <c:pt idx="109" formatCode="General">
                  <c:v>0.17361499999999999</c:v>
                </c:pt>
                <c:pt idx="110" formatCode="General">
                  <c:v>0.19800300000000001</c:v>
                </c:pt>
                <c:pt idx="111" formatCode="General">
                  <c:v>0.2</c:v>
                </c:pt>
                <c:pt idx="112" formatCode="General">
                  <c:v>0.26813999999999999</c:v>
                </c:pt>
                <c:pt idx="113" formatCode="General">
                  <c:v>0.36751</c:v>
                </c:pt>
                <c:pt idx="114" formatCode="General">
                  <c:v>0.38424999999999998</c:v>
                </c:pt>
                <c:pt idx="115" formatCode="General">
                  <c:v>0.46931600000000001</c:v>
                </c:pt>
                <c:pt idx="116" formatCode="General">
                  <c:v>0.53254999999999997</c:v>
                </c:pt>
                <c:pt idx="117" formatCode="General">
                  <c:v>0.56961899999999999</c:v>
                </c:pt>
                <c:pt idx="118" formatCode="General">
                  <c:v>0.68935199999999996</c:v>
                </c:pt>
                <c:pt idx="119" formatCode="General">
                  <c:v>0.81700899999999999</c:v>
                </c:pt>
                <c:pt idx="120" formatCode="General">
                  <c:v>0.94466700000000003</c:v>
                </c:pt>
                <c:pt idx="121" formatCode="General">
                  <c:v>1.0753900000000001</c:v>
                </c:pt>
                <c:pt idx="122" formatCode="General">
                  <c:v>1.15038</c:v>
                </c:pt>
                <c:pt idx="123" formatCode="General">
                  <c:v>1.19998</c:v>
                </c:pt>
                <c:pt idx="124" formatCode="General">
                  <c:v>1.3183400000000001</c:v>
                </c:pt>
                <c:pt idx="125" formatCode="General">
                  <c:v>1.4451000000000001</c:v>
                </c:pt>
                <c:pt idx="126" formatCode="General">
                  <c:v>1.5972200000000001</c:v>
                </c:pt>
                <c:pt idx="127" formatCode="General">
                  <c:v>1.7224999999999999</c:v>
                </c:pt>
                <c:pt idx="128" formatCode="General">
                  <c:v>1.7250000000000001</c:v>
                </c:pt>
                <c:pt idx="129" formatCode="General">
                  <c:v>1.736</c:v>
                </c:pt>
                <c:pt idx="130" formatCode="General">
                  <c:v>1.7450000000000001</c:v>
                </c:pt>
                <c:pt idx="131" formatCode="General">
                  <c:v>1.7549999999999999</c:v>
                </c:pt>
                <c:pt idx="132" formatCode="General">
                  <c:v>1.9887600000000001</c:v>
                </c:pt>
                <c:pt idx="133" formatCode="General">
                  <c:v>2.0249999999999999</c:v>
                </c:pt>
                <c:pt idx="134" formatCode="General">
                  <c:v>2.0495000000000001</c:v>
                </c:pt>
                <c:pt idx="135" formatCode="General">
                  <c:v>2.0529999999999999</c:v>
                </c:pt>
                <c:pt idx="136" formatCode="General">
                  <c:v>2.056</c:v>
                </c:pt>
                <c:pt idx="137" formatCode="General">
                  <c:v>2.0579999999999998</c:v>
                </c:pt>
                <c:pt idx="138" formatCode="General">
                  <c:v>2.06</c:v>
                </c:pt>
                <c:pt idx="139" formatCode="General">
                  <c:v>2.0615000000000001</c:v>
                </c:pt>
                <c:pt idx="140" formatCode="General">
                  <c:v>2.0625</c:v>
                </c:pt>
                <c:pt idx="141" formatCode="General">
                  <c:v>2.0630000000000002</c:v>
                </c:pt>
                <c:pt idx="142" formatCode="General">
                  <c:v>2.0640000000000001</c:v>
                </c:pt>
                <c:pt idx="143" formatCode="General">
                  <c:v>2.0649999999999999</c:v>
                </c:pt>
                <c:pt idx="144" formatCode="General">
                  <c:v>2.0659999999999998</c:v>
                </c:pt>
                <c:pt idx="145" formatCode="General">
                  <c:v>2.0670000000000002</c:v>
                </c:pt>
                <c:pt idx="146" formatCode="General">
                  <c:v>2.0680000000000001</c:v>
                </c:pt>
                <c:pt idx="147" formatCode="General">
                  <c:v>2.069</c:v>
                </c:pt>
                <c:pt idx="148" formatCode="General">
                  <c:v>2.0699999999999998</c:v>
                </c:pt>
                <c:pt idx="149" formatCode="General">
                  <c:v>2.0707499999999999</c:v>
                </c:pt>
                <c:pt idx="150" formatCode="General">
                  <c:v>2.0710000000000002</c:v>
                </c:pt>
                <c:pt idx="151" formatCode="General">
                  <c:v>2.0717500000000002</c:v>
                </c:pt>
                <c:pt idx="152" formatCode="General">
                  <c:v>2.0720000000000001</c:v>
                </c:pt>
                <c:pt idx="153" formatCode="General">
                  <c:v>2.0727500000000001</c:v>
                </c:pt>
                <c:pt idx="154" formatCode="General">
                  <c:v>2.073</c:v>
                </c:pt>
                <c:pt idx="155" formatCode="General">
                  <c:v>2.07375</c:v>
                </c:pt>
                <c:pt idx="156" formatCode="General">
                  <c:v>2.0739999999999998</c:v>
                </c:pt>
                <c:pt idx="157" formatCode="General">
                  <c:v>2.0750000000000002</c:v>
                </c:pt>
                <c:pt idx="158" formatCode="General">
                  <c:v>2.0758800000000002</c:v>
                </c:pt>
                <c:pt idx="159" formatCode="General">
                  <c:v>2.0760000000000001</c:v>
                </c:pt>
                <c:pt idx="160" formatCode="General">
                  <c:v>2.0762499999999999</c:v>
                </c:pt>
                <c:pt idx="161" formatCode="General">
                  <c:v>2.07694</c:v>
                </c:pt>
                <c:pt idx="162" formatCode="General">
                  <c:v>2.077</c:v>
                </c:pt>
                <c:pt idx="163" formatCode="General">
                  <c:v>2.0771899999999999</c:v>
                </c:pt>
                <c:pt idx="164" formatCode="General">
                  <c:v>2.0778699999999999</c:v>
                </c:pt>
                <c:pt idx="165" formatCode="General">
                  <c:v>2.0779999999999998</c:v>
                </c:pt>
                <c:pt idx="166" formatCode="General">
                  <c:v>2.0782500000000002</c:v>
                </c:pt>
                <c:pt idx="167" formatCode="General">
                  <c:v>2.0790000000000002</c:v>
                </c:pt>
                <c:pt idx="168" formatCode="General">
                  <c:v>2.08</c:v>
                </c:pt>
                <c:pt idx="169" formatCode="General">
                  <c:v>2.081</c:v>
                </c:pt>
                <c:pt idx="170" formatCode="General">
                  <c:v>2.0819999999999999</c:v>
                </c:pt>
                <c:pt idx="171" formatCode="General">
                  <c:v>2.0830000000000002</c:v>
                </c:pt>
                <c:pt idx="172" formatCode="General">
                  <c:v>2.0840000000000001</c:v>
                </c:pt>
                <c:pt idx="173" formatCode="General">
                  <c:v>2.085</c:v>
                </c:pt>
                <c:pt idx="174" formatCode="General">
                  <c:v>2.0859999999999999</c:v>
                </c:pt>
                <c:pt idx="175" formatCode="General">
                  <c:v>2.0870000000000002</c:v>
                </c:pt>
                <c:pt idx="176" formatCode="General">
                  <c:v>2.0880000000000001</c:v>
                </c:pt>
                <c:pt idx="177" formatCode="General">
                  <c:v>2.089</c:v>
                </c:pt>
                <c:pt idx="178" formatCode="General">
                  <c:v>2.09</c:v>
                </c:pt>
                <c:pt idx="179" formatCode="General">
                  <c:v>2.0910000000000002</c:v>
                </c:pt>
                <c:pt idx="180" formatCode="General">
                  <c:v>2.0920000000000001</c:v>
                </c:pt>
                <c:pt idx="181" formatCode="General">
                  <c:v>2.0935000000000001</c:v>
                </c:pt>
                <c:pt idx="182" formatCode="General">
                  <c:v>2.0950000000000002</c:v>
                </c:pt>
                <c:pt idx="183" formatCode="General">
                  <c:v>2.097</c:v>
                </c:pt>
                <c:pt idx="184" formatCode="General">
                  <c:v>2.0990000000000002</c:v>
                </c:pt>
                <c:pt idx="185" formatCode="General">
                  <c:v>2.1019999999999999</c:v>
                </c:pt>
                <c:pt idx="186" formatCode="General">
                  <c:v>2.1040000000000001</c:v>
                </c:pt>
                <c:pt idx="187" formatCode="General">
                  <c:v>2.1080000000000001</c:v>
                </c:pt>
                <c:pt idx="188" formatCode="General">
                  <c:v>2.1120000000000001</c:v>
                </c:pt>
                <c:pt idx="189" formatCode="General">
                  <c:v>2.12</c:v>
                </c:pt>
                <c:pt idx="190" formatCode="General">
                  <c:v>2.14</c:v>
                </c:pt>
                <c:pt idx="191" formatCode="General">
                  <c:v>2.16</c:v>
                </c:pt>
                <c:pt idx="192" formatCode="General">
                  <c:v>2.1800000000000002</c:v>
                </c:pt>
                <c:pt idx="193" formatCode="General">
                  <c:v>2.2200000000000002</c:v>
                </c:pt>
                <c:pt idx="194" formatCode="General">
                  <c:v>2.2799999999999998</c:v>
                </c:pt>
                <c:pt idx="195" formatCode="General">
                  <c:v>2.34</c:v>
                </c:pt>
                <c:pt idx="196" formatCode="General">
                  <c:v>2.4</c:v>
                </c:pt>
                <c:pt idx="197" formatCode="General">
                  <c:v>2.46</c:v>
                </c:pt>
                <c:pt idx="198" formatCode="General">
                  <c:v>2.52</c:v>
                </c:pt>
                <c:pt idx="199" formatCode="General">
                  <c:v>2.56</c:v>
                </c:pt>
                <c:pt idx="200" formatCode="General">
                  <c:v>2.6</c:v>
                </c:pt>
                <c:pt idx="201" formatCode="General">
                  <c:v>2.64</c:v>
                </c:pt>
                <c:pt idx="202" formatCode="General">
                  <c:v>2.68</c:v>
                </c:pt>
                <c:pt idx="203" formatCode="General">
                  <c:v>2.71</c:v>
                </c:pt>
                <c:pt idx="204" formatCode="General">
                  <c:v>2.74</c:v>
                </c:pt>
                <c:pt idx="205" formatCode="General">
                  <c:v>2.76</c:v>
                </c:pt>
                <c:pt idx="206" formatCode="General">
                  <c:v>2.7850000000000001</c:v>
                </c:pt>
                <c:pt idx="207" formatCode="General">
                  <c:v>2.8</c:v>
                </c:pt>
                <c:pt idx="208" formatCode="General">
                  <c:v>2.806</c:v>
                </c:pt>
                <c:pt idx="209" formatCode="General">
                  <c:v>2.8079999999999998</c:v>
                </c:pt>
                <c:pt idx="210" formatCode="General">
                  <c:v>2.81</c:v>
                </c:pt>
                <c:pt idx="211" formatCode="General">
                  <c:v>2.8109999999999999</c:v>
                </c:pt>
                <c:pt idx="212" formatCode="General">
                  <c:v>2.8118799999999999</c:v>
                </c:pt>
                <c:pt idx="213" formatCode="General">
                  <c:v>2.8119999999999998</c:v>
                </c:pt>
                <c:pt idx="214" formatCode="General">
                  <c:v>2.8122500000000001</c:v>
                </c:pt>
                <c:pt idx="215" formatCode="General">
                  <c:v>2.8128099999999998</c:v>
                </c:pt>
                <c:pt idx="216" formatCode="General">
                  <c:v>2.81291</c:v>
                </c:pt>
                <c:pt idx="217" formatCode="General">
                  <c:v>2.8130000000000002</c:v>
                </c:pt>
                <c:pt idx="218" formatCode="General">
                  <c:v>2.8130899999999999</c:v>
                </c:pt>
                <c:pt idx="219" formatCode="General">
                  <c:v>2.81325</c:v>
                </c:pt>
                <c:pt idx="220" formatCode="General">
                  <c:v>2.8138100000000001</c:v>
                </c:pt>
                <c:pt idx="221" formatCode="General">
                  <c:v>2.8139099999999999</c:v>
                </c:pt>
                <c:pt idx="222" formatCode="General">
                  <c:v>2.8139699999999999</c:v>
                </c:pt>
                <c:pt idx="223" formatCode="General">
                  <c:v>2.8140299999999998</c:v>
                </c:pt>
                <c:pt idx="224" formatCode="General">
                  <c:v>2.81413</c:v>
                </c:pt>
                <c:pt idx="225" formatCode="General">
                  <c:v>2.8143699999999998</c:v>
                </c:pt>
                <c:pt idx="226" formatCode="General">
                  <c:v>2.8147799999999998</c:v>
                </c:pt>
                <c:pt idx="227" formatCode="General">
                  <c:v>2.8148399999999998</c:v>
                </c:pt>
                <c:pt idx="228" formatCode="General">
                  <c:v>2.8149099999999998</c:v>
                </c:pt>
                <c:pt idx="229" formatCode="General">
                  <c:v>2.8149500000000001</c:v>
                </c:pt>
                <c:pt idx="230" formatCode="General">
                  <c:v>2.8149799999999998</c:v>
                </c:pt>
                <c:pt idx="231" formatCode="General">
                  <c:v>2.8150300000000001</c:v>
                </c:pt>
                <c:pt idx="232" formatCode="General">
                  <c:v>2.81508</c:v>
                </c:pt>
                <c:pt idx="233" formatCode="General">
                  <c:v>2.8151199999999998</c:v>
                </c:pt>
                <c:pt idx="234" formatCode="General">
                  <c:v>2.8151899999999999</c:v>
                </c:pt>
                <c:pt idx="235" formatCode="General">
                  <c:v>2.8154400000000002</c:v>
                </c:pt>
                <c:pt idx="236" formatCode="General">
                  <c:v>2.8158099999999999</c:v>
                </c:pt>
                <c:pt idx="237" formatCode="General">
                  <c:v>2.8159100000000001</c:v>
                </c:pt>
                <c:pt idx="238" formatCode="General">
                  <c:v>2.8159700000000001</c:v>
                </c:pt>
                <c:pt idx="239" formatCode="General">
                  <c:v>2.81602</c:v>
                </c:pt>
                <c:pt idx="240" formatCode="General">
                  <c:v>2.8160599999999998</c:v>
                </c:pt>
                <c:pt idx="241" formatCode="General">
                  <c:v>2.8161200000000002</c:v>
                </c:pt>
                <c:pt idx="242" formatCode="General">
                  <c:v>2.8162199999999999</c:v>
                </c:pt>
                <c:pt idx="243" formatCode="General">
                  <c:v>2.8168700000000002</c:v>
                </c:pt>
                <c:pt idx="244" formatCode="General">
                  <c:v>2.8170000000000002</c:v>
                </c:pt>
                <c:pt idx="245" formatCode="General">
                  <c:v>2.8171300000000001</c:v>
                </c:pt>
                <c:pt idx="246" formatCode="General">
                  <c:v>2.8177500000000002</c:v>
                </c:pt>
                <c:pt idx="247" formatCode="General">
                  <c:v>2.8180000000000001</c:v>
                </c:pt>
                <c:pt idx="248" formatCode="General">
                  <c:v>2.8184999999999998</c:v>
                </c:pt>
                <c:pt idx="249" formatCode="General">
                  <c:v>2.819</c:v>
                </c:pt>
                <c:pt idx="250" formatCode="General">
                  <c:v>2.82</c:v>
                </c:pt>
                <c:pt idx="251" formatCode="General">
                  <c:v>2.8220000000000001</c:v>
                </c:pt>
                <c:pt idx="252" formatCode="General">
                  <c:v>2.8239999999999998</c:v>
                </c:pt>
                <c:pt idx="253" formatCode="General">
                  <c:v>2.8294999999999999</c:v>
                </c:pt>
                <c:pt idx="254" formatCode="General">
                  <c:v>2.835</c:v>
                </c:pt>
                <c:pt idx="255" formatCode="General">
                  <c:v>2.8450000000000002</c:v>
                </c:pt>
                <c:pt idx="256" formatCode="General">
                  <c:v>2.855</c:v>
                </c:pt>
                <c:pt idx="257" formatCode="General">
                  <c:v>2.8650000000000002</c:v>
                </c:pt>
                <c:pt idx="258" formatCode="General">
                  <c:v>2.875</c:v>
                </c:pt>
                <c:pt idx="259" formatCode="General">
                  <c:v>2.8849999999999998</c:v>
                </c:pt>
                <c:pt idx="260" formatCode="General">
                  <c:v>2.895</c:v>
                </c:pt>
                <c:pt idx="261" formatCode="General">
                  <c:v>2.9049999999999998</c:v>
                </c:pt>
                <c:pt idx="262" formatCode="General">
                  <c:v>2.915</c:v>
                </c:pt>
                <c:pt idx="263" formatCode="General">
                  <c:v>2.9319999999999999</c:v>
                </c:pt>
                <c:pt idx="264" formatCode="General">
                  <c:v>2.9359999999999999</c:v>
                </c:pt>
                <c:pt idx="265" formatCode="General">
                  <c:v>2.94</c:v>
                </c:pt>
                <c:pt idx="266" formatCode="General">
                  <c:v>2.944</c:v>
                </c:pt>
                <c:pt idx="267" formatCode="General">
                  <c:v>2.948</c:v>
                </c:pt>
                <c:pt idx="268" formatCode="General">
                  <c:v>2.952</c:v>
                </c:pt>
                <c:pt idx="269" formatCode="General">
                  <c:v>2.956</c:v>
                </c:pt>
                <c:pt idx="270" formatCode="General">
                  <c:v>2.96</c:v>
                </c:pt>
                <c:pt idx="271" formatCode="General">
                  <c:v>2.964</c:v>
                </c:pt>
                <c:pt idx="272" formatCode="General">
                  <c:v>2.968</c:v>
                </c:pt>
                <c:pt idx="273" formatCode="General">
                  <c:v>2.9729999999999999</c:v>
                </c:pt>
                <c:pt idx="274" formatCode="General">
                  <c:v>2.976</c:v>
                </c:pt>
                <c:pt idx="275" formatCode="General">
                  <c:v>2.98</c:v>
                </c:pt>
                <c:pt idx="276" formatCode="General">
                  <c:v>2.984</c:v>
                </c:pt>
                <c:pt idx="277" formatCode="General">
                  <c:v>2.988</c:v>
                </c:pt>
                <c:pt idx="278" formatCode="General">
                  <c:v>2.992</c:v>
                </c:pt>
                <c:pt idx="279" formatCode="General">
                  <c:v>2.996</c:v>
                </c:pt>
                <c:pt idx="280" formatCode="General">
                  <c:v>3</c:v>
                </c:pt>
                <c:pt idx="281" formatCode="General">
                  <c:v>3.01</c:v>
                </c:pt>
                <c:pt idx="282" formatCode="General">
                  <c:v>3.02</c:v>
                </c:pt>
                <c:pt idx="283" formatCode="General">
                  <c:v>3.03</c:v>
                </c:pt>
                <c:pt idx="284" formatCode="General">
                  <c:v>3.06</c:v>
                </c:pt>
                <c:pt idx="285" formatCode="General">
                  <c:v>3.08</c:v>
                </c:pt>
                <c:pt idx="286" formatCode="General">
                  <c:v>3.1</c:v>
                </c:pt>
                <c:pt idx="287" formatCode="General">
                  <c:v>3.12</c:v>
                </c:pt>
                <c:pt idx="288" formatCode="General">
                  <c:v>3.15</c:v>
                </c:pt>
                <c:pt idx="289" formatCode="General">
                  <c:v>3.18</c:v>
                </c:pt>
                <c:pt idx="290" formatCode="General">
                  <c:v>3.2</c:v>
                </c:pt>
                <c:pt idx="291" formatCode="General">
                  <c:v>3.24</c:v>
                </c:pt>
                <c:pt idx="292" formatCode="General">
                  <c:v>3.28</c:v>
                </c:pt>
                <c:pt idx="293" formatCode="General">
                  <c:v>3.32</c:v>
                </c:pt>
                <c:pt idx="294" formatCode="General">
                  <c:v>3.36</c:v>
                </c:pt>
                <c:pt idx="295" formatCode="General">
                  <c:v>3.39</c:v>
                </c:pt>
                <c:pt idx="296" formatCode="General">
                  <c:v>3.42</c:v>
                </c:pt>
                <c:pt idx="297" formatCode="General">
                  <c:v>3.45</c:v>
                </c:pt>
                <c:pt idx="298" formatCode="General">
                  <c:v>3.48</c:v>
                </c:pt>
                <c:pt idx="299" formatCode="General">
                  <c:v>3.51</c:v>
                </c:pt>
                <c:pt idx="300" formatCode="General">
                  <c:v>3.52</c:v>
                </c:pt>
                <c:pt idx="301" formatCode="General">
                  <c:v>3.56</c:v>
                </c:pt>
                <c:pt idx="302" formatCode="General">
                  <c:v>3.6</c:v>
                </c:pt>
                <c:pt idx="303" formatCode="General">
                  <c:v>3.64</c:v>
                </c:pt>
                <c:pt idx="304" formatCode="General">
                  <c:v>3.7</c:v>
                </c:pt>
                <c:pt idx="305" formatCode="General">
                  <c:v>3.76</c:v>
                </c:pt>
                <c:pt idx="306" formatCode="General">
                  <c:v>3.94</c:v>
                </c:pt>
                <c:pt idx="307" formatCode="General">
                  <c:v>4</c:v>
                </c:pt>
                <c:pt idx="308" formatCode="General">
                  <c:v>4.04</c:v>
                </c:pt>
                <c:pt idx="309" formatCode="General">
                  <c:v>4.07</c:v>
                </c:pt>
                <c:pt idx="310" formatCode="General">
                  <c:v>4.09</c:v>
                </c:pt>
                <c:pt idx="311" formatCode="General">
                  <c:v>4.1100000000000003</c:v>
                </c:pt>
                <c:pt idx="312" formatCode="General">
                  <c:v>4.125</c:v>
                </c:pt>
                <c:pt idx="313" formatCode="General">
                  <c:v>4.1399999999999997</c:v>
                </c:pt>
                <c:pt idx="314" formatCode="General">
                  <c:v>4.1500000000000004</c:v>
                </c:pt>
                <c:pt idx="315" formatCode="General">
                  <c:v>4.16</c:v>
                </c:pt>
                <c:pt idx="316" formatCode="General">
                  <c:v>4.17</c:v>
                </c:pt>
                <c:pt idx="317" formatCode="General">
                  <c:v>4.18</c:v>
                </c:pt>
                <c:pt idx="318" formatCode="General">
                  <c:v>4.1900000000000004</c:v>
                </c:pt>
                <c:pt idx="319" formatCode="General">
                  <c:v>4.2</c:v>
                </c:pt>
                <c:pt idx="320" formatCode="General">
                  <c:v>4.2300000000000004</c:v>
                </c:pt>
                <c:pt idx="321" formatCode="General">
                  <c:v>4.24</c:v>
                </c:pt>
                <c:pt idx="322" formatCode="General">
                  <c:v>4.25</c:v>
                </c:pt>
                <c:pt idx="323" formatCode="General">
                  <c:v>4.26</c:v>
                </c:pt>
                <c:pt idx="324" formatCode="General">
                  <c:v>4.2699999999999996</c:v>
                </c:pt>
                <c:pt idx="325" formatCode="General">
                  <c:v>4.28</c:v>
                </c:pt>
                <c:pt idx="326" formatCode="General">
                  <c:v>4.29</c:v>
                </c:pt>
                <c:pt idx="327" formatCode="General">
                  <c:v>4.3</c:v>
                </c:pt>
                <c:pt idx="328" formatCode="General">
                  <c:v>4.32</c:v>
                </c:pt>
                <c:pt idx="329" formatCode="General">
                  <c:v>4.37</c:v>
                </c:pt>
                <c:pt idx="330" formatCode="General">
                  <c:v>4.4000000000000004</c:v>
                </c:pt>
                <c:pt idx="331" formatCode="General">
                  <c:v>4.43</c:v>
                </c:pt>
                <c:pt idx="332" formatCode="General">
                  <c:v>4.46</c:v>
                </c:pt>
                <c:pt idx="333" formatCode="General">
                  <c:v>4.5</c:v>
                </c:pt>
                <c:pt idx="334" formatCode="General">
                  <c:v>4.54</c:v>
                </c:pt>
                <c:pt idx="335" formatCode="General">
                  <c:v>4.58</c:v>
                </c:pt>
                <c:pt idx="336" formatCode="General">
                  <c:v>4.6399999999999997</c:v>
                </c:pt>
                <c:pt idx="337" formatCode="General">
                  <c:v>4.7</c:v>
                </c:pt>
                <c:pt idx="338" formatCode="General">
                  <c:v>4.8120000000000003</c:v>
                </c:pt>
                <c:pt idx="339" formatCode="General">
                  <c:v>4.8499999999999996</c:v>
                </c:pt>
                <c:pt idx="340" formatCode="General">
                  <c:v>4.9000000000000004</c:v>
                </c:pt>
                <c:pt idx="341" formatCode="General">
                  <c:v>4.9194100000000001</c:v>
                </c:pt>
                <c:pt idx="342" formatCode="General">
                  <c:v>4.92</c:v>
                </c:pt>
                <c:pt idx="343" formatCode="General">
                  <c:v>4.93</c:v>
                </c:pt>
                <c:pt idx="344" formatCode="General">
                  <c:v>4.9342300000000003</c:v>
                </c:pt>
                <c:pt idx="345" formatCode="General">
                  <c:v>4.9343599999999999</c:v>
                </c:pt>
                <c:pt idx="346" formatCode="General">
                  <c:v>4.9344700000000001</c:v>
                </c:pt>
                <c:pt idx="347" formatCode="General">
                  <c:v>4.9345600000000003</c:v>
                </c:pt>
                <c:pt idx="348" formatCode="General">
                  <c:v>4.9346899999999998</c:v>
                </c:pt>
                <c:pt idx="349" formatCode="General">
                  <c:v>4.9353800000000003</c:v>
                </c:pt>
                <c:pt idx="350" formatCode="General">
                  <c:v>4.9355000000000002</c:v>
                </c:pt>
                <c:pt idx="351" formatCode="General">
                  <c:v>4.9356499999999999</c:v>
                </c:pt>
                <c:pt idx="352" formatCode="General">
                  <c:v>4.9364699999999999</c:v>
                </c:pt>
                <c:pt idx="353" formatCode="General">
                  <c:v>4.9366300000000001</c:v>
                </c:pt>
                <c:pt idx="354" formatCode="General">
                  <c:v>4.9367900000000002</c:v>
                </c:pt>
                <c:pt idx="355" formatCode="General">
                  <c:v>4.9369199999999998</c:v>
                </c:pt>
                <c:pt idx="356" formatCode="General">
                  <c:v>4.9382700000000002</c:v>
                </c:pt>
                <c:pt idx="357" formatCode="General">
                  <c:v>4.9384499999999996</c:v>
                </c:pt>
                <c:pt idx="358" formatCode="General">
                  <c:v>4.9386200000000002</c:v>
                </c:pt>
                <c:pt idx="359" formatCode="General">
                  <c:v>4.9394099999999996</c:v>
                </c:pt>
                <c:pt idx="360" formatCode="General">
                  <c:v>4.9396199999999997</c:v>
                </c:pt>
                <c:pt idx="361" formatCode="General">
                  <c:v>4.9400000000000004</c:v>
                </c:pt>
                <c:pt idx="362" formatCode="General">
                  <c:v>4.9408899999999996</c:v>
                </c:pt>
                <c:pt idx="363" formatCode="General">
                  <c:v>4.9430800000000001</c:v>
                </c:pt>
                <c:pt idx="364" formatCode="General">
                  <c:v>4.9433499999999997</c:v>
                </c:pt>
                <c:pt idx="365" formatCode="General">
                  <c:v>4.9481000000000002</c:v>
                </c:pt>
                <c:pt idx="366" formatCode="General">
                  <c:v>4.95</c:v>
                </c:pt>
                <c:pt idx="367" formatCode="General">
                  <c:v>4.9546000000000001</c:v>
                </c:pt>
                <c:pt idx="368" formatCode="General">
                  <c:v>4.9584000000000001</c:v>
                </c:pt>
                <c:pt idx="369" formatCode="General">
                  <c:v>4.9800000000000004</c:v>
                </c:pt>
                <c:pt idx="370" formatCode="General">
                  <c:v>5</c:v>
                </c:pt>
                <c:pt idx="371" formatCode="General">
                  <c:v>5.0010000000000003</c:v>
                </c:pt>
                <c:pt idx="372" formatCode="General">
                  <c:v>5.03</c:v>
                </c:pt>
                <c:pt idx="373" formatCode="General">
                  <c:v>5.0529999999999999</c:v>
                </c:pt>
                <c:pt idx="374" formatCode="General">
                  <c:v>5.0999999999999996</c:v>
                </c:pt>
                <c:pt idx="375" formatCode="General">
                  <c:v>5.12</c:v>
                </c:pt>
                <c:pt idx="376" formatCode="General">
                  <c:v>5.15</c:v>
                </c:pt>
                <c:pt idx="377" formatCode="General">
                  <c:v>5.18</c:v>
                </c:pt>
                <c:pt idx="378" formatCode="General">
                  <c:v>5.2</c:v>
                </c:pt>
                <c:pt idx="379" formatCode="General">
                  <c:v>5.23</c:v>
                </c:pt>
                <c:pt idx="380" formatCode="General">
                  <c:v>5.28</c:v>
                </c:pt>
                <c:pt idx="381" formatCode="General">
                  <c:v>5.3</c:v>
                </c:pt>
                <c:pt idx="382" formatCode="General">
                  <c:v>5.33</c:v>
                </c:pt>
                <c:pt idx="383" formatCode="General">
                  <c:v>5.335</c:v>
                </c:pt>
                <c:pt idx="384" formatCode="General">
                  <c:v>5.34</c:v>
                </c:pt>
                <c:pt idx="385" formatCode="General">
                  <c:v>5.3403400000000003</c:v>
                </c:pt>
                <c:pt idx="386" formatCode="General">
                  <c:v>5.3597700000000001</c:v>
                </c:pt>
                <c:pt idx="387" formatCode="General">
                  <c:v>5.36</c:v>
                </c:pt>
                <c:pt idx="388" formatCode="General">
                  <c:v>5.3600199999999996</c:v>
                </c:pt>
                <c:pt idx="389" formatCode="General">
                  <c:v>5.3602800000000004</c:v>
                </c:pt>
                <c:pt idx="390" formatCode="General">
                  <c:v>5.3618300000000003</c:v>
                </c:pt>
                <c:pt idx="391" formatCode="General">
                  <c:v>5.3620000000000001</c:v>
                </c:pt>
                <c:pt idx="392" formatCode="General">
                  <c:v>5.3622500000000004</c:v>
                </c:pt>
                <c:pt idx="393" formatCode="General">
                  <c:v>5.3680000000000003</c:v>
                </c:pt>
                <c:pt idx="394" formatCode="General">
                  <c:v>5.37</c:v>
                </c:pt>
                <c:pt idx="395" formatCode="General">
                  <c:v>5.3710000000000004</c:v>
                </c:pt>
                <c:pt idx="396" formatCode="General">
                  <c:v>5.3780000000000001</c:v>
                </c:pt>
                <c:pt idx="397" formatCode="General">
                  <c:v>5.38</c:v>
                </c:pt>
                <c:pt idx="398" formatCode="General">
                  <c:v>5.39</c:v>
                </c:pt>
                <c:pt idx="399" formatCode="General">
                  <c:v>5.4</c:v>
                </c:pt>
                <c:pt idx="400" formatCode="General">
                  <c:v>5.41</c:v>
                </c:pt>
                <c:pt idx="401" formatCode="General">
                  <c:v>5.42</c:v>
                </c:pt>
                <c:pt idx="402" formatCode="General">
                  <c:v>5.43</c:v>
                </c:pt>
                <c:pt idx="403" formatCode="General">
                  <c:v>5.44</c:v>
                </c:pt>
                <c:pt idx="404" formatCode="General">
                  <c:v>5.46</c:v>
                </c:pt>
                <c:pt idx="405" formatCode="General">
                  <c:v>5.4747399999999997</c:v>
                </c:pt>
                <c:pt idx="406" formatCode="General">
                  <c:v>5.5</c:v>
                </c:pt>
                <c:pt idx="407" formatCode="General">
                  <c:v>5.55</c:v>
                </c:pt>
                <c:pt idx="408" formatCode="General">
                  <c:v>5.5529999999999999</c:v>
                </c:pt>
                <c:pt idx="409" formatCode="General">
                  <c:v>5.6</c:v>
                </c:pt>
                <c:pt idx="410" formatCode="General">
                  <c:v>5.6410900000000002</c:v>
                </c:pt>
                <c:pt idx="411" formatCode="General">
                  <c:v>5.65</c:v>
                </c:pt>
                <c:pt idx="412" formatCode="General">
                  <c:v>5.7</c:v>
                </c:pt>
                <c:pt idx="413" formatCode="General">
                  <c:v>5.7973699999999999</c:v>
                </c:pt>
                <c:pt idx="414" formatCode="General">
                  <c:v>5.8</c:v>
                </c:pt>
                <c:pt idx="415" formatCode="General">
                  <c:v>5.9</c:v>
                </c:pt>
                <c:pt idx="416" formatCode="General">
                  <c:v>6</c:v>
                </c:pt>
                <c:pt idx="417" formatCode="General">
                  <c:v>6.05</c:v>
                </c:pt>
                <c:pt idx="418" formatCode="General">
                  <c:v>6.0529999999999999</c:v>
                </c:pt>
                <c:pt idx="419" formatCode="General">
                  <c:v>6.0546899999999999</c:v>
                </c:pt>
                <c:pt idx="420" formatCode="General">
                  <c:v>6.125</c:v>
                </c:pt>
                <c:pt idx="421" formatCode="General">
                  <c:v>6.16</c:v>
                </c:pt>
                <c:pt idx="422" formatCode="General">
                  <c:v>6.1740000000000004</c:v>
                </c:pt>
                <c:pt idx="423" formatCode="General">
                  <c:v>6.18</c:v>
                </c:pt>
                <c:pt idx="424" formatCode="General">
                  <c:v>6.1811999999999996</c:v>
                </c:pt>
                <c:pt idx="425" formatCode="General">
                  <c:v>6.19</c:v>
                </c:pt>
                <c:pt idx="426" formatCode="General">
                  <c:v>6.2</c:v>
                </c:pt>
                <c:pt idx="427" formatCode="General">
                  <c:v>6.21</c:v>
                </c:pt>
                <c:pt idx="428" formatCode="General">
                  <c:v>6.22</c:v>
                </c:pt>
                <c:pt idx="429" formatCode="General">
                  <c:v>6.23</c:v>
                </c:pt>
                <c:pt idx="430" formatCode="General">
                  <c:v>6.24</c:v>
                </c:pt>
                <c:pt idx="431" formatCode="General">
                  <c:v>6.25</c:v>
                </c:pt>
                <c:pt idx="432" formatCode="General">
                  <c:v>6.2728400000000004</c:v>
                </c:pt>
                <c:pt idx="433" formatCode="General">
                  <c:v>6.2850000000000001</c:v>
                </c:pt>
                <c:pt idx="434" formatCode="General">
                  <c:v>6.2949999999999999</c:v>
                </c:pt>
                <c:pt idx="435" formatCode="General">
                  <c:v>6.3029700000000002</c:v>
                </c:pt>
                <c:pt idx="436" formatCode="General">
                  <c:v>6.3029999999999999</c:v>
                </c:pt>
                <c:pt idx="437" formatCode="General">
                  <c:v>6.31</c:v>
                </c:pt>
                <c:pt idx="438" formatCode="General">
                  <c:v>6.32</c:v>
                </c:pt>
                <c:pt idx="439" formatCode="General">
                  <c:v>6.33</c:v>
                </c:pt>
                <c:pt idx="440" formatCode="General">
                  <c:v>6.34</c:v>
                </c:pt>
                <c:pt idx="441" formatCode="General">
                  <c:v>6.35</c:v>
                </c:pt>
                <c:pt idx="442" formatCode="General">
                  <c:v>6.36</c:v>
                </c:pt>
                <c:pt idx="443" formatCode="General">
                  <c:v>6.37</c:v>
                </c:pt>
                <c:pt idx="444" formatCode="General">
                  <c:v>6.39</c:v>
                </c:pt>
                <c:pt idx="445" formatCode="General">
                  <c:v>6.4</c:v>
                </c:pt>
                <c:pt idx="446" formatCode="General">
                  <c:v>6.41</c:v>
                </c:pt>
                <c:pt idx="447" formatCode="General">
                  <c:v>6.42</c:v>
                </c:pt>
                <c:pt idx="448" formatCode="General">
                  <c:v>6.43</c:v>
                </c:pt>
                <c:pt idx="449" formatCode="General">
                  <c:v>6.44</c:v>
                </c:pt>
                <c:pt idx="450" formatCode="General">
                  <c:v>6.45</c:v>
                </c:pt>
                <c:pt idx="451" formatCode="General">
                  <c:v>6.47</c:v>
                </c:pt>
                <c:pt idx="452" formatCode="General">
                  <c:v>6.49</c:v>
                </c:pt>
                <c:pt idx="453" formatCode="General">
                  <c:v>6.51</c:v>
                </c:pt>
                <c:pt idx="454" formatCode="General">
                  <c:v>6.54</c:v>
                </c:pt>
                <c:pt idx="455" formatCode="General">
                  <c:v>6.5529999999999999</c:v>
                </c:pt>
                <c:pt idx="456" formatCode="General">
                  <c:v>6.5564999999999998</c:v>
                </c:pt>
                <c:pt idx="457" formatCode="General">
                  <c:v>6.5580800000000004</c:v>
                </c:pt>
                <c:pt idx="458" formatCode="General">
                  <c:v>6.56</c:v>
                </c:pt>
                <c:pt idx="459" formatCode="General">
                  <c:v>6.57</c:v>
                </c:pt>
                <c:pt idx="460" formatCode="General">
                  <c:v>6.58</c:v>
                </c:pt>
                <c:pt idx="461" formatCode="General">
                  <c:v>6.59</c:v>
                </c:pt>
                <c:pt idx="462" formatCode="General">
                  <c:v>6.6</c:v>
                </c:pt>
                <c:pt idx="463" formatCode="General">
                  <c:v>6.62</c:v>
                </c:pt>
                <c:pt idx="464" formatCode="General">
                  <c:v>6.64</c:v>
                </c:pt>
                <c:pt idx="465" formatCode="General">
                  <c:v>6.6557500000000003</c:v>
                </c:pt>
                <c:pt idx="466" formatCode="General">
                  <c:v>6.6580000000000004</c:v>
                </c:pt>
                <c:pt idx="467" formatCode="General">
                  <c:v>6.665</c:v>
                </c:pt>
                <c:pt idx="468" formatCode="General">
                  <c:v>6.6651199999999999</c:v>
                </c:pt>
                <c:pt idx="469" formatCode="General">
                  <c:v>6.67</c:v>
                </c:pt>
                <c:pt idx="470" formatCode="General">
                  <c:v>6.68</c:v>
                </c:pt>
                <c:pt idx="471" formatCode="General">
                  <c:v>6.7</c:v>
                </c:pt>
                <c:pt idx="472" formatCode="General">
                  <c:v>6.75</c:v>
                </c:pt>
                <c:pt idx="473" formatCode="General">
                  <c:v>6.7754399999999997</c:v>
                </c:pt>
                <c:pt idx="474" formatCode="General">
                  <c:v>6.81</c:v>
                </c:pt>
                <c:pt idx="475" formatCode="General">
                  <c:v>6.92</c:v>
                </c:pt>
                <c:pt idx="476" formatCode="General">
                  <c:v>7</c:v>
                </c:pt>
                <c:pt idx="477" formatCode="General">
                  <c:v>7.0529999999999999</c:v>
                </c:pt>
                <c:pt idx="478" formatCode="General">
                  <c:v>7.1</c:v>
                </c:pt>
                <c:pt idx="479" formatCode="General">
                  <c:v>7.14</c:v>
                </c:pt>
                <c:pt idx="480" formatCode="General">
                  <c:v>7.18</c:v>
                </c:pt>
                <c:pt idx="481" formatCode="General">
                  <c:v>7.2</c:v>
                </c:pt>
                <c:pt idx="482" formatCode="General">
                  <c:v>7.22</c:v>
                </c:pt>
                <c:pt idx="483" formatCode="General">
                  <c:v>7.2225000000000001</c:v>
                </c:pt>
                <c:pt idx="484" formatCode="General">
                  <c:v>7.2249999999999996</c:v>
                </c:pt>
                <c:pt idx="485" formatCode="General">
                  <c:v>7.25</c:v>
                </c:pt>
                <c:pt idx="486" formatCode="General">
                  <c:v>7.27</c:v>
                </c:pt>
                <c:pt idx="487" formatCode="General">
                  <c:v>7.2737100000000003</c:v>
                </c:pt>
                <c:pt idx="488" formatCode="General">
                  <c:v>7.28</c:v>
                </c:pt>
                <c:pt idx="489" formatCode="General">
                  <c:v>7.34</c:v>
                </c:pt>
                <c:pt idx="490" formatCode="General">
                  <c:v>7.35</c:v>
                </c:pt>
                <c:pt idx="491" formatCode="General">
                  <c:v>7.36</c:v>
                </c:pt>
                <c:pt idx="492" formatCode="General">
                  <c:v>7.37</c:v>
                </c:pt>
                <c:pt idx="493" formatCode="General">
                  <c:v>7.4</c:v>
                </c:pt>
                <c:pt idx="494" formatCode="General">
                  <c:v>7.4012500000000001</c:v>
                </c:pt>
                <c:pt idx="495" formatCode="General">
                  <c:v>7.42</c:v>
                </c:pt>
                <c:pt idx="496" formatCode="General">
                  <c:v>7.47</c:v>
                </c:pt>
                <c:pt idx="497" formatCode="General">
                  <c:v>7.5289999999999999</c:v>
                </c:pt>
                <c:pt idx="498" formatCode="General">
                  <c:v>7.5419999999999998</c:v>
                </c:pt>
                <c:pt idx="499" formatCode="General">
                  <c:v>7.5529999999999999</c:v>
                </c:pt>
                <c:pt idx="500" formatCode="General">
                  <c:v>7.5698499999999997</c:v>
                </c:pt>
                <c:pt idx="501" formatCode="General">
                  <c:v>7.5940000000000003</c:v>
                </c:pt>
                <c:pt idx="502" formatCode="General">
                  <c:v>7.62</c:v>
                </c:pt>
                <c:pt idx="503" formatCode="General">
                  <c:v>7.6414099999999996</c:v>
                </c:pt>
                <c:pt idx="504" formatCode="General">
                  <c:v>7.6493700000000002</c:v>
                </c:pt>
                <c:pt idx="505" formatCode="General">
                  <c:v>7.65</c:v>
                </c:pt>
                <c:pt idx="506" formatCode="General">
                  <c:v>7.66113</c:v>
                </c:pt>
                <c:pt idx="507" formatCode="General">
                  <c:v>7.6669999999999998</c:v>
                </c:pt>
                <c:pt idx="508" formatCode="General">
                  <c:v>7.68</c:v>
                </c:pt>
                <c:pt idx="509" formatCode="General">
                  <c:v>7.6980000000000004</c:v>
                </c:pt>
                <c:pt idx="510" formatCode="General">
                  <c:v>7.7</c:v>
                </c:pt>
                <c:pt idx="511" formatCode="General">
                  <c:v>7.7249999999999996</c:v>
                </c:pt>
                <c:pt idx="512" formatCode="General">
                  <c:v>7.7450000000000001</c:v>
                </c:pt>
                <c:pt idx="513" formatCode="General">
                  <c:v>7.75</c:v>
                </c:pt>
                <c:pt idx="514" formatCode="General">
                  <c:v>7.7670000000000003</c:v>
                </c:pt>
                <c:pt idx="515" formatCode="General">
                  <c:v>7.77</c:v>
                </c:pt>
                <c:pt idx="516" formatCode="General">
                  <c:v>7.7889999999999997</c:v>
                </c:pt>
                <c:pt idx="517" formatCode="General">
                  <c:v>7.81</c:v>
                </c:pt>
                <c:pt idx="518" formatCode="General">
                  <c:v>7.819</c:v>
                </c:pt>
                <c:pt idx="519" formatCode="General">
                  <c:v>7.86</c:v>
                </c:pt>
                <c:pt idx="520" formatCode="General">
                  <c:v>7.8864000000000001</c:v>
                </c:pt>
                <c:pt idx="521" formatCode="General">
                  <c:v>7.8879999999999999</c:v>
                </c:pt>
                <c:pt idx="522" formatCode="General">
                  <c:v>7.8970000000000002</c:v>
                </c:pt>
                <c:pt idx="523" formatCode="General">
                  <c:v>7.93</c:v>
                </c:pt>
                <c:pt idx="524" formatCode="General">
                  <c:v>7.9359999999999999</c:v>
                </c:pt>
                <c:pt idx="525" formatCode="General">
                  <c:v>8</c:v>
                </c:pt>
                <c:pt idx="526" formatCode="General">
                  <c:v>8.0050000000000008</c:v>
                </c:pt>
                <c:pt idx="527" formatCode="General">
                  <c:v>8.01</c:v>
                </c:pt>
                <c:pt idx="528" formatCode="General">
                  <c:v>8.0139999999999993</c:v>
                </c:pt>
                <c:pt idx="529" formatCode="General">
                  <c:v>8.0440000000000005</c:v>
                </c:pt>
                <c:pt idx="530" formatCode="General">
                  <c:v>8.0530000000000008</c:v>
                </c:pt>
                <c:pt idx="531" formatCode="General">
                  <c:v>8.0790000000000006</c:v>
                </c:pt>
                <c:pt idx="532" formatCode="General">
                  <c:v>8.08</c:v>
                </c:pt>
                <c:pt idx="533" formatCode="General">
                  <c:v>8.1</c:v>
                </c:pt>
                <c:pt idx="534" formatCode="General">
                  <c:v>8.1000200000000007</c:v>
                </c:pt>
                <c:pt idx="535" formatCode="General">
                  <c:v>8.1010000000000009</c:v>
                </c:pt>
                <c:pt idx="536" formatCode="General">
                  <c:v>8.1050000000000004</c:v>
                </c:pt>
                <c:pt idx="537" formatCode="General">
                  <c:v>8.109</c:v>
                </c:pt>
                <c:pt idx="538" formatCode="General">
                  <c:v>8.1199999999999992</c:v>
                </c:pt>
                <c:pt idx="539" formatCode="General">
                  <c:v>8.1310000000000002</c:v>
                </c:pt>
                <c:pt idx="540" formatCode="General">
                  <c:v>8.1379999999999999</c:v>
                </c:pt>
                <c:pt idx="541" formatCode="General">
                  <c:v>8.16</c:v>
                </c:pt>
                <c:pt idx="542" formatCode="General">
                  <c:v>8.1660000000000004</c:v>
                </c:pt>
                <c:pt idx="543" formatCode="General">
                  <c:v>8.1700900000000001</c:v>
                </c:pt>
                <c:pt idx="544" formatCode="General">
                  <c:v>8.1999999999999993</c:v>
                </c:pt>
                <c:pt idx="545" formatCode="General">
                  <c:v>8.2100000000000009</c:v>
                </c:pt>
                <c:pt idx="546" formatCode="General">
                  <c:v>8.24</c:v>
                </c:pt>
                <c:pt idx="547" formatCode="General">
                  <c:v>8.2799999999999994</c:v>
                </c:pt>
                <c:pt idx="548" formatCode="General">
                  <c:v>8.2957999999999998</c:v>
                </c:pt>
                <c:pt idx="549" formatCode="General">
                  <c:v>8.2962000000000007</c:v>
                </c:pt>
                <c:pt idx="550" formatCode="General">
                  <c:v>8.32</c:v>
                </c:pt>
                <c:pt idx="551" formatCode="General">
                  <c:v>8.33</c:v>
                </c:pt>
                <c:pt idx="552" formatCode="General">
                  <c:v>8.4</c:v>
                </c:pt>
                <c:pt idx="553" formatCode="General">
                  <c:v>8.4260000000000002</c:v>
                </c:pt>
                <c:pt idx="554" formatCode="General">
                  <c:v>8.4480000000000004</c:v>
                </c:pt>
                <c:pt idx="555" formatCode="General">
                  <c:v>8.4499999999999993</c:v>
                </c:pt>
                <c:pt idx="556" formatCode="General">
                  <c:v>8.4723799999999994</c:v>
                </c:pt>
                <c:pt idx="557" formatCode="General">
                  <c:v>8.48</c:v>
                </c:pt>
                <c:pt idx="558" formatCode="General">
                  <c:v>8.4994999999999994</c:v>
                </c:pt>
                <c:pt idx="559" formatCode="General">
                  <c:v>8.5</c:v>
                </c:pt>
                <c:pt idx="560" formatCode="General">
                  <c:v>8.52</c:v>
                </c:pt>
                <c:pt idx="561" formatCode="General">
                  <c:v>8.5530000000000008</c:v>
                </c:pt>
                <c:pt idx="562" formatCode="General">
                  <c:v>8.6</c:v>
                </c:pt>
                <c:pt idx="563" formatCode="General">
                  <c:v>8.6037499999999998</c:v>
                </c:pt>
                <c:pt idx="564" formatCode="General">
                  <c:v>8.6110000000000007</c:v>
                </c:pt>
                <c:pt idx="565" formatCode="General">
                  <c:v>8.6639999999999997</c:v>
                </c:pt>
                <c:pt idx="566" formatCode="General">
                  <c:v>8.6777499999999996</c:v>
                </c:pt>
                <c:pt idx="567" formatCode="General">
                  <c:v>8.6999999999999993</c:v>
                </c:pt>
                <c:pt idx="568" formatCode="General">
                  <c:v>8.7080000000000002</c:v>
                </c:pt>
                <c:pt idx="569" formatCode="General">
                  <c:v>8.7247400000000006</c:v>
                </c:pt>
                <c:pt idx="570" formatCode="General">
                  <c:v>8.75</c:v>
                </c:pt>
                <c:pt idx="571" formatCode="General">
                  <c:v>8.7680000000000007</c:v>
                </c:pt>
                <c:pt idx="572" formatCode="General">
                  <c:v>8.8000000000000007</c:v>
                </c:pt>
                <c:pt idx="573" formatCode="General">
                  <c:v>8.8330000000000002</c:v>
                </c:pt>
                <c:pt idx="574" formatCode="General">
                  <c:v>8.85</c:v>
                </c:pt>
                <c:pt idx="575" formatCode="General">
                  <c:v>8.8849999999999998</c:v>
                </c:pt>
                <c:pt idx="576" formatCode="General">
                  <c:v>8.92</c:v>
                </c:pt>
                <c:pt idx="577" formatCode="General">
                  <c:v>8.94</c:v>
                </c:pt>
                <c:pt idx="578" formatCode="General">
                  <c:v>8.98</c:v>
                </c:pt>
                <c:pt idx="579" formatCode="General">
                  <c:v>9</c:v>
                </c:pt>
                <c:pt idx="580" formatCode="General">
                  <c:v>9.0050000000000008</c:v>
                </c:pt>
                <c:pt idx="581" formatCode="General">
                  <c:v>9.02</c:v>
                </c:pt>
                <c:pt idx="582" formatCode="General">
                  <c:v>9.0299999999999994</c:v>
                </c:pt>
                <c:pt idx="583" formatCode="General">
                  <c:v>9.0309399999999993</c:v>
                </c:pt>
                <c:pt idx="584" formatCode="General">
                  <c:v>9.0449999999999999</c:v>
                </c:pt>
                <c:pt idx="585" formatCode="General">
                  <c:v>9.0530000000000008</c:v>
                </c:pt>
                <c:pt idx="586" formatCode="General">
                  <c:v>9.0670000000000002</c:v>
                </c:pt>
                <c:pt idx="587" formatCode="General">
                  <c:v>9.08</c:v>
                </c:pt>
                <c:pt idx="588" formatCode="General">
                  <c:v>9.1489999999999991</c:v>
                </c:pt>
                <c:pt idx="589" formatCode="General">
                  <c:v>9.1630000000000003</c:v>
                </c:pt>
                <c:pt idx="590" formatCode="General">
                  <c:v>9.18</c:v>
                </c:pt>
                <c:pt idx="591" formatCode="General">
                  <c:v>9.2065000000000001</c:v>
                </c:pt>
                <c:pt idx="592" formatCode="General">
                  <c:v>9.2189999999999994</c:v>
                </c:pt>
                <c:pt idx="593" formatCode="General">
                  <c:v>9.25</c:v>
                </c:pt>
                <c:pt idx="594" formatCode="General">
                  <c:v>9.2539999999999996</c:v>
                </c:pt>
                <c:pt idx="595" formatCode="General">
                  <c:v>9.3000000000000007</c:v>
                </c:pt>
                <c:pt idx="596" formatCode="General">
                  <c:v>9.36</c:v>
                </c:pt>
                <c:pt idx="597" formatCode="General">
                  <c:v>9.4</c:v>
                </c:pt>
                <c:pt idx="598" formatCode="General">
                  <c:v>9.4499999999999993</c:v>
                </c:pt>
                <c:pt idx="599" formatCode="General">
                  <c:v>9.5</c:v>
                </c:pt>
                <c:pt idx="600" formatCode="General">
                  <c:v>9.5220000000000002</c:v>
                </c:pt>
                <c:pt idx="601" formatCode="General">
                  <c:v>9.5530000000000008</c:v>
                </c:pt>
                <c:pt idx="602" formatCode="General">
                  <c:v>9.5588800000000003</c:v>
                </c:pt>
                <c:pt idx="603" formatCode="General">
                  <c:v>9.56</c:v>
                </c:pt>
                <c:pt idx="604" formatCode="General">
                  <c:v>9.59</c:v>
                </c:pt>
                <c:pt idx="605" formatCode="General">
                  <c:v>9.6</c:v>
                </c:pt>
                <c:pt idx="606" formatCode="General">
                  <c:v>9.6300000000000008</c:v>
                </c:pt>
                <c:pt idx="607" formatCode="General">
                  <c:v>9.64</c:v>
                </c:pt>
                <c:pt idx="608" formatCode="General">
                  <c:v>9.6780000000000008</c:v>
                </c:pt>
                <c:pt idx="609" formatCode="General">
                  <c:v>9.68</c:v>
                </c:pt>
                <c:pt idx="610" formatCode="General">
                  <c:v>9.6920000000000002</c:v>
                </c:pt>
                <c:pt idx="611" formatCode="General">
                  <c:v>9.6999999999999993</c:v>
                </c:pt>
                <c:pt idx="612" formatCode="General">
                  <c:v>9.7260000000000009</c:v>
                </c:pt>
                <c:pt idx="613" formatCode="General">
                  <c:v>9.74</c:v>
                </c:pt>
                <c:pt idx="614" formatCode="General">
                  <c:v>9.75</c:v>
                </c:pt>
                <c:pt idx="615" formatCode="General">
                  <c:v>9.8000000000000007</c:v>
                </c:pt>
                <c:pt idx="616" formatCode="General">
                  <c:v>9.8080800000000004</c:v>
                </c:pt>
                <c:pt idx="617" formatCode="General">
                  <c:v>9.8209999999999997</c:v>
                </c:pt>
                <c:pt idx="618" formatCode="General">
                  <c:v>9.83</c:v>
                </c:pt>
                <c:pt idx="619" formatCode="General">
                  <c:v>9.8680000000000003</c:v>
                </c:pt>
                <c:pt idx="620" formatCode="General">
                  <c:v>9.9</c:v>
                </c:pt>
                <c:pt idx="621" formatCode="General">
                  <c:v>9.9169999999999998</c:v>
                </c:pt>
                <c:pt idx="622" formatCode="General">
                  <c:v>9.9209999999999994</c:v>
                </c:pt>
                <c:pt idx="623" formatCode="General">
                  <c:v>10</c:v>
                </c:pt>
                <c:pt idx="624" formatCode="General">
                  <c:v>10.050000000000001</c:v>
                </c:pt>
                <c:pt idx="625" formatCode="General">
                  <c:v>10.053000000000001</c:v>
                </c:pt>
                <c:pt idx="626" formatCode="General">
                  <c:v>10.17</c:v>
                </c:pt>
                <c:pt idx="627" formatCode="General">
                  <c:v>10.25</c:v>
                </c:pt>
                <c:pt idx="628" formatCode="General">
                  <c:v>10.2842</c:v>
                </c:pt>
                <c:pt idx="629" formatCode="General">
                  <c:v>10.3</c:v>
                </c:pt>
                <c:pt idx="630" formatCode="General">
                  <c:v>10.372</c:v>
                </c:pt>
                <c:pt idx="631" formatCode="General">
                  <c:v>10.375</c:v>
                </c:pt>
                <c:pt idx="632" formatCode="General">
                  <c:v>10.4</c:v>
                </c:pt>
                <c:pt idx="633" formatCode="General">
                  <c:v>10.448</c:v>
                </c:pt>
                <c:pt idx="634" formatCode="General">
                  <c:v>10.478</c:v>
                </c:pt>
                <c:pt idx="635" formatCode="General">
                  <c:v>10.5</c:v>
                </c:pt>
                <c:pt idx="636" formatCode="General">
                  <c:v>10.506</c:v>
                </c:pt>
                <c:pt idx="637" formatCode="General">
                  <c:v>10.5098</c:v>
                </c:pt>
                <c:pt idx="638" formatCode="General">
                  <c:v>10.536</c:v>
                </c:pt>
                <c:pt idx="639" formatCode="General">
                  <c:v>10.55</c:v>
                </c:pt>
                <c:pt idx="640" formatCode="General">
                  <c:v>10.553000000000001</c:v>
                </c:pt>
                <c:pt idx="641" formatCode="General">
                  <c:v>10.62</c:v>
                </c:pt>
                <c:pt idx="642" formatCode="General">
                  <c:v>10.69</c:v>
                </c:pt>
                <c:pt idx="643" formatCode="General">
                  <c:v>10.7</c:v>
                </c:pt>
                <c:pt idx="644" formatCode="General">
                  <c:v>10.75</c:v>
                </c:pt>
                <c:pt idx="645" formatCode="General">
                  <c:v>10.8</c:v>
                </c:pt>
                <c:pt idx="646" formatCode="General">
                  <c:v>10.83</c:v>
                </c:pt>
                <c:pt idx="647" formatCode="General">
                  <c:v>10.9</c:v>
                </c:pt>
                <c:pt idx="648" formatCode="General">
                  <c:v>10.94</c:v>
                </c:pt>
                <c:pt idx="649" formatCode="General">
                  <c:v>11</c:v>
                </c:pt>
                <c:pt idx="650" formatCode="General">
                  <c:v>11.004</c:v>
                </c:pt>
                <c:pt idx="651" formatCode="General">
                  <c:v>11.053000000000001</c:v>
                </c:pt>
                <c:pt idx="652" formatCode="General">
                  <c:v>11.096</c:v>
                </c:pt>
                <c:pt idx="653" formatCode="General">
                  <c:v>11.1</c:v>
                </c:pt>
                <c:pt idx="654" formatCode="General">
                  <c:v>11.1006</c:v>
                </c:pt>
                <c:pt idx="655" formatCode="General">
                  <c:v>11.17</c:v>
                </c:pt>
                <c:pt idx="656" formatCode="General">
                  <c:v>11.234999999999999</c:v>
                </c:pt>
                <c:pt idx="657" formatCode="General">
                  <c:v>11.25</c:v>
                </c:pt>
                <c:pt idx="658" formatCode="General">
                  <c:v>11.3</c:v>
                </c:pt>
                <c:pt idx="659" formatCode="General">
                  <c:v>11.315200000000001</c:v>
                </c:pt>
                <c:pt idx="660" formatCode="General">
                  <c:v>11.4</c:v>
                </c:pt>
                <c:pt idx="661" formatCode="General">
                  <c:v>11.5</c:v>
                </c:pt>
                <c:pt idx="662" formatCode="General">
                  <c:v>11.553000000000001</c:v>
                </c:pt>
                <c:pt idx="663" formatCode="General">
                  <c:v>11.6813</c:v>
                </c:pt>
                <c:pt idx="664" formatCode="General">
                  <c:v>11.708</c:v>
                </c:pt>
                <c:pt idx="665" formatCode="General">
                  <c:v>11.75</c:v>
                </c:pt>
                <c:pt idx="666" formatCode="General">
                  <c:v>11.750999999999999</c:v>
                </c:pt>
                <c:pt idx="667" formatCode="General">
                  <c:v>11.799099999999999</c:v>
                </c:pt>
                <c:pt idx="668" formatCode="General">
                  <c:v>11.8</c:v>
                </c:pt>
                <c:pt idx="669" formatCode="General">
                  <c:v>11.864000000000001</c:v>
                </c:pt>
                <c:pt idx="670" formatCode="General">
                  <c:v>11.9</c:v>
                </c:pt>
                <c:pt idx="671" formatCode="General">
                  <c:v>11.909000000000001</c:v>
                </c:pt>
                <c:pt idx="672" formatCode="General">
                  <c:v>11.917</c:v>
                </c:pt>
                <c:pt idx="673" formatCode="General">
                  <c:v>12</c:v>
                </c:pt>
                <c:pt idx="674" formatCode="General">
                  <c:v>12.05</c:v>
                </c:pt>
                <c:pt idx="675" formatCode="General">
                  <c:v>12.053000000000001</c:v>
                </c:pt>
                <c:pt idx="676" formatCode="General">
                  <c:v>12.087999999999999</c:v>
                </c:pt>
                <c:pt idx="677" formatCode="General">
                  <c:v>12.1</c:v>
                </c:pt>
                <c:pt idx="678" formatCode="General">
                  <c:v>12.193</c:v>
                </c:pt>
                <c:pt idx="679" formatCode="General">
                  <c:v>12.196</c:v>
                </c:pt>
                <c:pt idx="680" formatCode="General">
                  <c:v>12.224</c:v>
                </c:pt>
                <c:pt idx="681" formatCode="General">
                  <c:v>12.25</c:v>
                </c:pt>
                <c:pt idx="682" formatCode="General">
                  <c:v>12.3</c:v>
                </c:pt>
                <c:pt idx="683" formatCode="General">
                  <c:v>12.328900000000001</c:v>
                </c:pt>
                <c:pt idx="684" formatCode="General">
                  <c:v>12.4</c:v>
                </c:pt>
                <c:pt idx="685" formatCode="General">
                  <c:v>12.5</c:v>
                </c:pt>
                <c:pt idx="686" formatCode="General">
                  <c:v>12.553000000000001</c:v>
                </c:pt>
                <c:pt idx="687" formatCode="General">
                  <c:v>12.5741</c:v>
                </c:pt>
                <c:pt idx="688" formatCode="General">
                  <c:v>12.615600000000001</c:v>
                </c:pt>
                <c:pt idx="689" formatCode="General">
                  <c:v>12.6495</c:v>
                </c:pt>
                <c:pt idx="690" formatCode="General">
                  <c:v>12.7</c:v>
                </c:pt>
                <c:pt idx="691" formatCode="General">
                  <c:v>12.738</c:v>
                </c:pt>
                <c:pt idx="692" formatCode="General">
                  <c:v>12.792</c:v>
                </c:pt>
                <c:pt idx="693" formatCode="General">
                  <c:v>12.9</c:v>
                </c:pt>
                <c:pt idx="694" formatCode="General">
                  <c:v>12.99</c:v>
                </c:pt>
                <c:pt idx="695" formatCode="General">
                  <c:v>13</c:v>
                </c:pt>
                <c:pt idx="696" formatCode="General">
                  <c:v>13.053000000000001</c:v>
                </c:pt>
                <c:pt idx="697" formatCode="General">
                  <c:v>13.055</c:v>
                </c:pt>
                <c:pt idx="698" formatCode="General">
                  <c:v>13.0581</c:v>
                </c:pt>
                <c:pt idx="699" formatCode="General">
                  <c:v>13.12</c:v>
                </c:pt>
                <c:pt idx="700" formatCode="General">
                  <c:v>13.25</c:v>
                </c:pt>
                <c:pt idx="701" formatCode="General">
                  <c:v>13.28</c:v>
                </c:pt>
                <c:pt idx="702" formatCode="General">
                  <c:v>13.2874</c:v>
                </c:pt>
                <c:pt idx="703" formatCode="General">
                  <c:v>13.3</c:v>
                </c:pt>
                <c:pt idx="704" formatCode="General">
                  <c:v>13.5</c:v>
                </c:pt>
                <c:pt idx="705" formatCode="General">
                  <c:v>13.520799999999999</c:v>
                </c:pt>
                <c:pt idx="706" formatCode="General">
                  <c:v>13.54</c:v>
                </c:pt>
                <c:pt idx="707" formatCode="General">
                  <c:v>13.553000000000001</c:v>
                </c:pt>
                <c:pt idx="708" formatCode="General">
                  <c:v>13.57</c:v>
                </c:pt>
                <c:pt idx="709" formatCode="General">
                  <c:v>13.587</c:v>
                </c:pt>
                <c:pt idx="710" formatCode="General">
                  <c:v>13.646000000000001</c:v>
                </c:pt>
                <c:pt idx="711" formatCode="General">
                  <c:v>13.7</c:v>
                </c:pt>
                <c:pt idx="712" formatCode="General">
                  <c:v>13.7583</c:v>
                </c:pt>
                <c:pt idx="713" formatCode="General">
                  <c:v>13.766999999999999</c:v>
                </c:pt>
                <c:pt idx="714" formatCode="General">
                  <c:v>13.821999999999999</c:v>
                </c:pt>
                <c:pt idx="715" formatCode="General">
                  <c:v>13.83</c:v>
                </c:pt>
                <c:pt idx="716" formatCode="General">
                  <c:v>13.965</c:v>
                </c:pt>
                <c:pt idx="717" formatCode="General">
                  <c:v>14</c:v>
                </c:pt>
                <c:pt idx="718" formatCode="General">
                  <c:v>14.053000000000001</c:v>
                </c:pt>
                <c:pt idx="719" formatCode="General">
                  <c:v>14.068199999999999</c:v>
                </c:pt>
                <c:pt idx="720" formatCode="General">
                  <c:v>14.141400000000001</c:v>
                </c:pt>
                <c:pt idx="721" formatCode="General">
                  <c:v>14.182</c:v>
                </c:pt>
                <c:pt idx="722" formatCode="General">
                  <c:v>14.25</c:v>
                </c:pt>
                <c:pt idx="723" formatCode="General">
                  <c:v>14.3249</c:v>
                </c:pt>
                <c:pt idx="724" formatCode="General">
                  <c:v>14.364000000000001</c:v>
                </c:pt>
                <c:pt idx="725" formatCode="General">
                  <c:v>14.3767</c:v>
                </c:pt>
                <c:pt idx="726" formatCode="General">
                  <c:v>14.419</c:v>
                </c:pt>
                <c:pt idx="727" formatCode="General">
                  <c:v>14.472</c:v>
                </c:pt>
                <c:pt idx="728" formatCode="General">
                  <c:v>14.486000000000001</c:v>
                </c:pt>
                <c:pt idx="729" formatCode="General">
                  <c:v>14.5</c:v>
                </c:pt>
                <c:pt idx="730" formatCode="General">
                  <c:v>14.5243</c:v>
                </c:pt>
                <c:pt idx="731" formatCode="General">
                  <c:v>14.553000000000001</c:v>
                </c:pt>
                <c:pt idx="732" formatCode="General">
                  <c:v>14.5595</c:v>
                </c:pt>
                <c:pt idx="733" formatCode="General">
                  <c:v>14.564399999999999</c:v>
                </c:pt>
                <c:pt idx="734" formatCode="General">
                  <c:v>14.566000000000001</c:v>
                </c:pt>
                <c:pt idx="735" formatCode="General">
                  <c:v>14.653</c:v>
                </c:pt>
                <c:pt idx="736" formatCode="General">
                  <c:v>14.694000000000001</c:v>
                </c:pt>
                <c:pt idx="737" formatCode="General">
                  <c:v>14.75</c:v>
                </c:pt>
                <c:pt idx="738" formatCode="General">
                  <c:v>14.766999999999999</c:v>
                </c:pt>
                <c:pt idx="739" formatCode="General">
                  <c:v>14.7806</c:v>
                </c:pt>
                <c:pt idx="740" formatCode="General">
                  <c:v>14.807</c:v>
                </c:pt>
                <c:pt idx="741" formatCode="General">
                  <c:v>14.8095</c:v>
                </c:pt>
                <c:pt idx="742" formatCode="General">
                  <c:v>14.837</c:v>
                </c:pt>
                <c:pt idx="743" formatCode="General">
                  <c:v>14.875500000000001</c:v>
                </c:pt>
                <c:pt idx="744" formatCode="General">
                  <c:v>14.888</c:v>
                </c:pt>
                <c:pt idx="745" formatCode="General">
                  <c:v>14.891999999999999</c:v>
                </c:pt>
                <c:pt idx="746" formatCode="General">
                  <c:v>14.909000000000001</c:v>
                </c:pt>
                <c:pt idx="747" formatCode="General">
                  <c:v>14.927</c:v>
                </c:pt>
                <c:pt idx="748" formatCode="General">
                  <c:v>14.962</c:v>
                </c:pt>
                <c:pt idx="749" formatCode="General">
                  <c:v>14.996</c:v>
                </c:pt>
                <c:pt idx="750" formatCode="General">
                  <c:v>15</c:v>
                </c:pt>
                <c:pt idx="751" formatCode="General">
                  <c:v>15.045</c:v>
                </c:pt>
                <c:pt idx="752" formatCode="General">
                  <c:v>15.053000000000001</c:v>
                </c:pt>
                <c:pt idx="753" formatCode="General">
                  <c:v>15.093</c:v>
                </c:pt>
                <c:pt idx="754" formatCode="General">
                  <c:v>15.2247</c:v>
                </c:pt>
                <c:pt idx="755" formatCode="General">
                  <c:v>15.247999999999999</c:v>
                </c:pt>
                <c:pt idx="756" formatCode="General">
                  <c:v>15.2555</c:v>
                </c:pt>
                <c:pt idx="757" formatCode="General">
                  <c:v>15.263</c:v>
                </c:pt>
                <c:pt idx="758" formatCode="General">
                  <c:v>15.448</c:v>
                </c:pt>
                <c:pt idx="759" formatCode="General">
                  <c:v>15.477</c:v>
                </c:pt>
                <c:pt idx="760" formatCode="General">
                  <c:v>15.4869</c:v>
                </c:pt>
                <c:pt idx="761" formatCode="General">
                  <c:v>15.5</c:v>
                </c:pt>
                <c:pt idx="762" formatCode="General">
                  <c:v>15.553000000000001</c:v>
                </c:pt>
                <c:pt idx="763" formatCode="General">
                  <c:v>15.668200000000001</c:v>
                </c:pt>
                <c:pt idx="764" formatCode="General">
                  <c:v>15.731</c:v>
                </c:pt>
                <c:pt idx="765" formatCode="General">
                  <c:v>15.9443</c:v>
                </c:pt>
                <c:pt idx="766" formatCode="General">
                  <c:v>15.9595</c:v>
                </c:pt>
                <c:pt idx="767" formatCode="General">
                  <c:v>15.965999999999999</c:v>
                </c:pt>
                <c:pt idx="768" formatCode="General">
                  <c:v>15.97</c:v>
                </c:pt>
                <c:pt idx="769" formatCode="General">
                  <c:v>15.99</c:v>
                </c:pt>
                <c:pt idx="770" formatCode="General">
                  <c:v>16</c:v>
                </c:pt>
                <c:pt idx="771" formatCode="General">
                  <c:v>16.053000000000001</c:v>
                </c:pt>
                <c:pt idx="772" formatCode="General">
                  <c:v>16.064</c:v>
                </c:pt>
                <c:pt idx="773" formatCode="General">
                  <c:v>16.068000000000001</c:v>
                </c:pt>
                <c:pt idx="774" formatCode="General">
                  <c:v>16.256</c:v>
                </c:pt>
                <c:pt idx="775" formatCode="General">
                  <c:v>16.3081</c:v>
                </c:pt>
                <c:pt idx="776" formatCode="General">
                  <c:v>16.347000000000001</c:v>
                </c:pt>
                <c:pt idx="777" formatCode="General">
                  <c:v>16.443000000000001</c:v>
                </c:pt>
                <c:pt idx="778" formatCode="General">
                  <c:v>16.5</c:v>
                </c:pt>
                <c:pt idx="779" formatCode="General">
                  <c:v>16.532</c:v>
                </c:pt>
                <c:pt idx="780" formatCode="General">
                  <c:v>16.553000000000001</c:v>
                </c:pt>
                <c:pt idx="781" formatCode="General">
                  <c:v>16.650500000000001</c:v>
                </c:pt>
                <c:pt idx="782" formatCode="General">
                  <c:v>16.695</c:v>
                </c:pt>
                <c:pt idx="783" formatCode="General">
                  <c:v>16.82</c:v>
                </c:pt>
                <c:pt idx="784" formatCode="General">
                  <c:v>16.824000000000002</c:v>
                </c:pt>
                <c:pt idx="785" formatCode="General">
                  <c:v>16.974</c:v>
                </c:pt>
                <c:pt idx="786" formatCode="General">
                  <c:v>17</c:v>
                </c:pt>
                <c:pt idx="787" formatCode="General">
                  <c:v>17.053000000000001</c:v>
                </c:pt>
                <c:pt idx="788" formatCode="General">
                  <c:v>17.061499999999999</c:v>
                </c:pt>
                <c:pt idx="789" formatCode="General">
                  <c:v>17.074000000000002</c:v>
                </c:pt>
                <c:pt idx="790" formatCode="General">
                  <c:v>17.130500000000001</c:v>
                </c:pt>
                <c:pt idx="791" formatCode="General">
                  <c:v>17.138000000000002</c:v>
                </c:pt>
                <c:pt idx="792" formatCode="General">
                  <c:v>17.243500000000001</c:v>
                </c:pt>
                <c:pt idx="793" formatCode="General">
                  <c:v>17.297999999999998</c:v>
                </c:pt>
                <c:pt idx="794" formatCode="General">
                  <c:v>17.3</c:v>
                </c:pt>
                <c:pt idx="795" formatCode="General">
                  <c:v>17.300999999999998</c:v>
                </c:pt>
                <c:pt idx="796" formatCode="General">
                  <c:v>17.391400000000001</c:v>
                </c:pt>
                <c:pt idx="797" formatCode="General">
                  <c:v>17.431000000000001</c:v>
                </c:pt>
                <c:pt idx="798" formatCode="General">
                  <c:v>17.466999999999999</c:v>
                </c:pt>
                <c:pt idx="799" formatCode="General">
                  <c:v>17.5</c:v>
                </c:pt>
                <c:pt idx="800" formatCode="General">
                  <c:v>17.553000000000001</c:v>
                </c:pt>
                <c:pt idx="801" formatCode="General">
                  <c:v>17.616</c:v>
                </c:pt>
                <c:pt idx="802" formatCode="General">
                  <c:v>17.687000000000001</c:v>
                </c:pt>
                <c:pt idx="803" formatCode="General">
                  <c:v>17.899999999999999</c:v>
                </c:pt>
                <c:pt idx="804" formatCode="General">
                  <c:v>17.901</c:v>
                </c:pt>
                <c:pt idx="805" formatCode="General">
                  <c:v>18</c:v>
                </c:pt>
                <c:pt idx="806" formatCode="General">
                  <c:v>18.053000000000001</c:v>
                </c:pt>
                <c:pt idx="807" formatCode="General">
                  <c:v>18.087</c:v>
                </c:pt>
                <c:pt idx="808" formatCode="General">
                  <c:v>18.158000000000001</c:v>
                </c:pt>
                <c:pt idx="809" formatCode="General">
                  <c:v>18.273</c:v>
                </c:pt>
                <c:pt idx="810" formatCode="General">
                  <c:v>18.309000000000001</c:v>
                </c:pt>
                <c:pt idx="811" formatCode="General">
                  <c:v>18.46</c:v>
                </c:pt>
                <c:pt idx="812" formatCode="General">
                  <c:v>18.474699999999999</c:v>
                </c:pt>
                <c:pt idx="813" formatCode="General">
                  <c:v>18.5</c:v>
                </c:pt>
                <c:pt idx="814" formatCode="General">
                  <c:v>18.515999999999998</c:v>
                </c:pt>
                <c:pt idx="815" formatCode="General">
                  <c:v>18.52</c:v>
                </c:pt>
                <c:pt idx="816" formatCode="General">
                  <c:v>18.632000000000001</c:v>
                </c:pt>
                <c:pt idx="817" formatCode="General">
                  <c:v>18.7</c:v>
                </c:pt>
                <c:pt idx="818" formatCode="General">
                  <c:v>18.832999999999998</c:v>
                </c:pt>
                <c:pt idx="819" formatCode="General">
                  <c:v>19</c:v>
                </c:pt>
                <c:pt idx="820" formatCode="General">
                  <c:v>19.03</c:v>
                </c:pt>
                <c:pt idx="821" formatCode="General">
                  <c:v>19.033999999999999</c:v>
                </c:pt>
                <c:pt idx="822" formatCode="General">
                  <c:v>19.053000000000001</c:v>
                </c:pt>
                <c:pt idx="823" formatCode="General">
                  <c:v>19.184999999999999</c:v>
                </c:pt>
                <c:pt idx="824" formatCode="General">
                  <c:v>19.346</c:v>
                </c:pt>
                <c:pt idx="825" formatCode="General">
                  <c:v>19.5</c:v>
                </c:pt>
                <c:pt idx="826" formatCode="General">
                  <c:v>19.510999999999999</c:v>
                </c:pt>
                <c:pt idx="827" formatCode="General">
                  <c:v>19.553000000000001</c:v>
                </c:pt>
                <c:pt idx="828" formatCode="General">
                  <c:v>19.5581</c:v>
                </c:pt>
                <c:pt idx="829" formatCode="General">
                  <c:v>19.600000000000001</c:v>
                </c:pt>
                <c:pt idx="830" formatCode="General">
                  <c:v>19.661000000000001</c:v>
                </c:pt>
                <c:pt idx="831" formatCode="General">
                  <c:v>19.794</c:v>
                </c:pt>
                <c:pt idx="832" formatCode="General">
                  <c:v>19.891999999999999</c:v>
                </c:pt>
                <c:pt idx="833" formatCode="General">
                  <c:v>19.998699999999999</c:v>
                </c:pt>
                <c:pt idx="834" formatCode="General">
                  <c:v>19.999400000000001</c:v>
                </c:pt>
                <c:pt idx="835" formatCode="General">
                  <c:v>19.999700000000001</c:v>
                </c:pt>
                <c:pt idx="836" formatCode="General">
                  <c:v>20</c:v>
                </c:pt>
                <c:pt idx="837" formatCode="General">
                  <c:v>20.000299999999999</c:v>
                </c:pt>
                <c:pt idx="838" formatCode="General">
                  <c:v>20.000599999999999</c:v>
                </c:pt>
                <c:pt idx="839" formatCode="General">
                  <c:v>20.001200000000001</c:v>
                </c:pt>
                <c:pt idx="840" formatCode="General">
                  <c:v>20.295500000000001</c:v>
                </c:pt>
                <c:pt idx="841" formatCode="General">
                  <c:v>21</c:v>
                </c:pt>
                <c:pt idx="842" formatCode="General">
                  <c:v>22</c:v>
                </c:pt>
                <c:pt idx="843" formatCode="General">
                  <c:v>23</c:v>
                </c:pt>
                <c:pt idx="844" formatCode="General">
                  <c:v>24</c:v>
                </c:pt>
                <c:pt idx="845" formatCode="General">
                  <c:v>24.2789</c:v>
                </c:pt>
                <c:pt idx="846" formatCode="General">
                  <c:v>24.310700000000001</c:v>
                </c:pt>
                <c:pt idx="847" formatCode="General">
                  <c:v>25</c:v>
                </c:pt>
                <c:pt idx="848" formatCode="General">
                  <c:v>26.366800000000001</c:v>
                </c:pt>
                <c:pt idx="849" formatCode="General">
                  <c:v>27.058700000000002</c:v>
                </c:pt>
                <c:pt idx="850" formatCode="General">
                  <c:v>27.249500000000001</c:v>
                </c:pt>
                <c:pt idx="851" formatCode="General">
                  <c:v>31</c:v>
                </c:pt>
                <c:pt idx="852" formatCode="General">
                  <c:v>31.4374</c:v>
                </c:pt>
                <c:pt idx="853" formatCode="General">
                  <c:v>34.5184</c:v>
                </c:pt>
                <c:pt idx="854" formatCode="General">
                  <c:v>36.253900000000002</c:v>
                </c:pt>
                <c:pt idx="855" formatCode="General">
                  <c:v>38</c:v>
                </c:pt>
                <c:pt idx="856" formatCode="General">
                  <c:v>41.578400000000002</c:v>
                </c:pt>
                <c:pt idx="857" formatCode="General">
                  <c:v>45.634900000000002</c:v>
                </c:pt>
                <c:pt idx="858" formatCode="General">
                  <c:v>46</c:v>
                </c:pt>
                <c:pt idx="859" formatCode="General">
                  <c:v>49.691299999999998</c:v>
                </c:pt>
                <c:pt idx="860" formatCode="General">
                  <c:v>52</c:v>
                </c:pt>
                <c:pt idx="861" formatCode="General">
                  <c:v>53.373899999999999</c:v>
                </c:pt>
                <c:pt idx="862" formatCode="General">
                  <c:v>57.402099999999997</c:v>
                </c:pt>
                <c:pt idx="863" formatCode="General">
                  <c:v>59</c:v>
                </c:pt>
                <c:pt idx="864" formatCode="General">
                  <c:v>61.430300000000003</c:v>
                </c:pt>
                <c:pt idx="865" formatCode="General">
                  <c:v>65.458500000000001</c:v>
                </c:pt>
                <c:pt idx="866" formatCode="General">
                  <c:v>69.486699999999999</c:v>
                </c:pt>
                <c:pt idx="867" formatCode="General">
                  <c:v>73</c:v>
                </c:pt>
                <c:pt idx="868" formatCode="General">
                  <c:v>74.522000000000006</c:v>
                </c:pt>
                <c:pt idx="869" formatCode="General">
                  <c:v>78</c:v>
                </c:pt>
                <c:pt idx="870" formatCode="General">
                  <c:v>78.550200000000004</c:v>
                </c:pt>
                <c:pt idx="871" formatCode="General">
                  <c:v>82</c:v>
                </c:pt>
                <c:pt idx="872" formatCode="General">
                  <c:v>85</c:v>
                </c:pt>
                <c:pt idx="873" formatCode="General">
                  <c:v>86.386899999999997</c:v>
                </c:pt>
                <c:pt idx="874" formatCode="General">
                  <c:v>88</c:v>
                </c:pt>
                <c:pt idx="875" formatCode="General">
                  <c:v>90</c:v>
                </c:pt>
                <c:pt idx="876" formatCode="General">
                  <c:v>91.641900000000007</c:v>
                </c:pt>
                <c:pt idx="877" formatCode="General">
                  <c:v>92</c:v>
                </c:pt>
                <c:pt idx="878" formatCode="General">
                  <c:v>94</c:v>
                </c:pt>
                <c:pt idx="879" formatCode="General">
                  <c:v>98</c:v>
                </c:pt>
                <c:pt idx="880" formatCode="General">
                  <c:v>99.698300000000003</c:v>
                </c:pt>
                <c:pt idx="881" formatCode="General">
                  <c:v>100</c:v>
                </c:pt>
                <c:pt idx="882" formatCode="General">
                  <c:v>102</c:v>
                </c:pt>
                <c:pt idx="883" formatCode="General">
                  <c:v>104.73399999999999</c:v>
                </c:pt>
                <c:pt idx="884" formatCode="General">
                  <c:v>106</c:v>
                </c:pt>
                <c:pt idx="885" formatCode="General">
                  <c:v>106.748</c:v>
                </c:pt>
                <c:pt idx="886" formatCode="General">
                  <c:v>108</c:v>
                </c:pt>
                <c:pt idx="887" formatCode="General">
                  <c:v>110</c:v>
                </c:pt>
                <c:pt idx="888" formatCode="General">
                  <c:v>112</c:v>
                </c:pt>
                <c:pt idx="889" formatCode="General">
                  <c:v>118.83199999999999</c:v>
                </c:pt>
                <c:pt idx="890" formatCode="General">
                  <c:v>120</c:v>
                </c:pt>
                <c:pt idx="891" formatCode="General">
                  <c:v>124</c:v>
                </c:pt>
                <c:pt idx="892" formatCode="General">
                  <c:v>128</c:v>
                </c:pt>
                <c:pt idx="893" formatCode="General">
                  <c:v>132</c:v>
                </c:pt>
                <c:pt idx="894" formatCode="General">
                  <c:v>136</c:v>
                </c:pt>
                <c:pt idx="895" formatCode="General">
                  <c:v>140.988</c:v>
                </c:pt>
                <c:pt idx="896" formatCode="General">
                  <c:v>145.01599999999999</c:v>
                </c:pt>
                <c:pt idx="897" formatCode="General">
                  <c:v>149</c:v>
                </c:pt>
                <c:pt idx="898" formatCode="General">
                  <c:v>150</c:v>
                </c:pt>
              </c:numCache>
            </c:numRef>
          </c:xVal>
          <c:yVal>
            <c:numRef>
              <c:f>Sheet1!$E$2:$E$900</c:f>
              <c:numCache>
                <c:formatCode>General</c:formatCode>
                <c:ptCount val="899"/>
                <c:pt idx="0">
                  <c:v>78.2393</c:v>
                </c:pt>
                <c:pt idx="1">
                  <c:v>4.7502700000000004</c:v>
                </c:pt>
                <c:pt idx="2">
                  <c:v>4.7476599999999998</c:v>
                </c:pt>
                <c:pt idx="3">
                  <c:v>4.7453599999999998</c:v>
                </c:pt>
                <c:pt idx="4">
                  <c:v>4.74261</c:v>
                </c:pt>
                <c:pt idx="5">
                  <c:v>4.74071</c:v>
                </c:pt>
                <c:pt idx="6">
                  <c:v>4.7405400000000002</c:v>
                </c:pt>
                <c:pt idx="7">
                  <c:v>4.7405099999999996</c:v>
                </c:pt>
                <c:pt idx="8">
                  <c:v>4.7404999999999999</c:v>
                </c:pt>
                <c:pt idx="9">
                  <c:v>4.7404700000000002</c:v>
                </c:pt>
                <c:pt idx="10">
                  <c:v>4.7404599999999997</c:v>
                </c:pt>
                <c:pt idx="11">
                  <c:v>4.7404500000000001</c:v>
                </c:pt>
                <c:pt idx="12">
                  <c:v>4.7404400000000004</c:v>
                </c:pt>
                <c:pt idx="13">
                  <c:v>4.7404200000000003</c:v>
                </c:pt>
                <c:pt idx="14">
                  <c:v>4.7404099999999998</c:v>
                </c:pt>
                <c:pt idx="15">
                  <c:v>4.7403899999999997</c:v>
                </c:pt>
                <c:pt idx="16">
                  <c:v>4.74038</c:v>
                </c:pt>
                <c:pt idx="17">
                  <c:v>4.7403700000000004</c:v>
                </c:pt>
                <c:pt idx="18">
                  <c:v>4.7403599999999999</c:v>
                </c:pt>
                <c:pt idx="19">
                  <c:v>4.7403500000000003</c:v>
                </c:pt>
                <c:pt idx="20">
                  <c:v>4.7403300000000002</c:v>
                </c:pt>
                <c:pt idx="21">
                  <c:v>4.7403199999999996</c:v>
                </c:pt>
                <c:pt idx="22">
                  <c:v>4.74031</c:v>
                </c:pt>
                <c:pt idx="23">
                  <c:v>4.7402899999999999</c:v>
                </c:pt>
                <c:pt idx="24">
                  <c:v>4.7402699999999998</c:v>
                </c:pt>
                <c:pt idx="25">
                  <c:v>4.7402600000000001</c:v>
                </c:pt>
                <c:pt idx="26">
                  <c:v>4.74024</c:v>
                </c:pt>
                <c:pt idx="27">
                  <c:v>4.7402199999999999</c:v>
                </c:pt>
                <c:pt idx="28">
                  <c:v>4.7402100000000003</c:v>
                </c:pt>
                <c:pt idx="29">
                  <c:v>4.7401900000000001</c:v>
                </c:pt>
                <c:pt idx="30">
                  <c:v>4.7401600000000004</c:v>
                </c:pt>
                <c:pt idx="31">
                  <c:v>4.7401400000000002</c:v>
                </c:pt>
                <c:pt idx="32">
                  <c:v>4.7401099999999996</c:v>
                </c:pt>
                <c:pt idx="33">
                  <c:v>4.7400799999999998</c:v>
                </c:pt>
                <c:pt idx="34">
                  <c:v>4.7400500000000001</c:v>
                </c:pt>
                <c:pt idx="35">
                  <c:v>4.7400200000000003</c:v>
                </c:pt>
                <c:pt idx="36">
                  <c:v>4.7399800000000001</c:v>
                </c:pt>
                <c:pt idx="37">
                  <c:v>4.7399500000000003</c:v>
                </c:pt>
                <c:pt idx="38">
                  <c:v>4.7398999999999996</c:v>
                </c:pt>
                <c:pt idx="39">
                  <c:v>4.7398699999999998</c:v>
                </c:pt>
                <c:pt idx="40">
                  <c:v>4.7398199999999999</c:v>
                </c:pt>
                <c:pt idx="41">
                  <c:v>4.7397600000000004</c:v>
                </c:pt>
                <c:pt idx="42">
                  <c:v>4.7397099999999996</c:v>
                </c:pt>
                <c:pt idx="43">
                  <c:v>4.7396599999999998</c:v>
                </c:pt>
                <c:pt idx="44">
                  <c:v>4.7396000000000003</c:v>
                </c:pt>
                <c:pt idx="45">
                  <c:v>4.7395300000000002</c:v>
                </c:pt>
                <c:pt idx="46">
                  <c:v>4.7394400000000001</c:v>
                </c:pt>
                <c:pt idx="47">
                  <c:v>4.7393700000000001</c:v>
                </c:pt>
                <c:pt idx="48">
                  <c:v>4.7392799999999999</c:v>
                </c:pt>
                <c:pt idx="49">
                  <c:v>4.73916</c:v>
                </c:pt>
                <c:pt idx="50">
                  <c:v>4.7390699999999999</c:v>
                </c:pt>
                <c:pt idx="51">
                  <c:v>4.7389599999999996</c:v>
                </c:pt>
                <c:pt idx="52">
                  <c:v>4.7388199999999996</c:v>
                </c:pt>
                <c:pt idx="53">
                  <c:v>4.7386799999999996</c:v>
                </c:pt>
                <c:pt idx="54">
                  <c:v>4.7385599999999997</c:v>
                </c:pt>
                <c:pt idx="55">
                  <c:v>4.7383100000000002</c:v>
                </c:pt>
                <c:pt idx="56">
                  <c:v>4.7380800000000001</c:v>
                </c:pt>
                <c:pt idx="57">
                  <c:v>4.7378</c:v>
                </c:pt>
                <c:pt idx="58">
                  <c:v>4.7374700000000001</c:v>
                </c:pt>
                <c:pt idx="59">
                  <c:v>4.7371999999999996</c:v>
                </c:pt>
                <c:pt idx="60">
                  <c:v>4.7368800000000002</c:v>
                </c:pt>
                <c:pt idx="61">
                  <c:v>4.7365500000000003</c:v>
                </c:pt>
                <c:pt idx="62">
                  <c:v>4.7361000000000004</c:v>
                </c:pt>
                <c:pt idx="63">
                  <c:v>4.7357300000000002</c:v>
                </c:pt>
                <c:pt idx="64">
                  <c:v>4.7352600000000002</c:v>
                </c:pt>
                <c:pt idx="65">
                  <c:v>4.7346199999999996</c:v>
                </c:pt>
                <c:pt idx="66">
                  <c:v>4.73407</c:v>
                </c:pt>
                <c:pt idx="67">
                  <c:v>4.7333800000000004</c:v>
                </c:pt>
                <c:pt idx="68">
                  <c:v>4.7331799999999999</c:v>
                </c:pt>
                <c:pt idx="69">
                  <c:v>4.7321200000000001</c:v>
                </c:pt>
                <c:pt idx="70">
                  <c:v>4.7312099999999999</c:v>
                </c:pt>
                <c:pt idx="71">
                  <c:v>4.7301000000000002</c:v>
                </c:pt>
                <c:pt idx="72">
                  <c:v>4.7287499999999998</c:v>
                </c:pt>
                <c:pt idx="73">
                  <c:v>4.7273800000000001</c:v>
                </c:pt>
                <c:pt idx="74">
                  <c:v>4.7258399999999998</c:v>
                </c:pt>
                <c:pt idx="75">
                  <c:v>4.7241400000000002</c:v>
                </c:pt>
                <c:pt idx="76">
                  <c:v>4.7227300000000003</c:v>
                </c:pt>
                <c:pt idx="77">
                  <c:v>4.7183099999999998</c:v>
                </c:pt>
                <c:pt idx="78">
                  <c:v>4.7145900000000003</c:v>
                </c:pt>
                <c:pt idx="79">
                  <c:v>4.7101300000000004</c:v>
                </c:pt>
                <c:pt idx="80">
                  <c:v>4.7048899999999998</c:v>
                </c:pt>
                <c:pt idx="81">
                  <c:v>4.6714000000000002</c:v>
                </c:pt>
                <c:pt idx="82">
                  <c:v>4.6699599999999997</c:v>
                </c:pt>
                <c:pt idx="83">
                  <c:v>4.65306</c:v>
                </c:pt>
                <c:pt idx="84">
                  <c:v>4.6395499999999998</c:v>
                </c:pt>
                <c:pt idx="85">
                  <c:v>4.6205100000000003</c:v>
                </c:pt>
                <c:pt idx="86">
                  <c:v>4.6204200000000002</c:v>
                </c:pt>
                <c:pt idx="87">
                  <c:v>4.5973600000000001</c:v>
                </c:pt>
                <c:pt idx="88">
                  <c:v>4.5693000000000001</c:v>
                </c:pt>
                <c:pt idx="89">
                  <c:v>4.5353700000000003</c:v>
                </c:pt>
                <c:pt idx="90">
                  <c:v>4.4961399999999996</c:v>
                </c:pt>
                <c:pt idx="91">
                  <c:v>4.4624600000000001</c:v>
                </c:pt>
                <c:pt idx="92">
                  <c:v>4.4164000000000003</c:v>
                </c:pt>
                <c:pt idx="93">
                  <c:v>4.3458399999999999</c:v>
                </c:pt>
                <c:pt idx="94">
                  <c:v>4.3014299999999999</c:v>
                </c:pt>
                <c:pt idx="95">
                  <c:v>4.2838599999999998</c:v>
                </c:pt>
                <c:pt idx="96">
                  <c:v>4.2953299999999999</c:v>
                </c:pt>
                <c:pt idx="97">
                  <c:v>4.2997199999999998</c:v>
                </c:pt>
                <c:pt idx="98">
                  <c:v>4.3071700000000002</c:v>
                </c:pt>
                <c:pt idx="99">
                  <c:v>4.3402900000000004</c:v>
                </c:pt>
                <c:pt idx="100">
                  <c:v>4.3940099999999997</c:v>
                </c:pt>
                <c:pt idx="101">
                  <c:v>4.4761800000000003</c:v>
                </c:pt>
                <c:pt idx="102">
                  <c:v>4.5195100000000004</c:v>
                </c:pt>
                <c:pt idx="103">
                  <c:v>4.4575199999999997</c:v>
                </c:pt>
                <c:pt idx="104">
                  <c:v>4.3734200000000003</c:v>
                </c:pt>
                <c:pt idx="105">
                  <c:v>4.3212999999999999</c:v>
                </c:pt>
                <c:pt idx="106">
                  <c:v>4.2711800000000002</c:v>
                </c:pt>
                <c:pt idx="107">
                  <c:v>4.2393799999999997</c:v>
                </c:pt>
                <c:pt idx="108">
                  <c:v>4.2110000000000003</c:v>
                </c:pt>
                <c:pt idx="109">
                  <c:v>4.1922100000000002</c:v>
                </c:pt>
                <c:pt idx="110">
                  <c:v>4.1265299999999998</c:v>
                </c:pt>
                <c:pt idx="111">
                  <c:v>4.1211599999999997</c:v>
                </c:pt>
                <c:pt idx="112">
                  <c:v>3.9376500000000001</c:v>
                </c:pt>
                <c:pt idx="113">
                  <c:v>3.6943199999999998</c:v>
                </c:pt>
                <c:pt idx="114">
                  <c:v>3.6572100000000001</c:v>
                </c:pt>
                <c:pt idx="115">
                  <c:v>3.46862</c:v>
                </c:pt>
                <c:pt idx="116">
                  <c:v>3.3414899999999998</c:v>
                </c:pt>
                <c:pt idx="117">
                  <c:v>3.2669700000000002</c:v>
                </c:pt>
                <c:pt idx="118">
                  <c:v>3.0484800000000001</c:v>
                </c:pt>
                <c:pt idx="119">
                  <c:v>2.8401700000000001</c:v>
                </c:pt>
                <c:pt idx="120">
                  <c:v>2.6535299999999999</c:v>
                </c:pt>
                <c:pt idx="121">
                  <c:v>2.4817100000000001</c:v>
                </c:pt>
                <c:pt idx="122">
                  <c:v>2.3929299999999998</c:v>
                </c:pt>
                <c:pt idx="123">
                  <c:v>2.3342200000000002</c:v>
                </c:pt>
                <c:pt idx="124">
                  <c:v>2.2067700000000001</c:v>
                </c:pt>
                <c:pt idx="125">
                  <c:v>2.0832899999999999</c:v>
                </c:pt>
                <c:pt idx="126">
                  <c:v>1.94953</c:v>
                </c:pt>
                <c:pt idx="127">
                  <c:v>1.85042</c:v>
                </c:pt>
                <c:pt idx="128">
                  <c:v>1.85016</c:v>
                </c:pt>
                <c:pt idx="129">
                  <c:v>1.8624099999999999</c:v>
                </c:pt>
                <c:pt idx="130">
                  <c:v>1.84087</c:v>
                </c:pt>
                <c:pt idx="131">
                  <c:v>1.8280400000000001</c:v>
                </c:pt>
                <c:pt idx="132">
                  <c:v>1.6772100000000001</c:v>
                </c:pt>
                <c:pt idx="133">
                  <c:v>1.65917</c:v>
                </c:pt>
                <c:pt idx="134">
                  <c:v>1.6843999999999999</c:v>
                </c:pt>
                <c:pt idx="135">
                  <c:v>1.7021200000000001</c:v>
                </c:pt>
                <c:pt idx="136">
                  <c:v>1.7279899999999999</c:v>
                </c:pt>
                <c:pt idx="137">
                  <c:v>1.7544299999999999</c:v>
                </c:pt>
                <c:pt idx="138">
                  <c:v>1.7920400000000001</c:v>
                </c:pt>
                <c:pt idx="139">
                  <c:v>1.83162</c:v>
                </c:pt>
                <c:pt idx="140">
                  <c:v>1.86517</c:v>
                </c:pt>
                <c:pt idx="141">
                  <c:v>1.88395</c:v>
                </c:pt>
                <c:pt idx="142">
                  <c:v>1.9298500000000001</c:v>
                </c:pt>
                <c:pt idx="143">
                  <c:v>1.98739</c:v>
                </c:pt>
                <c:pt idx="144">
                  <c:v>2.0602800000000001</c:v>
                </c:pt>
                <c:pt idx="145">
                  <c:v>2.1535700000000002</c:v>
                </c:pt>
                <c:pt idx="146">
                  <c:v>2.2750400000000002</c:v>
                </c:pt>
                <c:pt idx="147">
                  <c:v>2.4348000000000001</c:v>
                </c:pt>
                <c:pt idx="148">
                  <c:v>2.64764</c:v>
                </c:pt>
                <c:pt idx="149">
                  <c:v>2.85853</c:v>
                </c:pt>
                <c:pt idx="150">
                  <c:v>2.93337</c:v>
                </c:pt>
                <c:pt idx="151">
                  <c:v>3.2166100000000002</c:v>
                </c:pt>
                <c:pt idx="152">
                  <c:v>3.3168199999999999</c:v>
                </c:pt>
                <c:pt idx="153">
                  <c:v>3.6912799999999999</c:v>
                </c:pt>
                <c:pt idx="154">
                  <c:v>3.8224100000000001</c:v>
                </c:pt>
                <c:pt idx="155">
                  <c:v>4.2927499999999998</c:v>
                </c:pt>
                <c:pt idx="156">
                  <c:v>4.4538099999999998</c:v>
                </c:pt>
                <c:pt idx="157">
                  <c:v>5.1529400000000001</c:v>
                </c:pt>
                <c:pt idx="158">
                  <c:v>5.6888500000000004</c:v>
                </c:pt>
                <c:pt idx="159">
                  <c:v>5.7539499999999997</c:v>
                </c:pt>
                <c:pt idx="160">
                  <c:v>5.8356599999999998</c:v>
                </c:pt>
                <c:pt idx="161">
                  <c:v>6.0198200000000002</c:v>
                </c:pt>
                <c:pt idx="162">
                  <c:v>6.0267099999999996</c:v>
                </c:pt>
                <c:pt idx="163">
                  <c:v>6.01098</c:v>
                </c:pt>
                <c:pt idx="164">
                  <c:v>5.8920500000000002</c:v>
                </c:pt>
                <c:pt idx="165">
                  <c:v>5.8596399999999997</c:v>
                </c:pt>
                <c:pt idx="166">
                  <c:v>5.7470999999999997</c:v>
                </c:pt>
                <c:pt idx="167">
                  <c:v>5.3687500000000004</c:v>
                </c:pt>
                <c:pt idx="168">
                  <c:v>4.7669499999999996</c:v>
                </c:pt>
                <c:pt idx="169">
                  <c:v>4.2025100000000002</c:v>
                </c:pt>
                <c:pt idx="170">
                  <c:v>3.7319</c:v>
                </c:pt>
                <c:pt idx="171">
                  <c:v>3.359</c:v>
                </c:pt>
                <c:pt idx="172">
                  <c:v>3.0682200000000002</c:v>
                </c:pt>
                <c:pt idx="173">
                  <c:v>2.8417400000000002</c:v>
                </c:pt>
                <c:pt idx="174">
                  <c:v>2.6639900000000001</c:v>
                </c:pt>
                <c:pt idx="175">
                  <c:v>2.52285</c:v>
                </c:pt>
                <c:pt idx="176">
                  <c:v>2.4093200000000001</c:v>
                </c:pt>
                <c:pt idx="177">
                  <c:v>2.3172199999999998</c:v>
                </c:pt>
                <c:pt idx="178">
                  <c:v>2.2412000000000001</c:v>
                </c:pt>
                <c:pt idx="179">
                  <c:v>2.1779899999999999</c:v>
                </c:pt>
                <c:pt idx="180">
                  <c:v>2.1248200000000002</c:v>
                </c:pt>
                <c:pt idx="181">
                  <c:v>2.0600700000000001</c:v>
                </c:pt>
                <c:pt idx="182">
                  <c:v>2.0075500000000002</c:v>
                </c:pt>
                <c:pt idx="183">
                  <c:v>1.9530400000000001</c:v>
                </c:pt>
                <c:pt idx="184">
                  <c:v>1.9106099999999999</c:v>
                </c:pt>
                <c:pt idx="185">
                  <c:v>1.8625499999999999</c:v>
                </c:pt>
                <c:pt idx="186">
                  <c:v>1.8377300000000001</c:v>
                </c:pt>
                <c:pt idx="187">
                  <c:v>1.79972</c:v>
                </c:pt>
                <c:pt idx="188">
                  <c:v>1.7721899999999999</c:v>
                </c:pt>
                <c:pt idx="189">
                  <c:v>1.7347699999999999</c:v>
                </c:pt>
                <c:pt idx="190">
                  <c:v>1.6863600000000001</c:v>
                </c:pt>
                <c:pt idx="191">
                  <c:v>1.66113</c:v>
                </c:pt>
                <c:pt idx="192">
                  <c:v>1.64453</c:v>
                </c:pt>
                <c:pt idx="193">
                  <c:v>1.62192</c:v>
                </c:pt>
                <c:pt idx="194">
                  <c:v>1.60042</c:v>
                </c:pt>
                <c:pt idx="195">
                  <c:v>1.58782</c:v>
                </c:pt>
                <c:pt idx="196">
                  <c:v>1.5829200000000001</c:v>
                </c:pt>
                <c:pt idx="197">
                  <c:v>1.5866199999999999</c:v>
                </c:pt>
                <c:pt idx="198">
                  <c:v>1.60042</c:v>
                </c:pt>
                <c:pt idx="199">
                  <c:v>1.61652</c:v>
                </c:pt>
                <c:pt idx="200">
                  <c:v>1.6395200000000001</c:v>
                </c:pt>
                <c:pt idx="201">
                  <c:v>1.67092</c:v>
                </c:pt>
                <c:pt idx="202">
                  <c:v>1.71322</c:v>
                </c:pt>
                <c:pt idx="203">
                  <c:v>1.75491</c:v>
                </c:pt>
                <c:pt idx="204">
                  <c:v>1.80592</c:v>
                </c:pt>
                <c:pt idx="205">
                  <c:v>1.8478300000000001</c:v>
                </c:pt>
                <c:pt idx="206">
                  <c:v>1.91204</c:v>
                </c:pt>
                <c:pt idx="207">
                  <c:v>1.9611799999999999</c:v>
                </c:pt>
                <c:pt idx="208">
                  <c:v>1.9904599999999999</c:v>
                </c:pt>
                <c:pt idx="209">
                  <c:v>2.0073400000000001</c:v>
                </c:pt>
                <c:pt idx="210">
                  <c:v>2.03965</c:v>
                </c:pt>
                <c:pt idx="211">
                  <c:v>2.07335</c:v>
                </c:pt>
                <c:pt idx="212">
                  <c:v>2.1323099999999999</c:v>
                </c:pt>
                <c:pt idx="213">
                  <c:v>2.1452300000000002</c:v>
                </c:pt>
                <c:pt idx="214">
                  <c:v>2.1870599999999998</c:v>
                </c:pt>
                <c:pt idx="215">
                  <c:v>2.294</c:v>
                </c:pt>
                <c:pt idx="216">
                  <c:v>2.3180200000000002</c:v>
                </c:pt>
                <c:pt idx="217">
                  <c:v>2.3561100000000001</c:v>
                </c:pt>
                <c:pt idx="218">
                  <c:v>2.4137</c:v>
                </c:pt>
                <c:pt idx="219">
                  <c:v>2.5364100000000001</c:v>
                </c:pt>
                <c:pt idx="220">
                  <c:v>3.0065</c:v>
                </c:pt>
                <c:pt idx="221">
                  <c:v>3.0952500000000001</c:v>
                </c:pt>
                <c:pt idx="222">
                  <c:v>3.1665700000000001</c:v>
                </c:pt>
                <c:pt idx="223">
                  <c:v>3.2522899999999999</c:v>
                </c:pt>
                <c:pt idx="224">
                  <c:v>3.40673</c:v>
                </c:pt>
                <c:pt idx="225">
                  <c:v>3.8769300000000002</c:v>
                </c:pt>
                <c:pt idx="226">
                  <c:v>4.6491199999999999</c:v>
                </c:pt>
                <c:pt idx="227">
                  <c:v>4.7566100000000002</c:v>
                </c:pt>
                <c:pt idx="228">
                  <c:v>4.8419299999999996</c:v>
                </c:pt>
                <c:pt idx="229">
                  <c:v>4.8799000000000001</c:v>
                </c:pt>
                <c:pt idx="230">
                  <c:v>4.8886200000000004</c:v>
                </c:pt>
                <c:pt idx="231">
                  <c:v>4.8740399999999999</c:v>
                </c:pt>
                <c:pt idx="232">
                  <c:v>4.8275300000000003</c:v>
                </c:pt>
                <c:pt idx="233">
                  <c:v>4.7551199999999998</c:v>
                </c:pt>
                <c:pt idx="234">
                  <c:v>4.63253</c:v>
                </c:pt>
                <c:pt idx="235">
                  <c:v>4.0669599999999999</c:v>
                </c:pt>
                <c:pt idx="236">
                  <c:v>3.20994</c:v>
                </c:pt>
                <c:pt idx="237">
                  <c:v>3.0127899999999999</c:v>
                </c:pt>
                <c:pt idx="238">
                  <c:v>2.9017300000000001</c:v>
                </c:pt>
                <c:pt idx="239">
                  <c:v>2.8341500000000002</c:v>
                </c:pt>
                <c:pt idx="240">
                  <c:v>2.7806999999999999</c:v>
                </c:pt>
                <c:pt idx="241">
                  <c:v>2.7278199999999999</c:v>
                </c:pt>
                <c:pt idx="242">
                  <c:v>2.6714199999999999</c:v>
                </c:pt>
                <c:pt idx="243">
                  <c:v>2.3527999999999998</c:v>
                </c:pt>
                <c:pt idx="244">
                  <c:v>2.30505</c:v>
                </c:pt>
                <c:pt idx="245">
                  <c:v>2.2756400000000001</c:v>
                </c:pt>
                <c:pt idx="246">
                  <c:v>2.1915900000000001</c:v>
                </c:pt>
                <c:pt idx="247">
                  <c:v>2.1624300000000001</c:v>
                </c:pt>
                <c:pt idx="248">
                  <c:v>2.1339600000000001</c:v>
                </c:pt>
                <c:pt idx="249">
                  <c:v>2.1101999999999999</c:v>
                </c:pt>
                <c:pt idx="250">
                  <c:v>2.0869399999999998</c:v>
                </c:pt>
                <c:pt idx="251">
                  <c:v>2.07002</c:v>
                </c:pt>
                <c:pt idx="252">
                  <c:v>2.06745</c:v>
                </c:pt>
                <c:pt idx="253">
                  <c:v>2.0814599999999999</c:v>
                </c:pt>
                <c:pt idx="254">
                  <c:v>2.1029499999999999</c:v>
                </c:pt>
                <c:pt idx="255">
                  <c:v>2.15225</c:v>
                </c:pt>
                <c:pt idx="256">
                  <c:v>2.2102499999999998</c:v>
                </c:pt>
                <c:pt idx="257">
                  <c:v>2.27746</c:v>
                </c:pt>
                <c:pt idx="258">
                  <c:v>2.3555700000000002</c:v>
                </c:pt>
                <c:pt idx="259">
                  <c:v>2.4470800000000001</c:v>
                </c:pt>
                <c:pt idx="260">
                  <c:v>2.5548899999999999</c:v>
                </c:pt>
                <c:pt idx="261">
                  <c:v>2.6819000000000002</c:v>
                </c:pt>
                <c:pt idx="262">
                  <c:v>2.8296800000000002</c:v>
                </c:pt>
                <c:pt idx="263">
                  <c:v>3.1066099999999999</c:v>
                </c:pt>
                <c:pt idx="264">
                  <c:v>3.16316</c:v>
                </c:pt>
                <c:pt idx="265">
                  <c:v>3.2067700000000001</c:v>
                </c:pt>
                <c:pt idx="266">
                  <c:v>3.2293599999999998</c:v>
                </c:pt>
                <c:pt idx="267">
                  <c:v>3.2207400000000002</c:v>
                </c:pt>
                <c:pt idx="268">
                  <c:v>3.1701299999999999</c:v>
                </c:pt>
                <c:pt idx="269">
                  <c:v>3.0679799999999999</c:v>
                </c:pt>
                <c:pt idx="270">
                  <c:v>2.9100299999999999</c:v>
                </c:pt>
                <c:pt idx="271">
                  <c:v>2.7008999999999999</c:v>
                </c:pt>
                <c:pt idx="272">
                  <c:v>2.4555500000000001</c:v>
                </c:pt>
                <c:pt idx="273">
                  <c:v>2.1334599999999999</c:v>
                </c:pt>
                <c:pt idx="274">
                  <c:v>1.9461200000000001</c:v>
                </c:pt>
                <c:pt idx="275">
                  <c:v>1.72394</c:v>
                </c:pt>
                <c:pt idx="276">
                  <c:v>1.53996</c:v>
                </c:pt>
                <c:pt idx="277">
                  <c:v>1.39663</c:v>
                </c:pt>
                <c:pt idx="278">
                  <c:v>1.2911699999999999</c:v>
                </c:pt>
                <c:pt idx="279">
                  <c:v>1.2179</c:v>
                </c:pt>
                <c:pt idx="280">
                  <c:v>1.17076</c:v>
                </c:pt>
                <c:pt idx="281">
                  <c:v>1.1297900000000001</c:v>
                </c:pt>
                <c:pt idx="282">
                  <c:v>1.1504300000000001</c:v>
                </c:pt>
                <c:pt idx="283">
                  <c:v>1.1976599999999999</c:v>
                </c:pt>
                <c:pt idx="284">
                  <c:v>1.37249</c:v>
                </c:pt>
                <c:pt idx="285">
                  <c:v>1.48248</c:v>
                </c:pt>
                <c:pt idx="286">
                  <c:v>1.5825899999999999</c:v>
                </c:pt>
                <c:pt idx="287">
                  <c:v>1.67439</c:v>
                </c:pt>
                <c:pt idx="288">
                  <c:v>1.80016</c:v>
                </c:pt>
                <c:pt idx="289">
                  <c:v>1.9154100000000001</c:v>
                </c:pt>
                <c:pt idx="290">
                  <c:v>1.9903900000000001</c:v>
                </c:pt>
                <c:pt idx="291">
                  <c:v>2.1284900000000002</c:v>
                </c:pt>
                <c:pt idx="292">
                  <c:v>2.2548900000000001</c:v>
                </c:pt>
                <c:pt idx="293">
                  <c:v>2.3677899999999998</c:v>
                </c:pt>
                <c:pt idx="294">
                  <c:v>2.4643899999999999</c:v>
                </c:pt>
                <c:pt idx="295">
                  <c:v>2.5239099999999999</c:v>
                </c:pt>
                <c:pt idx="296">
                  <c:v>2.5728900000000001</c:v>
                </c:pt>
                <c:pt idx="297">
                  <c:v>2.6083099999999999</c:v>
                </c:pt>
                <c:pt idx="298">
                  <c:v>2.63239</c:v>
                </c:pt>
                <c:pt idx="299">
                  <c:v>2.6426099999999999</c:v>
                </c:pt>
                <c:pt idx="300">
                  <c:v>2.64419</c:v>
                </c:pt>
                <c:pt idx="301">
                  <c:v>2.6352799999999998</c:v>
                </c:pt>
                <c:pt idx="302">
                  <c:v>2.6080800000000002</c:v>
                </c:pt>
                <c:pt idx="303">
                  <c:v>2.5653899999999998</c:v>
                </c:pt>
                <c:pt idx="304">
                  <c:v>2.4794900000000002</c:v>
                </c:pt>
                <c:pt idx="305">
                  <c:v>2.3761899999999998</c:v>
                </c:pt>
                <c:pt idx="306">
                  <c:v>2.0367099999999998</c:v>
                </c:pt>
                <c:pt idx="307">
                  <c:v>1.93211</c:v>
                </c:pt>
                <c:pt idx="308">
                  <c:v>1.8714200000000001</c:v>
                </c:pt>
                <c:pt idx="309">
                  <c:v>1.8350200000000001</c:v>
                </c:pt>
                <c:pt idx="310">
                  <c:v>1.81802</c:v>
                </c:pt>
                <c:pt idx="311">
                  <c:v>1.80982</c:v>
                </c:pt>
                <c:pt idx="312">
                  <c:v>1.8124</c:v>
                </c:pt>
                <c:pt idx="313">
                  <c:v>1.8233299999999999</c:v>
                </c:pt>
                <c:pt idx="314">
                  <c:v>1.8372299999999999</c:v>
                </c:pt>
                <c:pt idx="315">
                  <c:v>1.85724</c:v>
                </c:pt>
                <c:pt idx="316">
                  <c:v>1.8839399999999999</c:v>
                </c:pt>
                <c:pt idx="317">
                  <c:v>1.91754</c:v>
                </c:pt>
                <c:pt idx="318">
                  <c:v>1.9579299999999999</c:v>
                </c:pt>
                <c:pt idx="319">
                  <c:v>2.0043199999999999</c:v>
                </c:pt>
                <c:pt idx="320">
                  <c:v>2.1558600000000001</c:v>
                </c:pt>
                <c:pt idx="321">
                  <c:v>2.19875</c:v>
                </c:pt>
                <c:pt idx="322">
                  <c:v>2.23183</c:v>
                </c:pt>
                <c:pt idx="323">
                  <c:v>2.2527300000000001</c:v>
                </c:pt>
                <c:pt idx="324">
                  <c:v>2.2608299999999999</c:v>
                </c:pt>
                <c:pt idx="325">
                  <c:v>2.2567400000000002</c:v>
                </c:pt>
                <c:pt idx="326">
                  <c:v>2.2421600000000002</c:v>
                </c:pt>
                <c:pt idx="327">
                  <c:v>2.2194600000000002</c:v>
                </c:pt>
                <c:pt idx="328">
                  <c:v>2.15848</c:v>
                </c:pt>
                <c:pt idx="329">
                  <c:v>1.98542</c:v>
                </c:pt>
                <c:pt idx="330">
                  <c:v>1.8933199999999999</c:v>
                </c:pt>
                <c:pt idx="331">
                  <c:v>1.8144499999999999</c:v>
                </c:pt>
                <c:pt idx="332">
                  <c:v>1.7454099999999999</c:v>
                </c:pt>
                <c:pt idx="333">
                  <c:v>1.66771</c:v>
                </c:pt>
                <c:pt idx="334">
                  <c:v>1.60151</c:v>
                </c:pt>
                <c:pt idx="335">
                  <c:v>1.5438099999999999</c:v>
                </c:pt>
                <c:pt idx="336">
                  <c:v>1.4688099999999999</c:v>
                </c:pt>
                <c:pt idx="337">
                  <c:v>1.4036</c:v>
                </c:pt>
                <c:pt idx="338">
                  <c:v>1.2964100000000001</c:v>
                </c:pt>
                <c:pt idx="339">
                  <c:v>1.27051</c:v>
                </c:pt>
                <c:pt idx="340">
                  <c:v>1.2518800000000001</c:v>
                </c:pt>
                <c:pt idx="341">
                  <c:v>1.2754700000000001</c:v>
                </c:pt>
                <c:pt idx="342">
                  <c:v>1.27976</c:v>
                </c:pt>
                <c:pt idx="343">
                  <c:v>1.3533299999999999</c:v>
                </c:pt>
                <c:pt idx="344">
                  <c:v>1.38391</c:v>
                </c:pt>
                <c:pt idx="345">
                  <c:v>1.3893200000000001</c:v>
                </c:pt>
                <c:pt idx="346">
                  <c:v>1.4007000000000001</c:v>
                </c:pt>
                <c:pt idx="347">
                  <c:v>1.4206300000000001</c:v>
                </c:pt>
                <c:pt idx="348">
                  <c:v>1.45858</c:v>
                </c:pt>
                <c:pt idx="349">
                  <c:v>1.71346</c:v>
                </c:pt>
                <c:pt idx="350">
                  <c:v>1.7535000000000001</c:v>
                </c:pt>
                <c:pt idx="351">
                  <c:v>1.7924899999999999</c:v>
                </c:pt>
                <c:pt idx="352">
                  <c:v>1.9642299999999999</c:v>
                </c:pt>
                <c:pt idx="353">
                  <c:v>1.98993</c:v>
                </c:pt>
                <c:pt idx="354">
                  <c:v>2.0049800000000002</c:v>
                </c:pt>
                <c:pt idx="355">
                  <c:v>2.0075599999999998</c:v>
                </c:pt>
                <c:pt idx="356">
                  <c:v>1.9883999999999999</c:v>
                </c:pt>
                <c:pt idx="357">
                  <c:v>1.9797800000000001</c:v>
                </c:pt>
                <c:pt idx="358">
                  <c:v>1.95757</c:v>
                </c:pt>
                <c:pt idx="359">
                  <c:v>1.8033999999999999</c:v>
                </c:pt>
                <c:pt idx="360">
                  <c:v>1.77488</c:v>
                </c:pt>
                <c:pt idx="361">
                  <c:v>1.7411799999999999</c:v>
                </c:pt>
                <c:pt idx="362">
                  <c:v>1.6632499999999999</c:v>
                </c:pt>
                <c:pt idx="363">
                  <c:v>1.4748699999999999</c:v>
                </c:pt>
                <c:pt idx="364">
                  <c:v>1.4601999999999999</c:v>
                </c:pt>
                <c:pt idx="365">
                  <c:v>1.3268200000000001</c:v>
                </c:pt>
                <c:pt idx="366">
                  <c:v>1.3130900000000001</c:v>
                </c:pt>
                <c:pt idx="367">
                  <c:v>1.28067</c:v>
                </c:pt>
                <c:pt idx="368">
                  <c:v>1.25952</c:v>
                </c:pt>
                <c:pt idx="369">
                  <c:v>1.22417</c:v>
                </c:pt>
                <c:pt idx="370">
                  <c:v>1.18407</c:v>
                </c:pt>
                <c:pt idx="371">
                  <c:v>1.1946600000000001</c:v>
                </c:pt>
                <c:pt idx="372">
                  <c:v>1.1772800000000001</c:v>
                </c:pt>
                <c:pt idx="373">
                  <c:v>1.1724699999999999</c:v>
                </c:pt>
                <c:pt idx="374">
                  <c:v>1.1511</c:v>
                </c:pt>
                <c:pt idx="375">
                  <c:v>1.1126499999999999</c:v>
                </c:pt>
                <c:pt idx="376">
                  <c:v>1.1356299999999999</c:v>
                </c:pt>
                <c:pt idx="377">
                  <c:v>1.1246700000000001</c:v>
                </c:pt>
                <c:pt idx="378">
                  <c:v>1.1078300000000001</c:v>
                </c:pt>
                <c:pt idx="379">
                  <c:v>1.0981799999999999</c:v>
                </c:pt>
                <c:pt idx="380">
                  <c:v>1.06491</c:v>
                </c:pt>
                <c:pt idx="381">
                  <c:v>1.0580700000000001</c:v>
                </c:pt>
                <c:pt idx="382">
                  <c:v>1.0459000000000001</c:v>
                </c:pt>
                <c:pt idx="383">
                  <c:v>1.07873</c:v>
                </c:pt>
                <c:pt idx="384">
                  <c:v>1.0291999999999999</c:v>
                </c:pt>
                <c:pt idx="385">
                  <c:v>1.0365899999999999</c:v>
                </c:pt>
                <c:pt idx="386">
                  <c:v>1.5722</c:v>
                </c:pt>
                <c:pt idx="387">
                  <c:v>1.58446</c:v>
                </c:pt>
                <c:pt idx="388">
                  <c:v>1.5857600000000001</c:v>
                </c:pt>
                <c:pt idx="389">
                  <c:v>1.6132200000000001</c:v>
                </c:pt>
                <c:pt idx="390">
                  <c:v>1.8032999999999999</c:v>
                </c:pt>
                <c:pt idx="391">
                  <c:v>1.8195399999999999</c:v>
                </c:pt>
                <c:pt idx="392">
                  <c:v>1.8304</c:v>
                </c:pt>
                <c:pt idx="393">
                  <c:v>1.95059</c:v>
                </c:pt>
                <c:pt idx="394">
                  <c:v>1.98986</c:v>
                </c:pt>
                <c:pt idx="395">
                  <c:v>1.9709300000000001</c:v>
                </c:pt>
                <c:pt idx="396">
                  <c:v>1.7572099999999999</c:v>
                </c:pt>
                <c:pt idx="397">
                  <c:v>1.6806099999999999</c:v>
                </c:pt>
                <c:pt idx="398">
                  <c:v>1.4631799999999999</c:v>
                </c:pt>
                <c:pt idx="399">
                  <c:v>1.32809</c:v>
                </c:pt>
                <c:pt idx="400">
                  <c:v>1.2613000000000001</c:v>
                </c:pt>
                <c:pt idx="401">
                  <c:v>1.22783</c:v>
                </c:pt>
                <c:pt idx="402">
                  <c:v>1.1991099999999999</c:v>
                </c:pt>
                <c:pt idx="403">
                  <c:v>1.19092</c:v>
                </c:pt>
                <c:pt idx="404">
                  <c:v>1.1457900000000001</c:v>
                </c:pt>
                <c:pt idx="405">
                  <c:v>1.13592</c:v>
                </c:pt>
                <c:pt idx="406">
                  <c:v>1.1190100000000001</c:v>
                </c:pt>
                <c:pt idx="407">
                  <c:v>1.1013999999999999</c:v>
                </c:pt>
                <c:pt idx="408">
                  <c:v>1.1106799999999999</c:v>
                </c:pt>
                <c:pt idx="409">
                  <c:v>1.0888</c:v>
                </c:pt>
                <c:pt idx="410">
                  <c:v>1.0809</c:v>
                </c:pt>
                <c:pt idx="411">
                  <c:v>1.07918</c:v>
                </c:pt>
                <c:pt idx="412">
                  <c:v>1.0682100000000001</c:v>
                </c:pt>
                <c:pt idx="413">
                  <c:v>1.0785</c:v>
                </c:pt>
                <c:pt idx="414">
                  <c:v>1.0787800000000001</c:v>
                </c:pt>
                <c:pt idx="415">
                  <c:v>1.0797000000000001</c:v>
                </c:pt>
                <c:pt idx="416">
                  <c:v>1.0974900000000001</c:v>
                </c:pt>
                <c:pt idx="417">
                  <c:v>1.10416</c:v>
                </c:pt>
                <c:pt idx="418">
                  <c:v>1.1071599999999999</c:v>
                </c:pt>
                <c:pt idx="419">
                  <c:v>1.1085799999999999</c:v>
                </c:pt>
                <c:pt idx="420">
                  <c:v>1.1332199999999999</c:v>
                </c:pt>
                <c:pt idx="421">
                  <c:v>1.1623399999999999</c:v>
                </c:pt>
                <c:pt idx="422">
                  <c:v>1.1893499999999999</c:v>
                </c:pt>
                <c:pt idx="423">
                  <c:v>1.1966600000000001</c:v>
                </c:pt>
                <c:pt idx="424">
                  <c:v>1.1979200000000001</c:v>
                </c:pt>
                <c:pt idx="425">
                  <c:v>1.21194</c:v>
                </c:pt>
                <c:pt idx="426">
                  <c:v>1.2279500000000001</c:v>
                </c:pt>
                <c:pt idx="427">
                  <c:v>1.2744500000000001</c:v>
                </c:pt>
                <c:pt idx="428">
                  <c:v>1.29339</c:v>
                </c:pt>
                <c:pt idx="429">
                  <c:v>1.34528</c:v>
                </c:pt>
                <c:pt idx="430">
                  <c:v>1.4287399999999999</c:v>
                </c:pt>
                <c:pt idx="431">
                  <c:v>1.5043</c:v>
                </c:pt>
                <c:pt idx="432">
                  <c:v>2.0988899999999999</c:v>
                </c:pt>
                <c:pt idx="433">
                  <c:v>2.4155799999999998</c:v>
                </c:pt>
                <c:pt idx="434">
                  <c:v>2.7079</c:v>
                </c:pt>
                <c:pt idx="435">
                  <c:v>2.5983499999999999</c:v>
                </c:pt>
                <c:pt idx="436">
                  <c:v>2.5972599999999999</c:v>
                </c:pt>
                <c:pt idx="437">
                  <c:v>2.36002</c:v>
                </c:pt>
                <c:pt idx="438">
                  <c:v>1.93631</c:v>
                </c:pt>
                <c:pt idx="439">
                  <c:v>1.7034199999999999</c:v>
                </c:pt>
                <c:pt idx="440">
                  <c:v>1.5214300000000001</c:v>
                </c:pt>
                <c:pt idx="441">
                  <c:v>1.4826999999999999</c:v>
                </c:pt>
                <c:pt idx="442">
                  <c:v>1.5993299999999999</c:v>
                </c:pt>
                <c:pt idx="443">
                  <c:v>1.4068400000000001</c:v>
                </c:pt>
                <c:pt idx="444">
                  <c:v>1.17885</c:v>
                </c:pt>
                <c:pt idx="445">
                  <c:v>1.15483</c:v>
                </c:pt>
                <c:pt idx="446">
                  <c:v>1.11771</c:v>
                </c:pt>
                <c:pt idx="447">
                  <c:v>1.09023</c:v>
                </c:pt>
                <c:pt idx="448">
                  <c:v>1.1026899999999999</c:v>
                </c:pt>
                <c:pt idx="449">
                  <c:v>1.0797099999999999</c:v>
                </c:pt>
                <c:pt idx="450">
                  <c:v>1.07972</c:v>
                </c:pt>
                <c:pt idx="451">
                  <c:v>1.0602100000000001</c:v>
                </c:pt>
                <c:pt idx="452">
                  <c:v>1.05749</c:v>
                </c:pt>
                <c:pt idx="453">
                  <c:v>1.03715</c:v>
                </c:pt>
                <c:pt idx="454">
                  <c:v>0.97192199999999995</c:v>
                </c:pt>
                <c:pt idx="455">
                  <c:v>0.89522100000000004</c:v>
                </c:pt>
                <c:pt idx="456">
                  <c:v>0.872367</c:v>
                </c:pt>
                <c:pt idx="457">
                  <c:v>0.86163900000000004</c:v>
                </c:pt>
                <c:pt idx="458">
                  <c:v>0.848603</c:v>
                </c:pt>
                <c:pt idx="459">
                  <c:v>0.76964999999999995</c:v>
                </c:pt>
                <c:pt idx="460">
                  <c:v>0.73243999999999998</c:v>
                </c:pt>
                <c:pt idx="461">
                  <c:v>0.74324699999999999</c:v>
                </c:pt>
                <c:pt idx="462">
                  <c:v>0.73796099999999998</c:v>
                </c:pt>
                <c:pt idx="463">
                  <c:v>0.78168000000000004</c:v>
                </c:pt>
                <c:pt idx="464">
                  <c:v>0.76429999999999998</c:v>
                </c:pt>
                <c:pt idx="465">
                  <c:v>0.91432800000000003</c:v>
                </c:pt>
                <c:pt idx="466">
                  <c:v>0.93476800000000004</c:v>
                </c:pt>
                <c:pt idx="467">
                  <c:v>0.86383900000000002</c:v>
                </c:pt>
                <c:pt idx="468">
                  <c:v>0.86285699999999999</c:v>
                </c:pt>
                <c:pt idx="469">
                  <c:v>0.84912699999999997</c:v>
                </c:pt>
                <c:pt idx="470">
                  <c:v>0.84279899999999996</c:v>
                </c:pt>
                <c:pt idx="471">
                  <c:v>0.83656200000000003</c:v>
                </c:pt>
                <c:pt idx="472">
                  <c:v>0.81581199999999998</c:v>
                </c:pt>
                <c:pt idx="473">
                  <c:v>0.80820400000000003</c:v>
                </c:pt>
                <c:pt idx="474">
                  <c:v>0.79786800000000002</c:v>
                </c:pt>
                <c:pt idx="475">
                  <c:v>0.76987300000000003</c:v>
                </c:pt>
                <c:pt idx="476">
                  <c:v>0.74506099999999997</c:v>
                </c:pt>
                <c:pt idx="477">
                  <c:v>0.74906099999999998</c:v>
                </c:pt>
                <c:pt idx="478">
                  <c:v>0.74881200000000003</c:v>
                </c:pt>
                <c:pt idx="479">
                  <c:v>0.76807300000000001</c:v>
                </c:pt>
                <c:pt idx="480">
                  <c:v>0.79769699999999999</c:v>
                </c:pt>
                <c:pt idx="481">
                  <c:v>0.84459700000000004</c:v>
                </c:pt>
                <c:pt idx="482">
                  <c:v>0.87824899999999995</c:v>
                </c:pt>
                <c:pt idx="483">
                  <c:v>0.88270499999999996</c:v>
                </c:pt>
                <c:pt idx="484">
                  <c:v>0.88790800000000003</c:v>
                </c:pt>
                <c:pt idx="485">
                  <c:v>0.97675500000000004</c:v>
                </c:pt>
                <c:pt idx="486">
                  <c:v>1.0691299999999999</c:v>
                </c:pt>
                <c:pt idx="487">
                  <c:v>1.09497</c:v>
                </c:pt>
                <c:pt idx="488">
                  <c:v>1.13876</c:v>
                </c:pt>
                <c:pt idx="489">
                  <c:v>1.64463</c:v>
                </c:pt>
                <c:pt idx="490">
                  <c:v>1.75542</c:v>
                </c:pt>
                <c:pt idx="491">
                  <c:v>1.7558199999999999</c:v>
                </c:pt>
                <c:pt idx="492">
                  <c:v>1.8081499999999999</c:v>
                </c:pt>
                <c:pt idx="493">
                  <c:v>1.78241</c:v>
                </c:pt>
                <c:pt idx="494">
                  <c:v>1.7806999999999999</c:v>
                </c:pt>
                <c:pt idx="495">
                  <c:v>1.77077</c:v>
                </c:pt>
                <c:pt idx="496">
                  <c:v>1.7556099999999999</c:v>
                </c:pt>
                <c:pt idx="497">
                  <c:v>1.75387</c:v>
                </c:pt>
                <c:pt idx="498">
                  <c:v>1.73464</c:v>
                </c:pt>
                <c:pt idx="499">
                  <c:v>1.72516</c:v>
                </c:pt>
                <c:pt idx="500">
                  <c:v>1.7162999999999999</c:v>
                </c:pt>
                <c:pt idx="501">
                  <c:v>1.7035899999999999</c:v>
                </c:pt>
                <c:pt idx="502">
                  <c:v>1.70102</c:v>
                </c:pt>
                <c:pt idx="503">
                  <c:v>1.7163200000000001</c:v>
                </c:pt>
                <c:pt idx="504">
                  <c:v>1.7220200000000001</c:v>
                </c:pt>
                <c:pt idx="505">
                  <c:v>1.7241200000000001</c:v>
                </c:pt>
                <c:pt idx="506">
                  <c:v>1.76166</c:v>
                </c:pt>
                <c:pt idx="507">
                  <c:v>1.78227</c:v>
                </c:pt>
                <c:pt idx="508">
                  <c:v>1.80887</c:v>
                </c:pt>
                <c:pt idx="509">
                  <c:v>1.9270099999999999</c:v>
                </c:pt>
                <c:pt idx="510">
                  <c:v>1.93296</c:v>
                </c:pt>
                <c:pt idx="511">
                  <c:v>2.2251699999999999</c:v>
                </c:pt>
                <c:pt idx="512">
                  <c:v>2.4246099999999999</c:v>
                </c:pt>
                <c:pt idx="513">
                  <c:v>2.3920599999999999</c:v>
                </c:pt>
                <c:pt idx="514">
                  <c:v>2.2927499999999998</c:v>
                </c:pt>
                <c:pt idx="515">
                  <c:v>2.2729400000000002</c:v>
                </c:pt>
                <c:pt idx="516">
                  <c:v>2.1433399999999998</c:v>
                </c:pt>
                <c:pt idx="517">
                  <c:v>2.0539299999999998</c:v>
                </c:pt>
                <c:pt idx="518">
                  <c:v>2.0587399999999998</c:v>
                </c:pt>
                <c:pt idx="519">
                  <c:v>2.00169</c:v>
                </c:pt>
                <c:pt idx="520">
                  <c:v>1.9698100000000001</c:v>
                </c:pt>
                <c:pt idx="521">
                  <c:v>1.9495800000000001</c:v>
                </c:pt>
                <c:pt idx="522">
                  <c:v>1.9456</c:v>
                </c:pt>
                <c:pt idx="523">
                  <c:v>1.9125799999999999</c:v>
                </c:pt>
                <c:pt idx="524">
                  <c:v>1.89157</c:v>
                </c:pt>
                <c:pt idx="525">
                  <c:v>1.8528800000000001</c:v>
                </c:pt>
                <c:pt idx="526">
                  <c:v>1.8629800000000001</c:v>
                </c:pt>
                <c:pt idx="527">
                  <c:v>1.81762</c:v>
                </c:pt>
                <c:pt idx="528">
                  <c:v>1.8542400000000001</c:v>
                </c:pt>
                <c:pt idx="529">
                  <c:v>1.8433299999999999</c:v>
                </c:pt>
                <c:pt idx="530">
                  <c:v>1.88236</c:v>
                </c:pt>
                <c:pt idx="531">
                  <c:v>1.88449</c:v>
                </c:pt>
                <c:pt idx="532">
                  <c:v>1.8764700000000001</c:v>
                </c:pt>
                <c:pt idx="533">
                  <c:v>1.88706</c:v>
                </c:pt>
                <c:pt idx="534">
                  <c:v>1.8871199999999999</c:v>
                </c:pt>
                <c:pt idx="535">
                  <c:v>1.90252</c:v>
                </c:pt>
                <c:pt idx="536">
                  <c:v>1.88788</c:v>
                </c:pt>
                <c:pt idx="537">
                  <c:v>1.86758</c:v>
                </c:pt>
                <c:pt idx="538">
                  <c:v>1.84996</c:v>
                </c:pt>
                <c:pt idx="539">
                  <c:v>1.81399</c:v>
                </c:pt>
                <c:pt idx="540">
                  <c:v>1.79836</c:v>
                </c:pt>
                <c:pt idx="541">
                  <c:v>1.7147300000000001</c:v>
                </c:pt>
                <c:pt idx="542">
                  <c:v>1.66995</c:v>
                </c:pt>
                <c:pt idx="543">
                  <c:v>1.6515299999999999</c:v>
                </c:pt>
                <c:pt idx="544">
                  <c:v>1.5169999999999999</c:v>
                </c:pt>
                <c:pt idx="545">
                  <c:v>1.4711799999999999</c:v>
                </c:pt>
                <c:pt idx="546">
                  <c:v>1.39995</c:v>
                </c:pt>
                <c:pt idx="547">
                  <c:v>1.29972</c:v>
                </c:pt>
                <c:pt idx="548">
                  <c:v>1.26339</c:v>
                </c:pt>
                <c:pt idx="549">
                  <c:v>1.2596000000000001</c:v>
                </c:pt>
                <c:pt idx="550">
                  <c:v>1.2340899999999999</c:v>
                </c:pt>
                <c:pt idx="551">
                  <c:v>1.2134199999999999</c:v>
                </c:pt>
                <c:pt idx="552">
                  <c:v>1.1370100000000001</c:v>
                </c:pt>
                <c:pt idx="553">
                  <c:v>1.13551</c:v>
                </c:pt>
                <c:pt idx="554">
                  <c:v>1.11798</c:v>
                </c:pt>
                <c:pt idx="555">
                  <c:v>1.10222</c:v>
                </c:pt>
                <c:pt idx="556">
                  <c:v>1.1057699999999999</c:v>
                </c:pt>
                <c:pt idx="557">
                  <c:v>1.1069800000000001</c:v>
                </c:pt>
                <c:pt idx="558">
                  <c:v>1.08283</c:v>
                </c:pt>
                <c:pt idx="559">
                  <c:v>1.0761099999999999</c:v>
                </c:pt>
                <c:pt idx="560">
                  <c:v>1.08331</c:v>
                </c:pt>
                <c:pt idx="561">
                  <c:v>1.0664400000000001</c:v>
                </c:pt>
                <c:pt idx="562">
                  <c:v>1.0787599999999999</c:v>
                </c:pt>
                <c:pt idx="563">
                  <c:v>1.0794999999999999</c:v>
                </c:pt>
                <c:pt idx="564">
                  <c:v>1.07935</c:v>
                </c:pt>
                <c:pt idx="565">
                  <c:v>1.06609</c:v>
                </c:pt>
                <c:pt idx="566">
                  <c:v>1.0663800000000001</c:v>
                </c:pt>
                <c:pt idx="567">
                  <c:v>1.0681099999999999</c:v>
                </c:pt>
                <c:pt idx="568">
                  <c:v>1.0628599999999999</c:v>
                </c:pt>
                <c:pt idx="569">
                  <c:v>1.0623199999999999</c:v>
                </c:pt>
                <c:pt idx="570">
                  <c:v>1.0615000000000001</c:v>
                </c:pt>
                <c:pt idx="571">
                  <c:v>1.06776</c:v>
                </c:pt>
                <c:pt idx="572">
                  <c:v>1.07195</c:v>
                </c:pt>
                <c:pt idx="573">
                  <c:v>1.07637</c:v>
                </c:pt>
                <c:pt idx="574">
                  <c:v>1.0772600000000001</c:v>
                </c:pt>
                <c:pt idx="575">
                  <c:v>1.0975299999999999</c:v>
                </c:pt>
                <c:pt idx="576">
                  <c:v>1.0864400000000001</c:v>
                </c:pt>
                <c:pt idx="577">
                  <c:v>1.1039699999999999</c:v>
                </c:pt>
                <c:pt idx="578">
                  <c:v>1.1313899999999999</c:v>
                </c:pt>
                <c:pt idx="579">
                  <c:v>1.1328</c:v>
                </c:pt>
                <c:pt idx="580">
                  <c:v>1.1527499999999999</c:v>
                </c:pt>
                <c:pt idx="581">
                  <c:v>1.1546400000000001</c:v>
                </c:pt>
                <c:pt idx="582">
                  <c:v>1.1672899999999999</c:v>
                </c:pt>
                <c:pt idx="583">
                  <c:v>1.16822</c:v>
                </c:pt>
                <c:pt idx="584">
                  <c:v>1.1749099999999999</c:v>
                </c:pt>
                <c:pt idx="585">
                  <c:v>1.1975199999999999</c:v>
                </c:pt>
                <c:pt idx="586">
                  <c:v>1.19699</c:v>
                </c:pt>
                <c:pt idx="587">
                  <c:v>1.2235199999999999</c:v>
                </c:pt>
                <c:pt idx="588">
                  <c:v>1.28881</c:v>
                </c:pt>
                <c:pt idx="589">
                  <c:v>1.3072999999999999</c:v>
                </c:pt>
                <c:pt idx="590">
                  <c:v>1.30213</c:v>
                </c:pt>
                <c:pt idx="591">
                  <c:v>1.32155</c:v>
                </c:pt>
                <c:pt idx="592">
                  <c:v>1.32961</c:v>
                </c:pt>
                <c:pt idx="593">
                  <c:v>1.3259700000000001</c:v>
                </c:pt>
                <c:pt idx="594">
                  <c:v>1.33918</c:v>
                </c:pt>
                <c:pt idx="595">
                  <c:v>1.31979</c:v>
                </c:pt>
                <c:pt idx="596">
                  <c:v>1.29298</c:v>
                </c:pt>
                <c:pt idx="597">
                  <c:v>1.2701100000000001</c:v>
                </c:pt>
                <c:pt idx="598">
                  <c:v>1.2529999999999999</c:v>
                </c:pt>
                <c:pt idx="599">
                  <c:v>1.23529</c:v>
                </c:pt>
                <c:pt idx="600">
                  <c:v>1.23498</c:v>
                </c:pt>
                <c:pt idx="601">
                  <c:v>1.2236499999999999</c:v>
                </c:pt>
                <c:pt idx="602">
                  <c:v>1.22899</c:v>
                </c:pt>
                <c:pt idx="603">
                  <c:v>1.2293499999999999</c:v>
                </c:pt>
                <c:pt idx="604">
                  <c:v>1.22159</c:v>
                </c:pt>
                <c:pt idx="605">
                  <c:v>1.2193099999999999</c:v>
                </c:pt>
                <c:pt idx="606">
                  <c:v>1.2229300000000001</c:v>
                </c:pt>
                <c:pt idx="607">
                  <c:v>1.23143</c:v>
                </c:pt>
                <c:pt idx="608">
                  <c:v>1.2250000000000001</c:v>
                </c:pt>
                <c:pt idx="609">
                  <c:v>1.2240899999999999</c:v>
                </c:pt>
                <c:pt idx="610">
                  <c:v>1.22603</c:v>
                </c:pt>
                <c:pt idx="611">
                  <c:v>1.2361200000000001</c:v>
                </c:pt>
                <c:pt idx="612">
                  <c:v>1.2309399999999999</c:v>
                </c:pt>
                <c:pt idx="613">
                  <c:v>1.2459100000000001</c:v>
                </c:pt>
                <c:pt idx="614">
                  <c:v>1.2266699999999999</c:v>
                </c:pt>
                <c:pt idx="615">
                  <c:v>1.2293700000000001</c:v>
                </c:pt>
                <c:pt idx="616">
                  <c:v>1.22481</c:v>
                </c:pt>
                <c:pt idx="617">
                  <c:v>1.2175199999999999</c:v>
                </c:pt>
                <c:pt idx="618">
                  <c:v>1.21875</c:v>
                </c:pt>
                <c:pt idx="619">
                  <c:v>1.1982699999999999</c:v>
                </c:pt>
                <c:pt idx="620">
                  <c:v>1.18222</c:v>
                </c:pt>
                <c:pt idx="621">
                  <c:v>1.1829499999999999</c:v>
                </c:pt>
                <c:pt idx="622">
                  <c:v>1.1732199999999999</c:v>
                </c:pt>
                <c:pt idx="623">
                  <c:v>1.17299</c:v>
                </c:pt>
                <c:pt idx="624">
                  <c:v>1.14744</c:v>
                </c:pt>
                <c:pt idx="625">
                  <c:v>1.1388799999999999</c:v>
                </c:pt>
                <c:pt idx="626">
                  <c:v>1.11829</c:v>
                </c:pt>
                <c:pt idx="627">
                  <c:v>1.1122099999999999</c:v>
                </c:pt>
                <c:pt idx="628">
                  <c:v>1.11181</c:v>
                </c:pt>
                <c:pt idx="629">
                  <c:v>1.1116200000000001</c:v>
                </c:pt>
                <c:pt idx="630">
                  <c:v>1.13829</c:v>
                </c:pt>
                <c:pt idx="631">
                  <c:v>1.13855</c:v>
                </c:pt>
                <c:pt idx="632">
                  <c:v>1.14571</c:v>
                </c:pt>
                <c:pt idx="633">
                  <c:v>1.16153</c:v>
                </c:pt>
                <c:pt idx="634">
                  <c:v>1.1792899999999999</c:v>
                </c:pt>
                <c:pt idx="635">
                  <c:v>1.1956500000000001</c:v>
                </c:pt>
                <c:pt idx="636">
                  <c:v>1.19655</c:v>
                </c:pt>
                <c:pt idx="637">
                  <c:v>1.19851</c:v>
                </c:pt>
                <c:pt idx="638">
                  <c:v>1.2120500000000001</c:v>
                </c:pt>
                <c:pt idx="639">
                  <c:v>1.20991</c:v>
                </c:pt>
                <c:pt idx="640">
                  <c:v>1.22214</c:v>
                </c:pt>
                <c:pt idx="641">
                  <c:v>1.25461</c:v>
                </c:pt>
                <c:pt idx="642">
                  <c:v>1.2984800000000001</c:v>
                </c:pt>
                <c:pt idx="643">
                  <c:v>1.2988500000000001</c:v>
                </c:pt>
                <c:pt idx="644">
                  <c:v>1.3313900000000001</c:v>
                </c:pt>
                <c:pt idx="645">
                  <c:v>1.35521</c:v>
                </c:pt>
                <c:pt idx="646">
                  <c:v>1.37426</c:v>
                </c:pt>
                <c:pt idx="647">
                  <c:v>1.41109</c:v>
                </c:pt>
                <c:pt idx="648">
                  <c:v>1.4201299999999999</c:v>
                </c:pt>
                <c:pt idx="649">
                  <c:v>1.4083600000000001</c:v>
                </c:pt>
                <c:pt idx="650">
                  <c:v>1.40065</c:v>
                </c:pt>
                <c:pt idx="651">
                  <c:v>1.40117</c:v>
                </c:pt>
                <c:pt idx="652">
                  <c:v>1.3890199999999999</c:v>
                </c:pt>
                <c:pt idx="653">
                  <c:v>1.3933899999999999</c:v>
                </c:pt>
                <c:pt idx="654">
                  <c:v>1.3939699999999999</c:v>
                </c:pt>
                <c:pt idx="655">
                  <c:v>1.40116</c:v>
                </c:pt>
                <c:pt idx="656">
                  <c:v>1.3895200000000001</c:v>
                </c:pt>
                <c:pt idx="657">
                  <c:v>1.3878699999999999</c:v>
                </c:pt>
                <c:pt idx="658">
                  <c:v>1.3832</c:v>
                </c:pt>
                <c:pt idx="659">
                  <c:v>1.38171</c:v>
                </c:pt>
                <c:pt idx="660">
                  <c:v>1.3733900000000001</c:v>
                </c:pt>
                <c:pt idx="661">
                  <c:v>1.35649</c:v>
                </c:pt>
                <c:pt idx="662">
                  <c:v>1.3450200000000001</c:v>
                </c:pt>
                <c:pt idx="663">
                  <c:v>1.3384799999999999</c:v>
                </c:pt>
                <c:pt idx="664">
                  <c:v>1.3371200000000001</c:v>
                </c:pt>
                <c:pt idx="665">
                  <c:v>1.3543400000000001</c:v>
                </c:pt>
                <c:pt idx="666">
                  <c:v>1.34965</c:v>
                </c:pt>
                <c:pt idx="667">
                  <c:v>1.3590199999999999</c:v>
                </c:pt>
                <c:pt idx="668">
                  <c:v>1.35944</c:v>
                </c:pt>
                <c:pt idx="669">
                  <c:v>1.393</c:v>
                </c:pt>
                <c:pt idx="670">
                  <c:v>1.41262</c:v>
                </c:pt>
                <c:pt idx="671">
                  <c:v>1.4081699999999999</c:v>
                </c:pt>
                <c:pt idx="672">
                  <c:v>1.4215500000000001</c:v>
                </c:pt>
                <c:pt idx="673">
                  <c:v>1.4264300000000001</c:v>
                </c:pt>
                <c:pt idx="674">
                  <c:v>1.44468</c:v>
                </c:pt>
                <c:pt idx="675">
                  <c:v>1.4498800000000001</c:v>
                </c:pt>
                <c:pt idx="676">
                  <c:v>1.4491099999999999</c:v>
                </c:pt>
                <c:pt idx="677">
                  <c:v>1.4515499999999999</c:v>
                </c:pt>
                <c:pt idx="678">
                  <c:v>1.3892100000000001</c:v>
                </c:pt>
                <c:pt idx="679">
                  <c:v>1.38764</c:v>
                </c:pt>
                <c:pt idx="680">
                  <c:v>1.3750100000000001</c:v>
                </c:pt>
                <c:pt idx="681">
                  <c:v>1.3674900000000001</c:v>
                </c:pt>
                <c:pt idx="682">
                  <c:v>1.34531</c:v>
                </c:pt>
                <c:pt idx="683">
                  <c:v>1.33941</c:v>
                </c:pt>
                <c:pt idx="684">
                  <c:v>1.3249200000000001</c:v>
                </c:pt>
                <c:pt idx="685">
                  <c:v>1.3307599999999999</c:v>
                </c:pt>
                <c:pt idx="686">
                  <c:v>1.34057</c:v>
                </c:pt>
                <c:pt idx="687">
                  <c:v>1.3442000000000001</c:v>
                </c:pt>
                <c:pt idx="688">
                  <c:v>1.3512500000000001</c:v>
                </c:pt>
                <c:pt idx="689">
                  <c:v>1.3570199999999999</c:v>
                </c:pt>
                <c:pt idx="690">
                  <c:v>1.3664700000000001</c:v>
                </c:pt>
                <c:pt idx="691">
                  <c:v>1.3670100000000001</c:v>
                </c:pt>
                <c:pt idx="692">
                  <c:v>1.38757</c:v>
                </c:pt>
                <c:pt idx="693">
                  <c:v>1.4019900000000001</c:v>
                </c:pt>
                <c:pt idx="694">
                  <c:v>1.42344</c:v>
                </c:pt>
                <c:pt idx="695">
                  <c:v>1.42096</c:v>
                </c:pt>
                <c:pt idx="696">
                  <c:v>1.4157500000000001</c:v>
                </c:pt>
                <c:pt idx="697">
                  <c:v>1.4156</c:v>
                </c:pt>
                <c:pt idx="698">
                  <c:v>1.41564</c:v>
                </c:pt>
                <c:pt idx="699">
                  <c:v>1.4163699999999999</c:v>
                </c:pt>
                <c:pt idx="700">
                  <c:v>1.40734</c:v>
                </c:pt>
                <c:pt idx="701">
                  <c:v>1.3950100000000001</c:v>
                </c:pt>
                <c:pt idx="702">
                  <c:v>1.39585</c:v>
                </c:pt>
                <c:pt idx="703">
                  <c:v>1.3972599999999999</c:v>
                </c:pt>
                <c:pt idx="704">
                  <c:v>1.39272</c:v>
                </c:pt>
                <c:pt idx="705">
                  <c:v>1.3964799999999999</c:v>
                </c:pt>
                <c:pt idx="706">
                  <c:v>1.39995</c:v>
                </c:pt>
                <c:pt idx="707">
                  <c:v>1.3996299999999999</c:v>
                </c:pt>
                <c:pt idx="708">
                  <c:v>1.40005</c:v>
                </c:pt>
                <c:pt idx="709">
                  <c:v>1.4004399999999999</c:v>
                </c:pt>
                <c:pt idx="710">
                  <c:v>1.3859699999999999</c:v>
                </c:pt>
                <c:pt idx="711">
                  <c:v>1.38117</c:v>
                </c:pt>
                <c:pt idx="712">
                  <c:v>1.3748800000000001</c:v>
                </c:pt>
                <c:pt idx="713">
                  <c:v>1.3739399999999999</c:v>
                </c:pt>
                <c:pt idx="714">
                  <c:v>1.3486800000000001</c:v>
                </c:pt>
                <c:pt idx="715">
                  <c:v>1.3480700000000001</c:v>
                </c:pt>
                <c:pt idx="716">
                  <c:v>1.3305100000000001</c:v>
                </c:pt>
                <c:pt idx="717">
                  <c:v>1.30233</c:v>
                </c:pt>
                <c:pt idx="718">
                  <c:v>1.31474</c:v>
                </c:pt>
                <c:pt idx="719">
                  <c:v>1.3170599999999999</c:v>
                </c:pt>
                <c:pt idx="720">
                  <c:v>1.32497</c:v>
                </c:pt>
                <c:pt idx="721">
                  <c:v>1.3293600000000001</c:v>
                </c:pt>
                <c:pt idx="722">
                  <c:v>1.3342400000000001</c:v>
                </c:pt>
                <c:pt idx="723">
                  <c:v>1.3252900000000001</c:v>
                </c:pt>
                <c:pt idx="724">
                  <c:v>1.3206199999999999</c:v>
                </c:pt>
                <c:pt idx="725">
                  <c:v>1.31907</c:v>
                </c:pt>
                <c:pt idx="726">
                  <c:v>1.31219</c:v>
                </c:pt>
                <c:pt idx="727">
                  <c:v>1.31311</c:v>
                </c:pt>
                <c:pt idx="728">
                  <c:v>1.31697</c:v>
                </c:pt>
                <c:pt idx="729">
                  <c:v>1.32003</c:v>
                </c:pt>
                <c:pt idx="730">
                  <c:v>1.3261099999999999</c:v>
                </c:pt>
                <c:pt idx="731">
                  <c:v>1.3333200000000001</c:v>
                </c:pt>
                <c:pt idx="732">
                  <c:v>1.3343700000000001</c:v>
                </c:pt>
                <c:pt idx="733">
                  <c:v>1.3345800000000001</c:v>
                </c:pt>
                <c:pt idx="734">
                  <c:v>1.33464</c:v>
                </c:pt>
                <c:pt idx="735">
                  <c:v>1.3631899999999999</c:v>
                </c:pt>
                <c:pt idx="736">
                  <c:v>1.37934</c:v>
                </c:pt>
                <c:pt idx="737">
                  <c:v>1.3806799999999999</c:v>
                </c:pt>
                <c:pt idx="738">
                  <c:v>1.37757</c:v>
                </c:pt>
                <c:pt idx="739">
                  <c:v>1.37879</c:v>
                </c:pt>
                <c:pt idx="740">
                  <c:v>1.38117</c:v>
                </c:pt>
                <c:pt idx="741">
                  <c:v>1.38147</c:v>
                </c:pt>
                <c:pt idx="742">
                  <c:v>1.3848800000000001</c:v>
                </c:pt>
                <c:pt idx="743">
                  <c:v>1.38944</c:v>
                </c:pt>
                <c:pt idx="744">
                  <c:v>1.3903300000000001</c:v>
                </c:pt>
                <c:pt idx="745">
                  <c:v>1.39646</c:v>
                </c:pt>
                <c:pt idx="746">
                  <c:v>1.3992199999999999</c:v>
                </c:pt>
                <c:pt idx="747">
                  <c:v>1.39747</c:v>
                </c:pt>
                <c:pt idx="748">
                  <c:v>1.3967799999999999</c:v>
                </c:pt>
                <c:pt idx="749">
                  <c:v>1.4034</c:v>
                </c:pt>
                <c:pt idx="750">
                  <c:v>1.39761</c:v>
                </c:pt>
                <c:pt idx="751">
                  <c:v>1.4109499999999999</c:v>
                </c:pt>
                <c:pt idx="752">
                  <c:v>1.4137</c:v>
                </c:pt>
                <c:pt idx="753">
                  <c:v>1.4253400000000001</c:v>
                </c:pt>
                <c:pt idx="754">
                  <c:v>1.4319900000000001</c:v>
                </c:pt>
                <c:pt idx="755">
                  <c:v>1.4331700000000001</c:v>
                </c:pt>
                <c:pt idx="756">
                  <c:v>1.43387</c:v>
                </c:pt>
                <c:pt idx="757">
                  <c:v>1.43479</c:v>
                </c:pt>
                <c:pt idx="758">
                  <c:v>1.45434</c:v>
                </c:pt>
                <c:pt idx="759">
                  <c:v>1.45587</c:v>
                </c:pt>
                <c:pt idx="760">
                  <c:v>1.45661</c:v>
                </c:pt>
                <c:pt idx="761">
                  <c:v>1.4575800000000001</c:v>
                </c:pt>
                <c:pt idx="762">
                  <c:v>1.46347</c:v>
                </c:pt>
                <c:pt idx="763">
                  <c:v>1.47458</c:v>
                </c:pt>
                <c:pt idx="764">
                  <c:v>1.48064</c:v>
                </c:pt>
                <c:pt idx="765">
                  <c:v>1.5048699999999999</c:v>
                </c:pt>
                <c:pt idx="766">
                  <c:v>1.5065999999999999</c:v>
                </c:pt>
                <c:pt idx="767">
                  <c:v>1.5075099999999999</c:v>
                </c:pt>
                <c:pt idx="768">
                  <c:v>1.5135000000000001</c:v>
                </c:pt>
                <c:pt idx="769">
                  <c:v>1.51003</c:v>
                </c:pt>
                <c:pt idx="770">
                  <c:v>1.5154799999999999</c:v>
                </c:pt>
                <c:pt idx="771">
                  <c:v>1.50363</c:v>
                </c:pt>
                <c:pt idx="772">
                  <c:v>1.5019199999999999</c:v>
                </c:pt>
                <c:pt idx="773">
                  <c:v>1.5016499999999999</c:v>
                </c:pt>
                <c:pt idx="774">
                  <c:v>1.46326</c:v>
                </c:pt>
                <c:pt idx="775">
                  <c:v>1.4473199999999999</c:v>
                </c:pt>
                <c:pt idx="776">
                  <c:v>1.4354199999999999</c:v>
                </c:pt>
                <c:pt idx="777">
                  <c:v>1.4381900000000001</c:v>
                </c:pt>
                <c:pt idx="778">
                  <c:v>1.4328399999999999</c:v>
                </c:pt>
                <c:pt idx="779">
                  <c:v>1.42899</c:v>
                </c:pt>
                <c:pt idx="780">
                  <c:v>1.42588</c:v>
                </c:pt>
                <c:pt idx="781">
                  <c:v>1.41394</c:v>
                </c:pt>
                <c:pt idx="782">
                  <c:v>1.40849</c:v>
                </c:pt>
                <c:pt idx="783">
                  <c:v>1.39977</c:v>
                </c:pt>
                <c:pt idx="784">
                  <c:v>1.3993800000000001</c:v>
                </c:pt>
                <c:pt idx="785">
                  <c:v>1.39568</c:v>
                </c:pt>
                <c:pt idx="786">
                  <c:v>1.3974599999999999</c:v>
                </c:pt>
                <c:pt idx="787">
                  <c:v>1.40215</c:v>
                </c:pt>
                <c:pt idx="788">
                  <c:v>1.4031400000000001</c:v>
                </c:pt>
                <c:pt idx="789">
                  <c:v>1.40585</c:v>
                </c:pt>
                <c:pt idx="790">
                  <c:v>1.399</c:v>
                </c:pt>
                <c:pt idx="791">
                  <c:v>1.39869</c:v>
                </c:pt>
                <c:pt idx="792">
                  <c:v>1.39483</c:v>
                </c:pt>
                <c:pt idx="793">
                  <c:v>1.3946700000000001</c:v>
                </c:pt>
                <c:pt idx="794">
                  <c:v>1.3946700000000001</c:v>
                </c:pt>
                <c:pt idx="795">
                  <c:v>1.40482</c:v>
                </c:pt>
                <c:pt idx="796">
                  <c:v>1.40232</c:v>
                </c:pt>
                <c:pt idx="797">
                  <c:v>1.4012199999999999</c:v>
                </c:pt>
                <c:pt idx="798">
                  <c:v>1.4011199999999999</c:v>
                </c:pt>
                <c:pt idx="799">
                  <c:v>1.40605</c:v>
                </c:pt>
                <c:pt idx="800">
                  <c:v>1.41171</c:v>
                </c:pt>
                <c:pt idx="801">
                  <c:v>1.4165000000000001</c:v>
                </c:pt>
                <c:pt idx="802">
                  <c:v>1.4176500000000001</c:v>
                </c:pt>
                <c:pt idx="803">
                  <c:v>1.43208</c:v>
                </c:pt>
                <c:pt idx="804">
                  <c:v>1.43424</c:v>
                </c:pt>
                <c:pt idx="805">
                  <c:v>1.44302</c:v>
                </c:pt>
                <c:pt idx="806">
                  <c:v>1.45268</c:v>
                </c:pt>
                <c:pt idx="807">
                  <c:v>1.4467699999999999</c:v>
                </c:pt>
                <c:pt idx="808">
                  <c:v>1.46791</c:v>
                </c:pt>
                <c:pt idx="809">
                  <c:v>1.46648</c:v>
                </c:pt>
                <c:pt idx="810">
                  <c:v>1.46495</c:v>
                </c:pt>
                <c:pt idx="811">
                  <c:v>1.46167</c:v>
                </c:pt>
                <c:pt idx="812">
                  <c:v>1.4645999999999999</c:v>
                </c:pt>
                <c:pt idx="813">
                  <c:v>1.4696499999999999</c:v>
                </c:pt>
                <c:pt idx="814">
                  <c:v>1.4726300000000001</c:v>
                </c:pt>
                <c:pt idx="815">
                  <c:v>1.47329</c:v>
                </c:pt>
                <c:pt idx="816">
                  <c:v>1.48312</c:v>
                </c:pt>
                <c:pt idx="817">
                  <c:v>1.4871399999999999</c:v>
                </c:pt>
                <c:pt idx="818">
                  <c:v>1.4851700000000001</c:v>
                </c:pt>
                <c:pt idx="819">
                  <c:v>1.48756</c:v>
                </c:pt>
                <c:pt idx="820">
                  <c:v>1.4880500000000001</c:v>
                </c:pt>
                <c:pt idx="821">
                  <c:v>1.48827</c:v>
                </c:pt>
                <c:pt idx="822">
                  <c:v>1.48817</c:v>
                </c:pt>
                <c:pt idx="823">
                  <c:v>1.4906699999999999</c:v>
                </c:pt>
                <c:pt idx="824">
                  <c:v>1.4936799999999999</c:v>
                </c:pt>
                <c:pt idx="825">
                  <c:v>1.4981199999999999</c:v>
                </c:pt>
                <c:pt idx="826">
                  <c:v>1.49813</c:v>
                </c:pt>
                <c:pt idx="827">
                  <c:v>1.4992099999999999</c:v>
                </c:pt>
                <c:pt idx="828">
                  <c:v>1.4993300000000001</c:v>
                </c:pt>
                <c:pt idx="829">
                  <c:v>1.5003</c:v>
                </c:pt>
                <c:pt idx="830">
                  <c:v>1.5015799999999999</c:v>
                </c:pt>
                <c:pt idx="831">
                  <c:v>1.50424</c:v>
                </c:pt>
                <c:pt idx="832">
                  <c:v>1.50583</c:v>
                </c:pt>
                <c:pt idx="833">
                  <c:v>1.5069900000000001</c:v>
                </c:pt>
                <c:pt idx="834">
                  <c:v>1.50749</c:v>
                </c:pt>
                <c:pt idx="835">
                  <c:v>1.5116700000000001</c:v>
                </c:pt>
                <c:pt idx="836">
                  <c:v>1.5244899999999999</c:v>
                </c:pt>
                <c:pt idx="837">
                  <c:v>1.50092</c:v>
                </c:pt>
                <c:pt idx="838">
                  <c:v>1.5057400000000001</c:v>
                </c:pt>
                <c:pt idx="839">
                  <c:v>1.5069399999999999</c:v>
                </c:pt>
                <c:pt idx="840">
                  <c:v>1.49241</c:v>
                </c:pt>
                <c:pt idx="841">
                  <c:v>1.42601</c:v>
                </c:pt>
                <c:pt idx="842">
                  <c:v>1.403</c:v>
                </c:pt>
                <c:pt idx="843">
                  <c:v>1.4039999999999999</c:v>
                </c:pt>
                <c:pt idx="844">
                  <c:v>1.41255</c:v>
                </c:pt>
                <c:pt idx="845">
                  <c:v>1.40754</c:v>
                </c:pt>
                <c:pt idx="846">
                  <c:v>1.40693</c:v>
                </c:pt>
                <c:pt idx="847">
                  <c:v>1.3862699999999999</c:v>
                </c:pt>
                <c:pt idx="848">
                  <c:v>1.36704</c:v>
                </c:pt>
                <c:pt idx="849">
                  <c:v>1.3549500000000001</c:v>
                </c:pt>
                <c:pt idx="850">
                  <c:v>1.35188</c:v>
                </c:pt>
                <c:pt idx="851">
                  <c:v>1.2761499999999999</c:v>
                </c:pt>
                <c:pt idx="852">
                  <c:v>1.26763</c:v>
                </c:pt>
                <c:pt idx="853">
                  <c:v>1.2118899999999999</c:v>
                </c:pt>
                <c:pt idx="854">
                  <c:v>1.1817599999999999</c:v>
                </c:pt>
                <c:pt idx="855">
                  <c:v>1.14873</c:v>
                </c:pt>
                <c:pt idx="856">
                  <c:v>1.08324</c:v>
                </c:pt>
                <c:pt idx="857">
                  <c:v>1.0141899999999999</c:v>
                </c:pt>
                <c:pt idx="858">
                  <c:v>1.00837</c:v>
                </c:pt>
                <c:pt idx="859">
                  <c:v>0.95119799999999999</c:v>
                </c:pt>
                <c:pt idx="860">
                  <c:v>0.91748600000000002</c:v>
                </c:pt>
                <c:pt idx="861">
                  <c:v>0.89775000000000005</c:v>
                </c:pt>
                <c:pt idx="862">
                  <c:v>0.84432399999999996</c:v>
                </c:pt>
                <c:pt idx="863">
                  <c:v>0.82465900000000003</c:v>
                </c:pt>
                <c:pt idx="864">
                  <c:v>0.795408</c:v>
                </c:pt>
                <c:pt idx="865">
                  <c:v>0.75056500000000004</c:v>
                </c:pt>
                <c:pt idx="866">
                  <c:v>0.70897900000000003</c:v>
                </c:pt>
                <c:pt idx="867">
                  <c:v>0.67510800000000004</c:v>
                </c:pt>
                <c:pt idx="868">
                  <c:v>0.66038200000000002</c:v>
                </c:pt>
                <c:pt idx="869">
                  <c:v>0.62889099999999998</c:v>
                </c:pt>
                <c:pt idx="870">
                  <c:v>0.62419100000000005</c:v>
                </c:pt>
                <c:pt idx="871">
                  <c:v>0.59675699999999998</c:v>
                </c:pt>
                <c:pt idx="872">
                  <c:v>0.57407399999999997</c:v>
                </c:pt>
                <c:pt idx="873">
                  <c:v>0.56421299999999996</c:v>
                </c:pt>
                <c:pt idx="874">
                  <c:v>0.55285700000000004</c:v>
                </c:pt>
                <c:pt idx="875">
                  <c:v>0.53968000000000005</c:v>
                </c:pt>
                <c:pt idx="876">
                  <c:v>0.52985300000000002</c:v>
                </c:pt>
                <c:pt idx="877">
                  <c:v>0.52756400000000003</c:v>
                </c:pt>
                <c:pt idx="878">
                  <c:v>0.51606099999999999</c:v>
                </c:pt>
                <c:pt idx="879">
                  <c:v>0.49513800000000002</c:v>
                </c:pt>
                <c:pt idx="880">
                  <c:v>0.48650199999999999</c:v>
                </c:pt>
                <c:pt idx="881">
                  <c:v>0.485072</c:v>
                </c:pt>
                <c:pt idx="882">
                  <c:v>0.476053</c:v>
                </c:pt>
                <c:pt idx="883">
                  <c:v>0.46454400000000001</c:v>
                </c:pt>
                <c:pt idx="884">
                  <c:v>0.45972099999999999</c:v>
                </c:pt>
                <c:pt idx="885">
                  <c:v>0.45664300000000002</c:v>
                </c:pt>
                <c:pt idx="886">
                  <c:v>0.451793</c:v>
                </c:pt>
                <c:pt idx="887">
                  <c:v>0.44388</c:v>
                </c:pt>
                <c:pt idx="888">
                  <c:v>0.436164</c:v>
                </c:pt>
                <c:pt idx="889">
                  <c:v>0.41369600000000001</c:v>
                </c:pt>
                <c:pt idx="890">
                  <c:v>0.40959200000000001</c:v>
                </c:pt>
                <c:pt idx="891">
                  <c:v>0.39602999999999999</c:v>
                </c:pt>
                <c:pt idx="892">
                  <c:v>0.38351600000000002</c:v>
                </c:pt>
                <c:pt idx="893">
                  <c:v>0.37304799999999999</c:v>
                </c:pt>
                <c:pt idx="894">
                  <c:v>0.36351499999999998</c:v>
                </c:pt>
                <c:pt idx="895">
                  <c:v>0.35275000000000001</c:v>
                </c:pt>
                <c:pt idx="896">
                  <c:v>0.344669</c:v>
                </c:pt>
                <c:pt idx="897">
                  <c:v>0.33717399999999997</c:v>
                </c:pt>
                <c:pt idx="898">
                  <c:v>0.33537099999999997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46C-4FA1-A565-998D7688C393}"/>
            </c:ext>
          </c:extLst>
        </c:ser>
        <c:ser>
          <c:idx val="2"/>
          <c:order val="2"/>
          <c:tx>
            <c:strRef>
              <c:f>Sheet1!$F$1</c:f>
              <c:strCache>
                <c:ptCount val="1"/>
                <c:pt idx="0">
                  <c:v>N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Sheet1!$F$2:$F$1610</c:f>
              <c:numCache>
                <c:formatCode>0.00E+00</c:formatCode>
                <c:ptCount val="1609"/>
                <c:pt idx="0" formatCode="General">
                  <c:v>0</c:v>
                </c:pt>
                <c:pt idx="1">
                  <c:v>9.9999999999999995E-7</c:v>
                </c:pt>
                <c:pt idx="2">
                  <c:v>1.9999999999999999E-6</c:v>
                </c:pt>
                <c:pt idx="3">
                  <c:v>3.0000000000000001E-6</c:v>
                </c:pt>
                <c:pt idx="4">
                  <c:v>3.9999999999999998E-6</c:v>
                </c:pt>
                <c:pt idx="5">
                  <c:v>5.0000000000000004E-6</c:v>
                </c:pt>
                <c:pt idx="6">
                  <c:v>6.0000000000000002E-6</c:v>
                </c:pt>
                <c:pt idx="7">
                  <c:v>6.9999999999999999E-6</c:v>
                </c:pt>
                <c:pt idx="8">
                  <c:v>7.9999999999999996E-6</c:v>
                </c:pt>
                <c:pt idx="9">
                  <c:v>9.0000000000000002E-6</c:v>
                </c:pt>
                <c:pt idx="10">
                  <c:v>1.0000000000000001E-5</c:v>
                </c:pt>
                <c:pt idx="11">
                  <c:v>1.1E-5</c:v>
                </c:pt>
                <c:pt idx="12">
                  <c:v>1.2E-5</c:v>
                </c:pt>
                <c:pt idx="13">
                  <c:v>1.2999999999999999E-5</c:v>
                </c:pt>
                <c:pt idx="14">
                  <c:v>1.4E-5</c:v>
                </c:pt>
                <c:pt idx="15">
                  <c:v>1.5E-5</c:v>
                </c:pt>
                <c:pt idx="16">
                  <c:v>1.5999999999999999E-5</c:v>
                </c:pt>
                <c:pt idx="17">
                  <c:v>1.7E-5</c:v>
                </c:pt>
                <c:pt idx="18">
                  <c:v>1.9000000000000001E-5</c:v>
                </c:pt>
                <c:pt idx="19">
                  <c:v>2.0999999999999999E-5</c:v>
                </c:pt>
                <c:pt idx="20">
                  <c:v>2.1999999999999999E-5</c:v>
                </c:pt>
                <c:pt idx="21">
                  <c:v>2.3E-5</c:v>
                </c:pt>
                <c:pt idx="22">
                  <c:v>2.4000000000000001E-5</c:v>
                </c:pt>
                <c:pt idx="23">
                  <c:v>2.6999999999999999E-5</c:v>
                </c:pt>
                <c:pt idx="24">
                  <c:v>2.9E-5</c:v>
                </c:pt>
                <c:pt idx="25">
                  <c:v>3.1000000000000001E-5</c:v>
                </c:pt>
                <c:pt idx="26">
                  <c:v>3.1999999999999999E-5</c:v>
                </c:pt>
                <c:pt idx="27">
                  <c:v>3.4E-5</c:v>
                </c:pt>
                <c:pt idx="28">
                  <c:v>3.6999999999999998E-5</c:v>
                </c:pt>
                <c:pt idx="29">
                  <c:v>3.8000000000000002E-5</c:v>
                </c:pt>
                <c:pt idx="30">
                  <c:v>4.1E-5</c:v>
                </c:pt>
                <c:pt idx="31">
                  <c:v>4.5000000000000003E-5</c:v>
                </c:pt>
                <c:pt idx="32">
                  <c:v>4.8000000000000001E-5</c:v>
                </c:pt>
                <c:pt idx="33">
                  <c:v>5.3000000000000001E-5</c:v>
                </c:pt>
                <c:pt idx="34">
                  <c:v>5.7000000000000003E-5</c:v>
                </c:pt>
                <c:pt idx="35">
                  <c:v>5.8E-5</c:v>
                </c:pt>
                <c:pt idx="36">
                  <c:v>6.2000000000000003E-5</c:v>
                </c:pt>
                <c:pt idx="37">
                  <c:v>6.3E-5</c:v>
                </c:pt>
                <c:pt idx="38">
                  <c:v>6.7999999999999999E-5</c:v>
                </c:pt>
                <c:pt idx="39">
                  <c:v>6.8999999999999997E-5</c:v>
                </c:pt>
                <c:pt idx="40">
                  <c:v>7.3999999999999996E-5</c:v>
                </c:pt>
                <c:pt idx="41">
                  <c:v>7.4999999999999993E-5</c:v>
                </c:pt>
                <c:pt idx="42">
                  <c:v>8.1000000000000004E-5</c:v>
                </c:pt>
                <c:pt idx="43">
                  <c:v>8.2000000000000001E-5</c:v>
                </c:pt>
                <c:pt idx="44">
                  <c:v>8.8999999999999995E-5</c:v>
                </c:pt>
                <c:pt idx="45">
                  <c:v>9.0000000000000006E-5</c:v>
                </c:pt>
                <c:pt idx="46">
                  <c:v>9.6000000000000002E-5</c:v>
                </c:pt>
                <c:pt idx="47">
                  <c:v>9.7999999999999997E-5</c:v>
                </c:pt>
                <c:pt idx="48" formatCode="General">
                  <c:v>1.06E-4</c:v>
                </c:pt>
                <c:pt idx="49" formatCode="General">
                  <c:v>1.07E-4</c:v>
                </c:pt>
                <c:pt idx="50" formatCode="General">
                  <c:v>1.16E-4</c:v>
                </c:pt>
                <c:pt idx="51" formatCode="General">
                  <c:v>1.25E-4</c:v>
                </c:pt>
                <c:pt idx="52" formatCode="General">
                  <c:v>1.2799999999999999E-4</c:v>
                </c:pt>
                <c:pt idx="53" formatCode="General">
                  <c:v>1.37E-4</c:v>
                </c:pt>
                <c:pt idx="54" formatCode="General">
                  <c:v>1.3799999999999999E-4</c:v>
                </c:pt>
                <c:pt idx="55" formatCode="General">
                  <c:v>1.4799999999999999E-4</c:v>
                </c:pt>
                <c:pt idx="56" formatCode="General">
                  <c:v>1.4999999999999999E-4</c:v>
                </c:pt>
                <c:pt idx="57" formatCode="General">
                  <c:v>1.64E-4</c:v>
                </c:pt>
                <c:pt idx="58" formatCode="General">
                  <c:v>1.66E-4</c:v>
                </c:pt>
                <c:pt idx="59" formatCode="General">
                  <c:v>1.76E-4</c:v>
                </c:pt>
                <c:pt idx="60" formatCode="General">
                  <c:v>1.8000000000000001E-4</c:v>
                </c:pt>
                <c:pt idx="61" formatCode="General">
                  <c:v>1.9100000000000001E-4</c:v>
                </c:pt>
                <c:pt idx="62" formatCode="General">
                  <c:v>1.95E-4</c:v>
                </c:pt>
                <c:pt idx="63" formatCode="General">
                  <c:v>2.13E-4</c:v>
                </c:pt>
                <c:pt idx="64" formatCode="General">
                  <c:v>2.31E-4</c:v>
                </c:pt>
                <c:pt idx="65" formatCode="General">
                  <c:v>2.5000000000000001E-4</c:v>
                </c:pt>
                <c:pt idx="66" formatCode="General">
                  <c:v>2.5700000000000001E-4</c:v>
                </c:pt>
                <c:pt idx="67" formatCode="General">
                  <c:v>2.7399999999999999E-4</c:v>
                </c:pt>
                <c:pt idx="68" formatCode="General">
                  <c:v>2.7500000000000002E-4</c:v>
                </c:pt>
                <c:pt idx="69" formatCode="General">
                  <c:v>2.9500000000000001E-4</c:v>
                </c:pt>
                <c:pt idx="70" formatCode="General">
                  <c:v>2.9999999999999997E-4</c:v>
                </c:pt>
                <c:pt idx="71" formatCode="General">
                  <c:v>3.28E-4</c:v>
                </c:pt>
                <c:pt idx="72" formatCode="General">
                  <c:v>3.3300000000000002E-4</c:v>
                </c:pt>
                <c:pt idx="73" formatCode="General">
                  <c:v>3.5199999999999999E-4</c:v>
                </c:pt>
                <c:pt idx="74" formatCode="General">
                  <c:v>3.59E-4</c:v>
                </c:pt>
                <c:pt idx="75" formatCode="General">
                  <c:v>3.8299999999999999E-4</c:v>
                </c:pt>
                <c:pt idx="76" formatCode="General">
                  <c:v>3.9100000000000002E-4</c:v>
                </c:pt>
                <c:pt idx="77" formatCode="General">
                  <c:v>4.2499999999999998E-4</c:v>
                </c:pt>
                <c:pt idx="78" formatCode="General">
                  <c:v>4.3199999999999998E-4</c:v>
                </c:pt>
                <c:pt idx="79" formatCode="General">
                  <c:v>4.5899999999999999E-4</c:v>
                </c:pt>
                <c:pt idx="80" formatCode="General">
                  <c:v>5.0000000000000001E-4</c:v>
                </c:pt>
                <c:pt idx="81" formatCode="General">
                  <c:v>5.1000000000000004E-4</c:v>
                </c:pt>
                <c:pt idx="82" formatCode="General">
                  <c:v>5.4299999999999997E-4</c:v>
                </c:pt>
                <c:pt idx="83" formatCode="General">
                  <c:v>5.4699999999999996E-4</c:v>
                </c:pt>
                <c:pt idx="84" formatCode="General">
                  <c:v>5.8699999999999996E-4</c:v>
                </c:pt>
                <c:pt idx="85" formatCode="General">
                  <c:v>5.9900000000000003E-4</c:v>
                </c:pt>
                <c:pt idx="86" formatCode="General">
                  <c:v>6.5200000000000002E-4</c:v>
                </c:pt>
                <c:pt idx="87" formatCode="General">
                  <c:v>6.6600000000000003E-4</c:v>
                </c:pt>
                <c:pt idx="88" formatCode="General">
                  <c:v>6.9899999999999997E-4</c:v>
                </c:pt>
                <c:pt idx="89" formatCode="General">
                  <c:v>7.1900000000000002E-4</c:v>
                </c:pt>
                <c:pt idx="90" formatCode="General">
                  <c:v>7.5500000000000003E-4</c:v>
                </c:pt>
                <c:pt idx="91" formatCode="General">
                  <c:v>7.7700000000000002E-4</c:v>
                </c:pt>
                <c:pt idx="92" formatCode="General">
                  <c:v>8.3900000000000001E-4</c:v>
                </c:pt>
                <c:pt idx="93" formatCode="General">
                  <c:v>8.5700000000000001E-4</c:v>
                </c:pt>
                <c:pt idx="94" formatCode="General">
                  <c:v>9.0600000000000001E-4</c:v>
                </c:pt>
                <c:pt idx="95" formatCode="General">
                  <c:v>9.3800000000000003E-4</c:v>
                </c:pt>
                <c:pt idx="96" formatCode="General">
                  <c:v>9.7900000000000005E-4</c:v>
                </c:pt>
                <c:pt idx="97" formatCode="General">
                  <c:v>1.021E-3</c:v>
                </c:pt>
                <c:pt idx="98" formatCode="General">
                  <c:v>1.065E-3</c:v>
                </c:pt>
                <c:pt idx="99" formatCode="General">
                  <c:v>1.1100000000000001E-3</c:v>
                </c:pt>
                <c:pt idx="100" formatCode="General">
                  <c:v>1.15E-3</c:v>
                </c:pt>
                <c:pt idx="101" formatCode="General">
                  <c:v>1.199E-3</c:v>
                </c:pt>
                <c:pt idx="102" formatCode="General">
                  <c:v>1.2750000000000001E-3</c:v>
                </c:pt>
                <c:pt idx="103" formatCode="General">
                  <c:v>1.312E-3</c:v>
                </c:pt>
                <c:pt idx="104" formatCode="General">
                  <c:v>1.3669999999999999E-3</c:v>
                </c:pt>
                <c:pt idx="105" formatCode="General">
                  <c:v>1.4270000000000001E-3</c:v>
                </c:pt>
                <c:pt idx="106" formatCode="General">
                  <c:v>1.498E-3</c:v>
                </c:pt>
                <c:pt idx="107" formatCode="General">
                  <c:v>1.5640000000000001E-3</c:v>
                </c:pt>
                <c:pt idx="108" formatCode="General">
                  <c:v>1.6609999999999999E-3</c:v>
                </c:pt>
                <c:pt idx="109" formatCode="General">
                  <c:v>1.6720000000000001E-3</c:v>
                </c:pt>
                <c:pt idx="110" formatCode="General">
                  <c:v>1.794E-3</c:v>
                </c:pt>
                <c:pt idx="111" formatCode="General">
                  <c:v>1.8320000000000001E-3</c:v>
                </c:pt>
                <c:pt idx="112" formatCode="General">
                  <c:v>1.951E-3</c:v>
                </c:pt>
                <c:pt idx="113" formatCode="General">
                  <c:v>2.0349999999999999E-3</c:v>
                </c:pt>
                <c:pt idx="114" formatCode="General">
                  <c:v>2.137E-3</c:v>
                </c:pt>
                <c:pt idx="115" formatCode="General">
                  <c:v>2.2130000000000001E-3</c:v>
                </c:pt>
                <c:pt idx="116" formatCode="General">
                  <c:v>2.3080000000000002E-3</c:v>
                </c:pt>
                <c:pt idx="117" formatCode="General">
                  <c:v>2.3860000000000001E-3</c:v>
                </c:pt>
                <c:pt idx="118" formatCode="General">
                  <c:v>2.5500000000000002E-3</c:v>
                </c:pt>
                <c:pt idx="119" formatCode="General">
                  <c:v>2.6250000000000002E-3</c:v>
                </c:pt>
                <c:pt idx="120" formatCode="General">
                  <c:v>2.735E-3</c:v>
                </c:pt>
                <c:pt idx="121" formatCode="General">
                  <c:v>2.843E-3</c:v>
                </c:pt>
                <c:pt idx="122" formatCode="General">
                  <c:v>2.9190000000000002E-3</c:v>
                </c:pt>
                <c:pt idx="123" formatCode="General">
                  <c:v>2.9949999999999998E-3</c:v>
                </c:pt>
                <c:pt idx="124" formatCode="General">
                  <c:v>3.114E-3</c:v>
                </c:pt>
                <c:pt idx="125" formatCode="General">
                  <c:v>3.3210000000000002E-3</c:v>
                </c:pt>
                <c:pt idx="126" formatCode="General">
                  <c:v>3.405E-3</c:v>
                </c:pt>
                <c:pt idx="127" formatCode="General">
                  <c:v>3.5869999999999999E-3</c:v>
                </c:pt>
                <c:pt idx="128" formatCode="General">
                  <c:v>3.7559999999999998E-3</c:v>
                </c:pt>
                <c:pt idx="129" formatCode="General">
                  <c:v>3.9020000000000001E-3</c:v>
                </c:pt>
                <c:pt idx="130" formatCode="General">
                  <c:v>4.1720000000000004E-3</c:v>
                </c:pt>
                <c:pt idx="131" formatCode="General">
                  <c:v>4.274E-3</c:v>
                </c:pt>
                <c:pt idx="132" formatCode="General">
                  <c:v>4.5059999999999996E-3</c:v>
                </c:pt>
                <c:pt idx="133" formatCode="General">
                  <c:v>4.6160000000000003E-3</c:v>
                </c:pt>
                <c:pt idx="134" formatCode="General">
                  <c:v>4.6340000000000001E-3</c:v>
                </c:pt>
                <c:pt idx="135" formatCode="General">
                  <c:v>4.8549999999999999E-3</c:v>
                </c:pt>
                <c:pt idx="136" formatCode="General">
                  <c:v>5.0990000000000002E-3</c:v>
                </c:pt>
                <c:pt idx="137" formatCode="General">
                  <c:v>5.2760000000000003E-3</c:v>
                </c:pt>
                <c:pt idx="138" formatCode="General">
                  <c:v>5.4689999999999999E-3</c:v>
                </c:pt>
                <c:pt idx="139" formatCode="General">
                  <c:v>5.6979999999999999E-3</c:v>
                </c:pt>
                <c:pt idx="140" formatCode="General">
                  <c:v>5.9909999999999998E-3</c:v>
                </c:pt>
                <c:pt idx="141" formatCode="General">
                  <c:v>6.0850000000000001E-3</c:v>
                </c:pt>
                <c:pt idx="142" formatCode="General">
                  <c:v>6.6420000000000003E-3</c:v>
                </c:pt>
                <c:pt idx="143" formatCode="General">
                  <c:v>6.6649999999999999E-3</c:v>
                </c:pt>
                <c:pt idx="144" formatCode="General">
                  <c:v>6.7120000000000001E-3</c:v>
                </c:pt>
                <c:pt idx="145" formatCode="General">
                  <c:v>7.175E-3</c:v>
                </c:pt>
                <c:pt idx="146" formatCode="General">
                  <c:v>7.2360000000000002E-3</c:v>
                </c:pt>
                <c:pt idx="147" formatCode="General">
                  <c:v>7.7910000000000002E-3</c:v>
                </c:pt>
                <c:pt idx="148" formatCode="General">
                  <c:v>7.8040000000000002E-3</c:v>
                </c:pt>
                <c:pt idx="149" formatCode="General">
                  <c:v>8.5319999999999997E-3</c:v>
                </c:pt>
                <c:pt idx="150" formatCode="General">
                  <c:v>8.5780000000000006E-3</c:v>
                </c:pt>
                <c:pt idx="151" formatCode="General">
                  <c:v>8.8240000000000002E-3</c:v>
                </c:pt>
                <c:pt idx="152" formatCode="General">
                  <c:v>9.1889999999999993E-3</c:v>
                </c:pt>
                <c:pt idx="153" formatCode="General">
                  <c:v>9.3270000000000002E-3</c:v>
                </c:pt>
                <c:pt idx="154" formatCode="General">
                  <c:v>1.0071E-2</c:v>
                </c:pt>
                <c:pt idx="155" formatCode="General">
                  <c:v>1.0199E-2</c:v>
                </c:pt>
                <c:pt idx="156" formatCode="General">
                  <c:v>1.0284E-2</c:v>
                </c:pt>
                <c:pt idx="157" formatCode="General">
                  <c:v>1.0939000000000001E-2</c:v>
                </c:pt>
                <c:pt idx="158" formatCode="General">
                  <c:v>1.1108E-2</c:v>
                </c:pt>
                <c:pt idx="159" formatCode="General">
                  <c:v>1.1964000000000001E-2</c:v>
                </c:pt>
                <c:pt idx="160" formatCode="General">
                  <c:v>1.2014E-2</c:v>
                </c:pt>
                <c:pt idx="161" formatCode="General">
                  <c:v>1.3124E-2</c:v>
                </c:pt>
                <c:pt idx="162" formatCode="General">
                  <c:v>1.3285E-2</c:v>
                </c:pt>
                <c:pt idx="163" formatCode="General">
                  <c:v>1.4213999999999999E-2</c:v>
                </c:pt>
                <c:pt idx="164" formatCode="General">
                  <c:v>1.4349000000000001E-2</c:v>
                </c:pt>
                <c:pt idx="165" formatCode="General">
                  <c:v>1.5535E-2</c:v>
                </c:pt>
                <c:pt idx="166" formatCode="General">
                  <c:v>1.5608E-2</c:v>
                </c:pt>
                <c:pt idx="167" formatCode="General">
                  <c:v>1.7063999999999999E-2</c:v>
                </c:pt>
                <c:pt idx="168" formatCode="General">
                  <c:v>1.7087000000000001E-2</c:v>
                </c:pt>
                <c:pt idx="169" formatCode="General">
                  <c:v>1.8377999999999999E-2</c:v>
                </c:pt>
                <c:pt idx="170" formatCode="General">
                  <c:v>1.8717000000000001E-2</c:v>
                </c:pt>
                <c:pt idx="171" formatCode="General">
                  <c:v>0.02</c:v>
                </c:pt>
                <c:pt idx="172" formatCode="General">
                  <c:v>2.0140999999999999E-2</c:v>
                </c:pt>
                <c:pt idx="173" formatCode="General">
                  <c:v>2.0396999999999998E-2</c:v>
                </c:pt>
                <c:pt idx="174" formatCode="General">
                  <c:v>2.1877000000000001E-2</c:v>
                </c:pt>
                <c:pt idx="175" formatCode="General">
                  <c:v>2.3927E-2</c:v>
                </c:pt>
                <c:pt idx="176" formatCode="General">
                  <c:v>2.657E-2</c:v>
                </c:pt>
                <c:pt idx="177" formatCode="General">
                  <c:v>2.8698000000000001E-2</c:v>
                </c:pt>
                <c:pt idx="178" formatCode="General">
                  <c:v>3.109E-2</c:v>
                </c:pt>
                <c:pt idx="179" formatCode="General">
                  <c:v>3.4055000000000002E-2</c:v>
                </c:pt>
                <c:pt idx="180" formatCode="General">
                  <c:v>3.6755999999999997E-2</c:v>
                </c:pt>
                <c:pt idx="181" formatCode="General">
                  <c:v>0.04</c:v>
                </c:pt>
                <c:pt idx="182" formatCode="General">
                  <c:v>4.0793999999999997E-2</c:v>
                </c:pt>
                <c:pt idx="183" formatCode="General">
                  <c:v>4.3754000000000001E-2</c:v>
                </c:pt>
                <c:pt idx="184" formatCode="General">
                  <c:v>4.7854000000000001E-2</c:v>
                </c:pt>
                <c:pt idx="185" formatCode="General">
                  <c:v>5.3138999999999999E-2</c:v>
                </c:pt>
                <c:pt idx="186" formatCode="General">
                  <c:v>5.7396999999999997E-2</c:v>
                </c:pt>
                <c:pt idx="187" formatCode="General">
                  <c:v>0.06</c:v>
                </c:pt>
                <c:pt idx="188" formatCode="General">
                  <c:v>6.0422999999999998E-2</c:v>
                </c:pt>
                <c:pt idx="189" formatCode="General">
                  <c:v>6.2179999999999999E-2</c:v>
                </c:pt>
                <c:pt idx="190" formatCode="General">
                  <c:v>6.7776000000000003E-2</c:v>
                </c:pt>
                <c:pt idx="191" formatCode="General">
                  <c:v>7.3511999999999994E-2</c:v>
                </c:pt>
                <c:pt idx="192" formatCode="General">
                  <c:v>0.08</c:v>
                </c:pt>
                <c:pt idx="193" formatCode="General">
                  <c:v>8.0563999999999997E-2</c:v>
                </c:pt>
                <c:pt idx="194" formatCode="General">
                  <c:v>8.1587999999999994E-2</c:v>
                </c:pt>
                <c:pt idx="195" formatCode="General">
                  <c:v>8.7073999999999999E-2</c:v>
                </c:pt>
                <c:pt idx="196" formatCode="General">
                  <c:v>9.5709000000000002E-2</c:v>
                </c:pt>
                <c:pt idx="197" formatCode="General">
                  <c:v>0.100705</c:v>
                </c:pt>
                <c:pt idx="198" formatCode="General">
                  <c:v>0.106278</c:v>
                </c:pt>
                <c:pt idx="199" formatCode="General">
                  <c:v>0.114951</c:v>
                </c:pt>
                <c:pt idx="200" formatCode="General">
                  <c:v>0.120823</c:v>
                </c:pt>
                <c:pt idx="201" formatCode="General">
                  <c:v>0.121669</c:v>
                </c:pt>
                <c:pt idx="202" formatCode="General">
                  <c:v>0.124361</c:v>
                </c:pt>
                <c:pt idx="203" formatCode="General">
                  <c:v>0.13622000000000001</c:v>
                </c:pt>
                <c:pt idx="204" formatCode="General">
                  <c:v>0.14095299999999999</c:v>
                </c:pt>
                <c:pt idx="205" formatCode="General">
                  <c:v>0.14194100000000001</c:v>
                </c:pt>
                <c:pt idx="206" formatCode="General">
                  <c:v>0.146398</c:v>
                </c:pt>
                <c:pt idx="207" formatCode="General">
                  <c:v>0.16190399999999999</c:v>
                </c:pt>
                <c:pt idx="208" formatCode="General">
                  <c:v>0.16225700000000001</c:v>
                </c:pt>
                <c:pt idx="209" formatCode="General">
                  <c:v>0.16340199999999999</c:v>
                </c:pt>
                <c:pt idx="210" formatCode="General">
                  <c:v>0.16969899999999999</c:v>
                </c:pt>
                <c:pt idx="211" formatCode="General">
                  <c:v>0.173652</c:v>
                </c:pt>
                <c:pt idx="212" formatCode="General">
                  <c:v>0.18</c:v>
                </c:pt>
                <c:pt idx="213" formatCode="General">
                  <c:v>0.185115</c:v>
                </c:pt>
                <c:pt idx="214" formatCode="General">
                  <c:v>0.18887999999999999</c:v>
                </c:pt>
                <c:pt idx="215" formatCode="General">
                  <c:v>0.19677700000000001</c:v>
                </c:pt>
                <c:pt idx="216" formatCode="General">
                  <c:v>0.20141100000000001</c:v>
                </c:pt>
                <c:pt idx="217" formatCode="General">
                  <c:v>0.20425199999999999</c:v>
                </c:pt>
                <c:pt idx="218" formatCode="General">
                  <c:v>0.20899999999999999</c:v>
                </c:pt>
                <c:pt idx="219" formatCode="General">
                  <c:v>0.22550400000000001</c:v>
                </c:pt>
                <c:pt idx="220" formatCode="General">
                  <c:v>0.24668000000000001</c:v>
                </c:pt>
                <c:pt idx="221" formatCode="General">
                  <c:v>0.25</c:v>
                </c:pt>
                <c:pt idx="222" formatCode="General">
                  <c:v>0.253527</c:v>
                </c:pt>
                <c:pt idx="223" formatCode="General">
                  <c:v>0.29994100000000001</c:v>
                </c:pt>
                <c:pt idx="224" formatCode="General">
                  <c:v>0.3</c:v>
                </c:pt>
                <c:pt idx="225" formatCode="General">
                  <c:v>0.30631799999999998</c:v>
                </c:pt>
                <c:pt idx="226" formatCode="General">
                  <c:v>0.34991499999999998</c:v>
                </c:pt>
                <c:pt idx="227" formatCode="General">
                  <c:v>0.354852</c:v>
                </c:pt>
                <c:pt idx="228" formatCode="General">
                  <c:v>0.4</c:v>
                </c:pt>
                <c:pt idx="229" formatCode="General">
                  <c:v>0.41</c:v>
                </c:pt>
                <c:pt idx="230" formatCode="General">
                  <c:v>0.42</c:v>
                </c:pt>
                <c:pt idx="231" formatCode="General">
                  <c:v>0.42199999999999999</c:v>
                </c:pt>
                <c:pt idx="232" formatCode="General">
                  <c:v>0.42399999999999999</c:v>
                </c:pt>
                <c:pt idx="233" formatCode="General">
                  <c:v>0.42499999999999999</c:v>
                </c:pt>
                <c:pt idx="234" formatCode="General">
                  <c:v>0.42599999999999999</c:v>
                </c:pt>
                <c:pt idx="235" formatCode="General">
                  <c:v>0.42699999999999999</c:v>
                </c:pt>
                <c:pt idx="236" formatCode="General">
                  <c:v>0.42799999999999999</c:v>
                </c:pt>
                <c:pt idx="237" formatCode="General">
                  <c:v>0.42899999999999999</c:v>
                </c:pt>
                <c:pt idx="238" formatCode="General">
                  <c:v>0.43</c:v>
                </c:pt>
                <c:pt idx="239" formatCode="General">
                  <c:v>0.43020000000000003</c:v>
                </c:pt>
                <c:pt idx="240" formatCode="General">
                  <c:v>0.4304</c:v>
                </c:pt>
                <c:pt idx="241" formatCode="General">
                  <c:v>0.43059999999999998</c:v>
                </c:pt>
                <c:pt idx="242" formatCode="General">
                  <c:v>0.43080000000000002</c:v>
                </c:pt>
                <c:pt idx="243" formatCode="General">
                  <c:v>0.43099999999999999</c:v>
                </c:pt>
                <c:pt idx="244" formatCode="General">
                  <c:v>0.43120000000000003</c:v>
                </c:pt>
                <c:pt idx="245" formatCode="General">
                  <c:v>0.43135000000000001</c:v>
                </c:pt>
                <c:pt idx="246" formatCode="General">
                  <c:v>0.43145</c:v>
                </c:pt>
                <c:pt idx="247" formatCode="General">
                  <c:v>0.43159999999999998</c:v>
                </c:pt>
                <c:pt idx="248" formatCode="General">
                  <c:v>0.43175000000000002</c:v>
                </c:pt>
                <c:pt idx="249" formatCode="General">
                  <c:v>0.43185000000000001</c:v>
                </c:pt>
                <c:pt idx="250" formatCode="General">
                  <c:v>0.432</c:v>
                </c:pt>
                <c:pt idx="251" formatCode="General">
                  <c:v>0.43214999999999998</c:v>
                </c:pt>
                <c:pt idx="252" formatCode="General">
                  <c:v>0.43225000000000002</c:v>
                </c:pt>
                <c:pt idx="253" formatCode="General">
                  <c:v>0.43240000000000001</c:v>
                </c:pt>
                <c:pt idx="254" formatCode="General">
                  <c:v>0.43280000000000002</c:v>
                </c:pt>
                <c:pt idx="255" formatCode="General">
                  <c:v>0.43295</c:v>
                </c:pt>
                <c:pt idx="256" formatCode="General">
                  <c:v>0.433</c:v>
                </c:pt>
                <c:pt idx="257" formatCode="General">
                  <c:v>0.43309999999999998</c:v>
                </c:pt>
                <c:pt idx="258" formatCode="General">
                  <c:v>0.43317499999999998</c:v>
                </c:pt>
                <c:pt idx="259" formatCode="General">
                  <c:v>0.43319999999999997</c:v>
                </c:pt>
                <c:pt idx="260" formatCode="General">
                  <c:v>0.43322500000000003</c:v>
                </c:pt>
                <c:pt idx="261" formatCode="General">
                  <c:v>0.433363</c:v>
                </c:pt>
                <c:pt idx="262" formatCode="General">
                  <c:v>0.433425</c:v>
                </c:pt>
                <c:pt idx="263" formatCode="General">
                  <c:v>0.43354999999999999</c:v>
                </c:pt>
                <c:pt idx="264" formatCode="General">
                  <c:v>0.43359999999999999</c:v>
                </c:pt>
                <c:pt idx="265" formatCode="General">
                  <c:v>0.43369999999999997</c:v>
                </c:pt>
                <c:pt idx="266" formatCode="General">
                  <c:v>0.43380000000000002</c:v>
                </c:pt>
                <c:pt idx="267" formatCode="General">
                  <c:v>0.434</c:v>
                </c:pt>
                <c:pt idx="268" formatCode="General">
                  <c:v>0.43425000000000002</c:v>
                </c:pt>
                <c:pt idx="269" formatCode="General">
                  <c:v>0.43440000000000001</c:v>
                </c:pt>
                <c:pt idx="270" formatCode="General">
                  <c:v>0.43454999999999999</c:v>
                </c:pt>
                <c:pt idx="271" formatCode="General">
                  <c:v>0.43464999999999998</c:v>
                </c:pt>
                <c:pt idx="272" formatCode="General">
                  <c:v>0.43480000000000002</c:v>
                </c:pt>
                <c:pt idx="273" formatCode="General">
                  <c:v>0.43495</c:v>
                </c:pt>
                <c:pt idx="274" formatCode="General">
                  <c:v>0.435</c:v>
                </c:pt>
                <c:pt idx="275" formatCode="General">
                  <c:v>0.43506299999999998</c:v>
                </c:pt>
                <c:pt idx="276" formatCode="General">
                  <c:v>0.435969</c:v>
                </c:pt>
                <c:pt idx="277" formatCode="General">
                  <c:v>0.436</c:v>
                </c:pt>
                <c:pt idx="278" formatCode="General">
                  <c:v>0.43606299999999998</c:v>
                </c:pt>
                <c:pt idx="279" formatCode="General">
                  <c:v>0.43675000000000003</c:v>
                </c:pt>
                <c:pt idx="280" formatCode="General">
                  <c:v>0.437</c:v>
                </c:pt>
                <c:pt idx="281" formatCode="General">
                  <c:v>0.4375</c:v>
                </c:pt>
                <c:pt idx="282" formatCode="General">
                  <c:v>0.438</c:v>
                </c:pt>
                <c:pt idx="283" formatCode="General">
                  <c:v>0.439</c:v>
                </c:pt>
                <c:pt idx="284" formatCode="General">
                  <c:v>0.44</c:v>
                </c:pt>
                <c:pt idx="285" formatCode="General">
                  <c:v>0.442</c:v>
                </c:pt>
                <c:pt idx="286" formatCode="General">
                  <c:v>0.44400000000000001</c:v>
                </c:pt>
                <c:pt idx="287" formatCode="General">
                  <c:v>0.44600000000000001</c:v>
                </c:pt>
                <c:pt idx="288" formatCode="General">
                  <c:v>0.44800000000000001</c:v>
                </c:pt>
                <c:pt idx="289" formatCode="General">
                  <c:v>0.45</c:v>
                </c:pt>
                <c:pt idx="290" formatCode="General">
                  <c:v>0.45500000000000002</c:v>
                </c:pt>
                <c:pt idx="291" formatCode="General">
                  <c:v>0.46</c:v>
                </c:pt>
                <c:pt idx="292" formatCode="General">
                  <c:v>0.469945</c:v>
                </c:pt>
                <c:pt idx="293" formatCode="General">
                  <c:v>0.47</c:v>
                </c:pt>
                <c:pt idx="294" formatCode="General">
                  <c:v>0.47010400000000002</c:v>
                </c:pt>
                <c:pt idx="295" formatCode="General">
                  <c:v>0.47399999999999998</c:v>
                </c:pt>
                <c:pt idx="296" formatCode="General">
                  <c:v>0.47994700000000001</c:v>
                </c:pt>
                <c:pt idx="297" formatCode="General">
                  <c:v>0.48</c:v>
                </c:pt>
                <c:pt idx="298" formatCode="General">
                  <c:v>0.48012500000000002</c:v>
                </c:pt>
                <c:pt idx="299" formatCode="General">
                  <c:v>0.48175000000000001</c:v>
                </c:pt>
                <c:pt idx="300" formatCode="General">
                  <c:v>0.48199999999999998</c:v>
                </c:pt>
                <c:pt idx="301" formatCode="General">
                  <c:v>0.48225000000000001</c:v>
                </c:pt>
                <c:pt idx="302" formatCode="General">
                  <c:v>0.48393799999999998</c:v>
                </c:pt>
                <c:pt idx="303" formatCode="General">
                  <c:v>0.48399999999999999</c:v>
                </c:pt>
                <c:pt idx="304" formatCode="General">
                  <c:v>0.48412500000000003</c:v>
                </c:pt>
                <c:pt idx="305" formatCode="General">
                  <c:v>0.48499999999999999</c:v>
                </c:pt>
                <c:pt idx="306" formatCode="General">
                  <c:v>0.48596899999999998</c:v>
                </c:pt>
                <c:pt idx="307" formatCode="General">
                  <c:v>0.48599999999999999</c:v>
                </c:pt>
                <c:pt idx="308" formatCode="General">
                  <c:v>0.48603099999999999</c:v>
                </c:pt>
                <c:pt idx="309" formatCode="General">
                  <c:v>0.487875</c:v>
                </c:pt>
                <c:pt idx="310" formatCode="General">
                  <c:v>0.48799999999999999</c:v>
                </c:pt>
                <c:pt idx="311" formatCode="General">
                  <c:v>0.48849999999999999</c:v>
                </c:pt>
                <c:pt idx="312" formatCode="General">
                  <c:v>0.48899999999999999</c:v>
                </c:pt>
                <c:pt idx="313" formatCode="General">
                  <c:v>0.48975000000000002</c:v>
                </c:pt>
                <c:pt idx="314" formatCode="General">
                  <c:v>0.49</c:v>
                </c:pt>
                <c:pt idx="315" formatCode="General">
                  <c:v>0.49059999999999998</c:v>
                </c:pt>
                <c:pt idx="316" formatCode="General">
                  <c:v>0.49087500000000001</c:v>
                </c:pt>
                <c:pt idx="317" formatCode="General">
                  <c:v>0.49099999999999999</c:v>
                </c:pt>
                <c:pt idx="318" formatCode="General">
                  <c:v>0.49112499999999998</c:v>
                </c:pt>
                <c:pt idx="319" formatCode="General">
                  <c:v>0.49120000000000003</c:v>
                </c:pt>
                <c:pt idx="320" formatCode="General">
                  <c:v>0.49175000000000002</c:v>
                </c:pt>
                <c:pt idx="321" formatCode="General">
                  <c:v>0.49199999999999999</c:v>
                </c:pt>
                <c:pt idx="322" formatCode="General">
                  <c:v>0.49209999999999998</c:v>
                </c:pt>
                <c:pt idx="323" formatCode="General">
                  <c:v>0.49249999999999999</c:v>
                </c:pt>
                <c:pt idx="324" formatCode="General">
                  <c:v>0.49299999999999999</c:v>
                </c:pt>
                <c:pt idx="325" formatCode="General">
                  <c:v>0.49399999999999999</c:v>
                </c:pt>
                <c:pt idx="326" formatCode="General">
                  <c:v>0.49596899999999999</c:v>
                </c:pt>
                <c:pt idx="327" formatCode="General">
                  <c:v>0.496</c:v>
                </c:pt>
                <c:pt idx="328" formatCode="General">
                  <c:v>0.496031</c:v>
                </c:pt>
                <c:pt idx="329" formatCode="General">
                  <c:v>0.49793799999999999</c:v>
                </c:pt>
                <c:pt idx="330" formatCode="General">
                  <c:v>0.498</c:v>
                </c:pt>
                <c:pt idx="331" formatCode="General">
                  <c:v>0.49812499999999998</c:v>
                </c:pt>
                <c:pt idx="332" formatCode="General">
                  <c:v>0.499969</c:v>
                </c:pt>
                <c:pt idx="333" formatCode="General">
                  <c:v>0.5</c:v>
                </c:pt>
                <c:pt idx="334" formatCode="General">
                  <c:v>0.50002800000000003</c:v>
                </c:pt>
                <c:pt idx="335" formatCode="General">
                  <c:v>0.50088200000000005</c:v>
                </c:pt>
                <c:pt idx="336" formatCode="General">
                  <c:v>0.502</c:v>
                </c:pt>
                <c:pt idx="337" formatCode="General">
                  <c:v>0.50995400000000002</c:v>
                </c:pt>
                <c:pt idx="338" formatCode="General">
                  <c:v>0.51</c:v>
                </c:pt>
                <c:pt idx="339" formatCode="General">
                  <c:v>0.51008399999999998</c:v>
                </c:pt>
                <c:pt idx="340" formatCode="General">
                  <c:v>0.513598</c:v>
                </c:pt>
                <c:pt idx="341" formatCode="General">
                  <c:v>0.52</c:v>
                </c:pt>
                <c:pt idx="342" formatCode="General">
                  <c:v>0.53</c:v>
                </c:pt>
                <c:pt idx="343" formatCode="General">
                  <c:v>0.54</c:v>
                </c:pt>
                <c:pt idx="344" formatCode="General">
                  <c:v>0.54380899999999999</c:v>
                </c:pt>
                <c:pt idx="345" formatCode="General">
                  <c:v>0.55000000000000004</c:v>
                </c:pt>
                <c:pt idx="346" formatCode="General">
                  <c:v>0.55388000000000004</c:v>
                </c:pt>
                <c:pt idx="347" formatCode="General">
                  <c:v>0.56000000000000005</c:v>
                </c:pt>
                <c:pt idx="348" formatCode="General">
                  <c:v>0.56999999999999995</c:v>
                </c:pt>
                <c:pt idx="349" formatCode="General">
                  <c:v>0.57999999999999996</c:v>
                </c:pt>
                <c:pt idx="350" formatCode="General">
                  <c:v>0.59</c:v>
                </c:pt>
                <c:pt idx="351" formatCode="General">
                  <c:v>0.59916199999999997</c:v>
                </c:pt>
                <c:pt idx="352" formatCode="General">
                  <c:v>0.6</c:v>
                </c:pt>
                <c:pt idx="353" formatCode="General">
                  <c:v>0.60211599999999998</c:v>
                </c:pt>
                <c:pt idx="354" formatCode="General">
                  <c:v>0.60499999999999998</c:v>
                </c:pt>
                <c:pt idx="355" formatCode="General">
                  <c:v>0.60923300000000002</c:v>
                </c:pt>
                <c:pt idx="356" formatCode="General">
                  <c:v>0.61</c:v>
                </c:pt>
                <c:pt idx="357" formatCode="General">
                  <c:v>0.61188299999999995</c:v>
                </c:pt>
                <c:pt idx="358" formatCode="General">
                  <c:v>0.61499999999999999</c:v>
                </c:pt>
                <c:pt idx="359" formatCode="General">
                  <c:v>0.61799999999999999</c:v>
                </c:pt>
                <c:pt idx="360" formatCode="General">
                  <c:v>0.62</c:v>
                </c:pt>
                <c:pt idx="361" formatCode="General">
                  <c:v>0.622</c:v>
                </c:pt>
                <c:pt idx="362" formatCode="General">
                  <c:v>0.62424999999999997</c:v>
                </c:pt>
                <c:pt idx="363" formatCode="General">
                  <c:v>0.625</c:v>
                </c:pt>
                <c:pt idx="364" formatCode="General">
                  <c:v>0.626</c:v>
                </c:pt>
                <c:pt idx="365" formatCode="General">
                  <c:v>0.628</c:v>
                </c:pt>
                <c:pt idx="366" formatCode="General">
                  <c:v>0.63</c:v>
                </c:pt>
                <c:pt idx="367" formatCode="General">
                  <c:v>0.63500000000000001</c:v>
                </c:pt>
                <c:pt idx="368" formatCode="General">
                  <c:v>0.64</c:v>
                </c:pt>
                <c:pt idx="369" formatCode="General">
                  <c:v>0.64003900000000002</c:v>
                </c:pt>
                <c:pt idx="370" formatCode="General">
                  <c:v>0.64200000000000002</c:v>
                </c:pt>
                <c:pt idx="371" formatCode="General">
                  <c:v>0.64400000000000002</c:v>
                </c:pt>
                <c:pt idx="372" formatCode="General">
                  <c:v>0.64500000000000002</c:v>
                </c:pt>
                <c:pt idx="373" formatCode="General">
                  <c:v>0.64600000000000002</c:v>
                </c:pt>
                <c:pt idx="374" formatCode="General">
                  <c:v>0.64800000000000002</c:v>
                </c:pt>
                <c:pt idx="375" formatCode="General">
                  <c:v>0.65</c:v>
                </c:pt>
                <c:pt idx="376" formatCode="General">
                  <c:v>0.65200000000000002</c:v>
                </c:pt>
                <c:pt idx="377" formatCode="General">
                  <c:v>0.65500000000000003</c:v>
                </c:pt>
                <c:pt idx="378" formatCode="General">
                  <c:v>0.65900000000000003</c:v>
                </c:pt>
                <c:pt idx="379" formatCode="General">
                  <c:v>0.66</c:v>
                </c:pt>
                <c:pt idx="380" formatCode="General">
                  <c:v>0.67</c:v>
                </c:pt>
                <c:pt idx="381" formatCode="General">
                  <c:v>0.68</c:v>
                </c:pt>
                <c:pt idx="382" formatCode="General">
                  <c:v>0.68959400000000004</c:v>
                </c:pt>
                <c:pt idx="383" formatCode="General">
                  <c:v>0.7</c:v>
                </c:pt>
                <c:pt idx="384" formatCode="General">
                  <c:v>0.71</c:v>
                </c:pt>
                <c:pt idx="385" formatCode="General">
                  <c:v>0.71989099999999995</c:v>
                </c:pt>
                <c:pt idx="386" formatCode="General">
                  <c:v>0.72</c:v>
                </c:pt>
                <c:pt idx="387" formatCode="General">
                  <c:v>0.74</c:v>
                </c:pt>
                <c:pt idx="388" formatCode="General">
                  <c:v>0.74521999999999999</c:v>
                </c:pt>
                <c:pt idx="389" formatCode="General">
                  <c:v>0.76</c:v>
                </c:pt>
                <c:pt idx="390" formatCode="General">
                  <c:v>0.78</c:v>
                </c:pt>
                <c:pt idx="391" formatCode="General">
                  <c:v>0.8</c:v>
                </c:pt>
                <c:pt idx="392" formatCode="General">
                  <c:v>0.82</c:v>
                </c:pt>
                <c:pt idx="393" formatCode="General">
                  <c:v>0.84</c:v>
                </c:pt>
                <c:pt idx="394" formatCode="General">
                  <c:v>0.86</c:v>
                </c:pt>
                <c:pt idx="395" formatCode="General">
                  <c:v>0.86606700000000003</c:v>
                </c:pt>
                <c:pt idx="396" formatCode="General">
                  <c:v>0.88</c:v>
                </c:pt>
                <c:pt idx="397" formatCode="General">
                  <c:v>0.9</c:v>
                </c:pt>
                <c:pt idx="398" formatCode="General">
                  <c:v>0.91</c:v>
                </c:pt>
                <c:pt idx="399" formatCode="General">
                  <c:v>0.92</c:v>
                </c:pt>
                <c:pt idx="400" formatCode="General">
                  <c:v>0.93</c:v>
                </c:pt>
                <c:pt idx="401" formatCode="General">
                  <c:v>0.94</c:v>
                </c:pt>
                <c:pt idx="402" formatCode="General">
                  <c:v>0.95</c:v>
                </c:pt>
                <c:pt idx="403" formatCode="General">
                  <c:v>0.95499999999999996</c:v>
                </c:pt>
                <c:pt idx="404" formatCode="General">
                  <c:v>0.96</c:v>
                </c:pt>
                <c:pt idx="405" formatCode="General">
                  <c:v>0.96499999999999997</c:v>
                </c:pt>
                <c:pt idx="406" formatCode="General">
                  <c:v>0.97</c:v>
                </c:pt>
                <c:pt idx="407" formatCode="General">
                  <c:v>0.97499999999999998</c:v>
                </c:pt>
                <c:pt idx="408" formatCode="General">
                  <c:v>0.98</c:v>
                </c:pt>
                <c:pt idx="409" formatCode="General">
                  <c:v>0.98499999999999999</c:v>
                </c:pt>
                <c:pt idx="410" formatCode="General">
                  <c:v>0.99</c:v>
                </c:pt>
                <c:pt idx="411" formatCode="General">
                  <c:v>0.995</c:v>
                </c:pt>
                <c:pt idx="412" formatCode="General">
                  <c:v>1</c:v>
                </c:pt>
                <c:pt idx="413" formatCode="General">
                  <c:v>1.0049999999999999</c:v>
                </c:pt>
                <c:pt idx="414" formatCode="General">
                  <c:v>1.01</c:v>
                </c:pt>
                <c:pt idx="415" formatCode="General">
                  <c:v>1.012</c:v>
                </c:pt>
                <c:pt idx="416" formatCode="General">
                  <c:v>1.014</c:v>
                </c:pt>
                <c:pt idx="417" formatCode="General">
                  <c:v>1.016</c:v>
                </c:pt>
                <c:pt idx="418" formatCode="General">
                  <c:v>1.018</c:v>
                </c:pt>
                <c:pt idx="419" formatCode="General">
                  <c:v>1.02</c:v>
                </c:pt>
                <c:pt idx="420" formatCode="General">
                  <c:v>1.0392999999999999</c:v>
                </c:pt>
                <c:pt idx="421" formatCode="General">
                  <c:v>1.04</c:v>
                </c:pt>
                <c:pt idx="422" formatCode="General">
                  <c:v>1.0449999999999999</c:v>
                </c:pt>
                <c:pt idx="423" formatCode="General">
                  <c:v>1.05</c:v>
                </c:pt>
                <c:pt idx="424" formatCode="General">
                  <c:v>1.0549999999999999</c:v>
                </c:pt>
                <c:pt idx="425" formatCode="General">
                  <c:v>1.06</c:v>
                </c:pt>
                <c:pt idx="426" formatCode="General">
                  <c:v>1.0649999999999999</c:v>
                </c:pt>
                <c:pt idx="427" formatCode="General">
                  <c:v>1.07</c:v>
                </c:pt>
                <c:pt idx="428" formatCode="General">
                  <c:v>1.075</c:v>
                </c:pt>
                <c:pt idx="429" formatCode="General">
                  <c:v>1.08</c:v>
                </c:pt>
                <c:pt idx="430" formatCode="General">
                  <c:v>1.085</c:v>
                </c:pt>
                <c:pt idx="431" formatCode="General">
                  <c:v>1.0900000000000001</c:v>
                </c:pt>
                <c:pt idx="432" formatCode="General">
                  <c:v>1.095</c:v>
                </c:pt>
                <c:pt idx="433" formatCode="General">
                  <c:v>1.0974999999999999</c:v>
                </c:pt>
                <c:pt idx="434" formatCode="General">
                  <c:v>1.1000000000000001</c:v>
                </c:pt>
                <c:pt idx="435" formatCode="General">
                  <c:v>1.1025</c:v>
                </c:pt>
                <c:pt idx="436" formatCode="General">
                  <c:v>1.105</c:v>
                </c:pt>
                <c:pt idx="437" formatCode="General">
                  <c:v>1.1100000000000001</c:v>
                </c:pt>
                <c:pt idx="438" formatCode="General">
                  <c:v>1.1120000000000001</c:v>
                </c:pt>
                <c:pt idx="439" formatCode="General">
                  <c:v>1.1125</c:v>
                </c:pt>
                <c:pt idx="440" formatCode="General">
                  <c:v>1.1140000000000001</c:v>
                </c:pt>
                <c:pt idx="441" formatCode="General">
                  <c:v>1.1160000000000001</c:v>
                </c:pt>
                <c:pt idx="442" formatCode="General">
                  <c:v>1.117</c:v>
                </c:pt>
                <c:pt idx="443" formatCode="General">
                  <c:v>1.1180000000000001</c:v>
                </c:pt>
                <c:pt idx="444" formatCode="General">
                  <c:v>1.119</c:v>
                </c:pt>
                <c:pt idx="445" formatCode="General">
                  <c:v>1.1200000000000001</c:v>
                </c:pt>
                <c:pt idx="446" formatCode="General">
                  <c:v>1.125</c:v>
                </c:pt>
                <c:pt idx="447" formatCode="General">
                  <c:v>1.1274999999999999</c:v>
                </c:pt>
                <c:pt idx="448" formatCode="General">
                  <c:v>1.1299999999999999</c:v>
                </c:pt>
                <c:pt idx="449" formatCode="General">
                  <c:v>1.135</c:v>
                </c:pt>
                <c:pt idx="450" formatCode="General">
                  <c:v>1.1399999999999999</c:v>
                </c:pt>
                <c:pt idx="451" formatCode="General">
                  <c:v>1.1425000000000001</c:v>
                </c:pt>
                <c:pt idx="452" formatCode="General">
                  <c:v>1.145</c:v>
                </c:pt>
                <c:pt idx="453" formatCode="General">
                  <c:v>1.1499999999999999</c:v>
                </c:pt>
                <c:pt idx="454" formatCode="General">
                  <c:v>1.155</c:v>
                </c:pt>
                <c:pt idx="455" formatCode="General">
                  <c:v>1.1575</c:v>
                </c:pt>
                <c:pt idx="456" formatCode="General">
                  <c:v>1.1599999999999999</c:v>
                </c:pt>
                <c:pt idx="457" formatCode="General">
                  <c:v>1.1625000000000001</c:v>
                </c:pt>
                <c:pt idx="458" formatCode="General">
                  <c:v>1.165</c:v>
                </c:pt>
                <c:pt idx="459" formatCode="General">
                  <c:v>1.17</c:v>
                </c:pt>
                <c:pt idx="460" formatCode="General">
                  <c:v>1.1719999999999999</c:v>
                </c:pt>
                <c:pt idx="461" formatCode="General">
                  <c:v>1.1739999999999999</c:v>
                </c:pt>
                <c:pt idx="462" formatCode="General">
                  <c:v>1.1759999999999999</c:v>
                </c:pt>
                <c:pt idx="463" formatCode="General">
                  <c:v>1.1779999999999999</c:v>
                </c:pt>
                <c:pt idx="464" formatCode="General">
                  <c:v>1.18</c:v>
                </c:pt>
                <c:pt idx="465" formatCode="General">
                  <c:v>1.181</c:v>
                </c:pt>
                <c:pt idx="466" formatCode="General">
                  <c:v>1.18194</c:v>
                </c:pt>
                <c:pt idx="467" formatCode="General">
                  <c:v>1.1819999999999999</c:v>
                </c:pt>
                <c:pt idx="468" formatCode="General">
                  <c:v>1.1821200000000001</c:v>
                </c:pt>
                <c:pt idx="469" formatCode="General">
                  <c:v>1.1829400000000001</c:v>
                </c:pt>
                <c:pt idx="470" formatCode="General">
                  <c:v>1.1830000000000001</c:v>
                </c:pt>
                <c:pt idx="471" formatCode="General">
                  <c:v>1.1831</c:v>
                </c:pt>
                <c:pt idx="472" formatCode="General">
                  <c:v>1.1832</c:v>
                </c:pt>
                <c:pt idx="473" formatCode="General">
                  <c:v>1.1833</c:v>
                </c:pt>
                <c:pt idx="474" formatCode="General">
                  <c:v>1.1834</c:v>
                </c:pt>
                <c:pt idx="475" formatCode="General">
                  <c:v>1.1835</c:v>
                </c:pt>
                <c:pt idx="476" formatCode="General">
                  <c:v>1.1836</c:v>
                </c:pt>
                <c:pt idx="477" formatCode="General">
                  <c:v>1.1837</c:v>
                </c:pt>
                <c:pt idx="478" formatCode="General">
                  <c:v>1.18377</c:v>
                </c:pt>
                <c:pt idx="479" formatCode="General">
                  <c:v>1.1838</c:v>
                </c:pt>
                <c:pt idx="480" formatCode="General">
                  <c:v>1.1838500000000001</c:v>
                </c:pt>
                <c:pt idx="481" formatCode="General">
                  <c:v>1.1839500000000001</c:v>
                </c:pt>
                <c:pt idx="482" formatCode="General">
                  <c:v>1.1839999999999999</c:v>
                </c:pt>
                <c:pt idx="483" formatCode="General">
                  <c:v>1.1840999999999999</c:v>
                </c:pt>
                <c:pt idx="484" formatCode="General">
                  <c:v>1.18425</c:v>
                </c:pt>
                <c:pt idx="485" formatCode="General">
                  <c:v>1.18438</c:v>
                </c:pt>
                <c:pt idx="486" formatCode="General">
                  <c:v>1.1843999999999999</c:v>
                </c:pt>
                <c:pt idx="487" formatCode="General">
                  <c:v>1.18445</c:v>
                </c:pt>
                <c:pt idx="488" formatCode="General">
                  <c:v>1.1845300000000001</c:v>
                </c:pt>
                <c:pt idx="489" formatCode="General">
                  <c:v>1.1845699999999999</c:v>
                </c:pt>
                <c:pt idx="490" formatCode="General">
                  <c:v>1.1846000000000001</c:v>
                </c:pt>
                <c:pt idx="491" formatCode="General">
                  <c:v>1.1846300000000001</c:v>
                </c:pt>
                <c:pt idx="492" formatCode="General">
                  <c:v>1.18469</c:v>
                </c:pt>
                <c:pt idx="493" formatCode="General">
                  <c:v>1.18475</c:v>
                </c:pt>
                <c:pt idx="494" formatCode="General">
                  <c:v>1.1848000000000001</c:v>
                </c:pt>
                <c:pt idx="495" formatCode="General">
                  <c:v>1.18485</c:v>
                </c:pt>
                <c:pt idx="496" formatCode="General">
                  <c:v>1.18492</c:v>
                </c:pt>
                <c:pt idx="497" formatCode="General">
                  <c:v>1.1850000000000001</c:v>
                </c:pt>
                <c:pt idx="498" formatCode="General">
                  <c:v>1.1851</c:v>
                </c:pt>
                <c:pt idx="499" formatCode="General">
                  <c:v>1.1852</c:v>
                </c:pt>
                <c:pt idx="500" formatCode="General">
                  <c:v>1.1852499999999999</c:v>
                </c:pt>
                <c:pt idx="501" formatCode="General">
                  <c:v>1.1853499999999999</c:v>
                </c:pt>
                <c:pt idx="502" formatCode="General">
                  <c:v>1.1854</c:v>
                </c:pt>
                <c:pt idx="503" formatCode="General">
                  <c:v>1.18543</c:v>
                </c:pt>
                <c:pt idx="504" formatCode="General">
                  <c:v>1.1855199999999999</c:v>
                </c:pt>
                <c:pt idx="505" formatCode="General">
                  <c:v>1.1856</c:v>
                </c:pt>
                <c:pt idx="506" formatCode="General">
                  <c:v>1.1856800000000001</c:v>
                </c:pt>
                <c:pt idx="507" formatCode="General">
                  <c:v>1.1857500000000001</c:v>
                </c:pt>
                <c:pt idx="508" formatCode="General">
                  <c:v>1.1858</c:v>
                </c:pt>
                <c:pt idx="509" formatCode="General">
                  <c:v>1.1859</c:v>
                </c:pt>
                <c:pt idx="510" formatCode="General">
                  <c:v>1.1859999999999999</c:v>
                </c:pt>
                <c:pt idx="511" formatCode="General">
                  <c:v>1.1860999999999999</c:v>
                </c:pt>
                <c:pt idx="512" formatCode="General">
                  <c:v>1.1861999999999999</c:v>
                </c:pt>
                <c:pt idx="513" formatCode="General">
                  <c:v>1.18635</c:v>
                </c:pt>
                <c:pt idx="514" formatCode="General">
                  <c:v>1.1863999999999999</c:v>
                </c:pt>
                <c:pt idx="515" formatCode="General">
                  <c:v>1.1865000000000001</c:v>
                </c:pt>
                <c:pt idx="516" formatCode="General">
                  <c:v>1.1866000000000001</c:v>
                </c:pt>
                <c:pt idx="517" formatCode="General">
                  <c:v>1.1868000000000001</c:v>
                </c:pt>
                <c:pt idx="518" formatCode="General">
                  <c:v>1.1870000000000001</c:v>
                </c:pt>
                <c:pt idx="519" formatCode="General">
                  <c:v>1.1872</c:v>
                </c:pt>
                <c:pt idx="520" formatCode="General">
                  <c:v>1.1875</c:v>
                </c:pt>
                <c:pt idx="521" formatCode="General">
                  <c:v>1.1878</c:v>
                </c:pt>
                <c:pt idx="522" formatCode="General">
                  <c:v>1.1879999999999999</c:v>
                </c:pt>
                <c:pt idx="523" formatCode="General">
                  <c:v>1.1890000000000001</c:v>
                </c:pt>
                <c:pt idx="524" formatCode="General">
                  <c:v>1.19</c:v>
                </c:pt>
                <c:pt idx="525" formatCode="General">
                  <c:v>1.1919999999999999</c:v>
                </c:pt>
                <c:pt idx="526" formatCode="General">
                  <c:v>1.194</c:v>
                </c:pt>
                <c:pt idx="527" formatCode="General">
                  <c:v>1.196</c:v>
                </c:pt>
                <c:pt idx="528" formatCode="General">
                  <c:v>1.198</c:v>
                </c:pt>
                <c:pt idx="529" formatCode="General">
                  <c:v>1.2</c:v>
                </c:pt>
                <c:pt idx="530" formatCode="General">
                  <c:v>1.2024999999999999</c:v>
                </c:pt>
                <c:pt idx="531" formatCode="General">
                  <c:v>1.2050000000000001</c:v>
                </c:pt>
                <c:pt idx="532" formatCode="General">
                  <c:v>1.20875</c:v>
                </c:pt>
                <c:pt idx="533" formatCode="General">
                  <c:v>1.2099200000000001</c:v>
                </c:pt>
                <c:pt idx="534" formatCode="General">
                  <c:v>1.21</c:v>
                </c:pt>
                <c:pt idx="535" formatCode="General">
                  <c:v>1.2101599999999999</c:v>
                </c:pt>
                <c:pt idx="536" formatCode="General">
                  <c:v>1.2137500000000001</c:v>
                </c:pt>
                <c:pt idx="537" formatCode="General">
                  <c:v>1.2150000000000001</c:v>
                </c:pt>
                <c:pt idx="538" formatCode="General">
                  <c:v>1.2162500000000001</c:v>
                </c:pt>
                <c:pt idx="539" formatCode="General">
                  <c:v>1.22</c:v>
                </c:pt>
                <c:pt idx="540" formatCode="General">
                  <c:v>1.2250000000000001</c:v>
                </c:pt>
                <c:pt idx="541" formatCode="General">
                  <c:v>1.23</c:v>
                </c:pt>
                <c:pt idx="542" formatCode="General">
                  <c:v>1.2350000000000001</c:v>
                </c:pt>
                <c:pt idx="543" formatCode="General">
                  <c:v>1.24</c:v>
                </c:pt>
                <c:pt idx="544" formatCode="General">
                  <c:v>1.2450000000000001</c:v>
                </c:pt>
                <c:pt idx="545" formatCode="General">
                  <c:v>1.25</c:v>
                </c:pt>
                <c:pt idx="546" formatCode="General">
                  <c:v>1.2549999999999999</c:v>
                </c:pt>
                <c:pt idx="547" formatCode="General">
                  <c:v>1.26</c:v>
                </c:pt>
                <c:pt idx="548" formatCode="General">
                  <c:v>1.2649999999999999</c:v>
                </c:pt>
                <c:pt idx="549" formatCode="General">
                  <c:v>1.27</c:v>
                </c:pt>
                <c:pt idx="550" formatCode="General">
                  <c:v>1.2749999999999999</c:v>
                </c:pt>
                <c:pt idx="551" formatCode="General">
                  <c:v>1.28</c:v>
                </c:pt>
                <c:pt idx="552" formatCode="General">
                  <c:v>1.2849999999999999</c:v>
                </c:pt>
                <c:pt idx="553" formatCode="General">
                  <c:v>1.29</c:v>
                </c:pt>
                <c:pt idx="554" formatCode="General">
                  <c:v>1.2949999999999999</c:v>
                </c:pt>
                <c:pt idx="555" formatCode="General">
                  <c:v>1.3</c:v>
                </c:pt>
                <c:pt idx="556" formatCode="General">
                  <c:v>1.3049999999999999</c:v>
                </c:pt>
                <c:pt idx="557" formatCode="General">
                  <c:v>1.31</c:v>
                </c:pt>
                <c:pt idx="558" formatCode="General">
                  <c:v>1.3149999999999999</c:v>
                </c:pt>
                <c:pt idx="559" formatCode="General">
                  <c:v>1.32</c:v>
                </c:pt>
                <c:pt idx="560" formatCode="General">
                  <c:v>1.325</c:v>
                </c:pt>
                <c:pt idx="561" formatCode="General">
                  <c:v>1.33</c:v>
                </c:pt>
                <c:pt idx="562" formatCode="General">
                  <c:v>1.3343799999999999</c:v>
                </c:pt>
                <c:pt idx="563" formatCode="General">
                  <c:v>1.335</c:v>
                </c:pt>
                <c:pt idx="564" formatCode="General">
                  <c:v>1.3387500000000001</c:v>
                </c:pt>
                <c:pt idx="565" formatCode="General">
                  <c:v>1.34</c:v>
                </c:pt>
                <c:pt idx="566" formatCode="General">
                  <c:v>1.34219</c:v>
                </c:pt>
                <c:pt idx="567" formatCode="General">
                  <c:v>1.345</c:v>
                </c:pt>
                <c:pt idx="568" formatCode="General">
                  <c:v>1.3487499999999999</c:v>
                </c:pt>
                <c:pt idx="569" formatCode="General">
                  <c:v>1.34938</c:v>
                </c:pt>
                <c:pt idx="570" formatCode="General">
                  <c:v>1.35</c:v>
                </c:pt>
                <c:pt idx="571" formatCode="General">
                  <c:v>1.3525</c:v>
                </c:pt>
                <c:pt idx="572" formatCode="General">
                  <c:v>1.35375</c:v>
                </c:pt>
                <c:pt idx="573" formatCode="General">
                  <c:v>1.355</c:v>
                </c:pt>
                <c:pt idx="574" formatCode="General">
                  <c:v>1.36</c:v>
                </c:pt>
                <c:pt idx="575" formatCode="General">
                  <c:v>1.3620000000000001</c:v>
                </c:pt>
                <c:pt idx="576" formatCode="General">
                  <c:v>1.3640000000000001</c:v>
                </c:pt>
                <c:pt idx="577" formatCode="General">
                  <c:v>1.3660000000000001</c:v>
                </c:pt>
                <c:pt idx="578" formatCode="General">
                  <c:v>1.3680000000000001</c:v>
                </c:pt>
                <c:pt idx="579" formatCode="General">
                  <c:v>1.37</c:v>
                </c:pt>
                <c:pt idx="580" formatCode="General">
                  <c:v>1.3720000000000001</c:v>
                </c:pt>
                <c:pt idx="581" formatCode="General">
                  <c:v>1.3740000000000001</c:v>
                </c:pt>
                <c:pt idx="582" formatCode="General">
                  <c:v>1.3759999999999999</c:v>
                </c:pt>
                <c:pt idx="583" formatCode="General">
                  <c:v>1.3779999999999999</c:v>
                </c:pt>
                <c:pt idx="584" formatCode="General">
                  <c:v>1.38</c:v>
                </c:pt>
                <c:pt idx="585" formatCode="General">
                  <c:v>1.38063</c:v>
                </c:pt>
                <c:pt idx="586" formatCode="General">
                  <c:v>1.385</c:v>
                </c:pt>
                <c:pt idx="587" formatCode="General">
                  <c:v>1.39</c:v>
                </c:pt>
                <c:pt idx="588" formatCode="General">
                  <c:v>1.395</c:v>
                </c:pt>
                <c:pt idx="589" formatCode="General">
                  <c:v>1.4</c:v>
                </c:pt>
                <c:pt idx="590" formatCode="General">
                  <c:v>1.4019999999999999</c:v>
                </c:pt>
                <c:pt idx="591" formatCode="General">
                  <c:v>1.403</c:v>
                </c:pt>
                <c:pt idx="592" formatCode="General">
                  <c:v>1.4039999999999999</c:v>
                </c:pt>
                <c:pt idx="593" formatCode="General">
                  <c:v>1.4059999999999999</c:v>
                </c:pt>
                <c:pt idx="594" formatCode="General">
                  <c:v>1.4079999999999999</c:v>
                </c:pt>
                <c:pt idx="595" formatCode="General">
                  <c:v>1.41</c:v>
                </c:pt>
                <c:pt idx="596" formatCode="General">
                  <c:v>1.41062</c:v>
                </c:pt>
                <c:pt idx="597" formatCode="General">
                  <c:v>1.415</c:v>
                </c:pt>
                <c:pt idx="598" formatCode="General">
                  <c:v>1.4225000000000001</c:v>
                </c:pt>
                <c:pt idx="599" formatCode="General">
                  <c:v>1.425</c:v>
                </c:pt>
                <c:pt idx="600" formatCode="General">
                  <c:v>1.43</c:v>
                </c:pt>
                <c:pt idx="601" formatCode="General">
                  <c:v>1.4350000000000001</c:v>
                </c:pt>
                <c:pt idx="602" formatCode="General">
                  <c:v>1.44</c:v>
                </c:pt>
                <c:pt idx="603" formatCode="General">
                  <c:v>1.4450000000000001</c:v>
                </c:pt>
                <c:pt idx="604" formatCode="General">
                  <c:v>1.45</c:v>
                </c:pt>
                <c:pt idx="605" formatCode="General">
                  <c:v>1.4550000000000001</c:v>
                </c:pt>
                <c:pt idx="606" formatCode="General">
                  <c:v>1.46</c:v>
                </c:pt>
                <c:pt idx="607" formatCode="General">
                  <c:v>1.4650000000000001</c:v>
                </c:pt>
                <c:pt idx="608" formatCode="General">
                  <c:v>1.47</c:v>
                </c:pt>
                <c:pt idx="609" formatCode="General">
                  <c:v>1.4750000000000001</c:v>
                </c:pt>
                <c:pt idx="610" formatCode="General">
                  <c:v>1.48</c:v>
                </c:pt>
                <c:pt idx="611" formatCode="General">
                  <c:v>1.4850000000000001</c:v>
                </c:pt>
                <c:pt idx="612" formatCode="General">
                  <c:v>1.49</c:v>
                </c:pt>
                <c:pt idx="613" formatCode="General">
                  <c:v>1.4903500000000001</c:v>
                </c:pt>
                <c:pt idx="614" formatCode="General">
                  <c:v>1.4950000000000001</c:v>
                </c:pt>
                <c:pt idx="615" formatCode="General">
                  <c:v>1.5</c:v>
                </c:pt>
                <c:pt idx="616" formatCode="General">
                  <c:v>1.5049999999999999</c:v>
                </c:pt>
                <c:pt idx="617" formatCode="General">
                  <c:v>1.51</c:v>
                </c:pt>
                <c:pt idx="618" formatCode="General">
                  <c:v>1.5149999999999999</c:v>
                </c:pt>
                <c:pt idx="619" formatCode="General">
                  <c:v>1.52</c:v>
                </c:pt>
                <c:pt idx="620" formatCode="General">
                  <c:v>1.5249999999999999</c:v>
                </c:pt>
                <c:pt idx="621" formatCode="General">
                  <c:v>1.53</c:v>
                </c:pt>
                <c:pt idx="622" formatCode="General">
                  <c:v>1.5349999999999999</c:v>
                </c:pt>
                <c:pt idx="623" formatCode="General">
                  <c:v>1.54</c:v>
                </c:pt>
                <c:pt idx="624" formatCode="General">
                  <c:v>1.5425</c:v>
                </c:pt>
                <c:pt idx="625" formatCode="General">
                  <c:v>1.5475000000000001</c:v>
                </c:pt>
                <c:pt idx="626" formatCode="General">
                  <c:v>1.55</c:v>
                </c:pt>
                <c:pt idx="627" formatCode="General">
                  <c:v>1.5549999999999999</c:v>
                </c:pt>
                <c:pt idx="628" formatCode="General">
                  <c:v>1.56</c:v>
                </c:pt>
                <c:pt idx="629" formatCode="General">
                  <c:v>1.5625</c:v>
                </c:pt>
                <c:pt idx="630" formatCode="General">
                  <c:v>1.5649999999999999</c:v>
                </c:pt>
                <c:pt idx="631" formatCode="General">
                  <c:v>1.57</c:v>
                </c:pt>
                <c:pt idx="632" formatCode="General">
                  <c:v>1.575</c:v>
                </c:pt>
                <c:pt idx="633" formatCode="General">
                  <c:v>1.58</c:v>
                </c:pt>
                <c:pt idx="634" formatCode="General">
                  <c:v>1.5820000000000001</c:v>
                </c:pt>
                <c:pt idx="635" formatCode="General">
                  <c:v>1.5840000000000001</c:v>
                </c:pt>
                <c:pt idx="636" formatCode="General">
                  <c:v>1.5860000000000001</c:v>
                </c:pt>
                <c:pt idx="637" formatCode="General">
                  <c:v>1.5880000000000001</c:v>
                </c:pt>
                <c:pt idx="638" formatCode="General">
                  <c:v>1.59</c:v>
                </c:pt>
                <c:pt idx="639" formatCode="General">
                  <c:v>1.5920000000000001</c:v>
                </c:pt>
                <c:pt idx="640" formatCode="General">
                  <c:v>1.5925</c:v>
                </c:pt>
                <c:pt idx="641" formatCode="General">
                  <c:v>1.5945</c:v>
                </c:pt>
                <c:pt idx="642" formatCode="General">
                  <c:v>1.595</c:v>
                </c:pt>
                <c:pt idx="643" formatCode="General">
                  <c:v>1.5960000000000001</c:v>
                </c:pt>
                <c:pt idx="644" formatCode="General">
                  <c:v>1.5980000000000001</c:v>
                </c:pt>
                <c:pt idx="645" formatCode="General">
                  <c:v>1.6</c:v>
                </c:pt>
                <c:pt idx="646" formatCode="General">
                  <c:v>1.6020000000000001</c:v>
                </c:pt>
                <c:pt idx="647" formatCode="General">
                  <c:v>1.6040000000000001</c:v>
                </c:pt>
                <c:pt idx="648" formatCode="General">
                  <c:v>1.605</c:v>
                </c:pt>
                <c:pt idx="649" formatCode="General">
                  <c:v>1.6054999999999999</c:v>
                </c:pt>
                <c:pt idx="650" formatCode="General">
                  <c:v>1.6060000000000001</c:v>
                </c:pt>
                <c:pt idx="651" formatCode="General">
                  <c:v>1.6080000000000001</c:v>
                </c:pt>
                <c:pt idx="652" formatCode="General">
                  <c:v>1.61</c:v>
                </c:pt>
                <c:pt idx="653" formatCode="General">
                  <c:v>1.615</c:v>
                </c:pt>
                <c:pt idx="654" formatCode="General">
                  <c:v>1.62</c:v>
                </c:pt>
                <c:pt idx="655" formatCode="General">
                  <c:v>1.625</c:v>
                </c:pt>
                <c:pt idx="656" formatCode="General">
                  <c:v>1.63</c:v>
                </c:pt>
                <c:pt idx="657" formatCode="General">
                  <c:v>1.6314299999999999</c:v>
                </c:pt>
                <c:pt idx="658" formatCode="General">
                  <c:v>1.635</c:v>
                </c:pt>
                <c:pt idx="659" formatCode="General">
                  <c:v>1.64</c:v>
                </c:pt>
                <c:pt idx="660" formatCode="General">
                  <c:v>1.645</c:v>
                </c:pt>
                <c:pt idx="661" formatCode="General">
                  <c:v>1.65</c:v>
                </c:pt>
                <c:pt idx="662" formatCode="General">
                  <c:v>1.655</c:v>
                </c:pt>
                <c:pt idx="663" formatCode="General">
                  <c:v>1.66</c:v>
                </c:pt>
                <c:pt idx="664" formatCode="General">
                  <c:v>1.665</c:v>
                </c:pt>
                <c:pt idx="665" formatCode="General">
                  <c:v>1.67</c:v>
                </c:pt>
                <c:pt idx="666" formatCode="General">
                  <c:v>1.675</c:v>
                </c:pt>
                <c:pt idx="667" formatCode="General">
                  <c:v>1.68</c:v>
                </c:pt>
                <c:pt idx="668" formatCode="General">
                  <c:v>1.6850000000000001</c:v>
                </c:pt>
                <c:pt idx="669" formatCode="General">
                  <c:v>1.69</c:v>
                </c:pt>
                <c:pt idx="670" formatCode="General">
                  <c:v>1.6950000000000001</c:v>
                </c:pt>
                <c:pt idx="671" formatCode="General">
                  <c:v>1.7</c:v>
                </c:pt>
                <c:pt idx="672" formatCode="General">
                  <c:v>1.7050000000000001</c:v>
                </c:pt>
                <c:pt idx="673" formatCode="General">
                  <c:v>1.7075</c:v>
                </c:pt>
                <c:pt idx="674" formatCode="General">
                  <c:v>1.71</c:v>
                </c:pt>
                <c:pt idx="675" formatCode="General">
                  <c:v>1.7150000000000001</c:v>
                </c:pt>
                <c:pt idx="676" formatCode="General">
                  <c:v>1.72</c:v>
                </c:pt>
                <c:pt idx="677" formatCode="General">
                  <c:v>1.7250000000000001</c:v>
                </c:pt>
                <c:pt idx="678" formatCode="General">
                  <c:v>1.7275</c:v>
                </c:pt>
                <c:pt idx="679" formatCode="General">
                  <c:v>1.73</c:v>
                </c:pt>
                <c:pt idx="680" formatCode="General">
                  <c:v>1.7350000000000001</c:v>
                </c:pt>
                <c:pt idx="681" formatCode="General">
                  <c:v>1.74</c:v>
                </c:pt>
                <c:pt idx="682" formatCode="General">
                  <c:v>1.7450000000000001</c:v>
                </c:pt>
                <c:pt idx="683" formatCode="General">
                  <c:v>1.75</c:v>
                </c:pt>
                <c:pt idx="684" formatCode="General">
                  <c:v>1.7524999999999999</c:v>
                </c:pt>
                <c:pt idx="685" formatCode="General">
                  <c:v>1.7549999999999999</c:v>
                </c:pt>
                <c:pt idx="686" formatCode="General">
                  <c:v>1.76</c:v>
                </c:pt>
                <c:pt idx="687" formatCode="General">
                  <c:v>1.7649999999999999</c:v>
                </c:pt>
                <c:pt idx="688" formatCode="General">
                  <c:v>1.77</c:v>
                </c:pt>
                <c:pt idx="689" formatCode="General">
                  <c:v>1.7749999999999999</c:v>
                </c:pt>
                <c:pt idx="690" formatCode="General">
                  <c:v>1.78</c:v>
                </c:pt>
                <c:pt idx="691" formatCode="General">
                  <c:v>1.782</c:v>
                </c:pt>
                <c:pt idx="692" formatCode="General">
                  <c:v>1.784</c:v>
                </c:pt>
                <c:pt idx="693" formatCode="General">
                  <c:v>1.7849999999999999</c:v>
                </c:pt>
                <c:pt idx="694" formatCode="General">
                  <c:v>1.786</c:v>
                </c:pt>
                <c:pt idx="695" formatCode="General">
                  <c:v>1.788</c:v>
                </c:pt>
                <c:pt idx="696" formatCode="General">
                  <c:v>1.79</c:v>
                </c:pt>
                <c:pt idx="697" formatCode="General">
                  <c:v>1.7949999999999999</c:v>
                </c:pt>
                <c:pt idx="698" formatCode="General">
                  <c:v>1.8</c:v>
                </c:pt>
                <c:pt idx="699" formatCode="General">
                  <c:v>1.8049999999999999</c:v>
                </c:pt>
                <c:pt idx="700" formatCode="General">
                  <c:v>1.81</c:v>
                </c:pt>
                <c:pt idx="701" formatCode="General">
                  <c:v>1.8149999999999999</c:v>
                </c:pt>
                <c:pt idx="702" formatCode="General">
                  <c:v>1.82</c:v>
                </c:pt>
                <c:pt idx="703" formatCode="General">
                  <c:v>1.825</c:v>
                </c:pt>
                <c:pt idx="704" formatCode="General">
                  <c:v>1.83</c:v>
                </c:pt>
                <c:pt idx="705" formatCode="General">
                  <c:v>1.835</c:v>
                </c:pt>
                <c:pt idx="706" formatCode="General">
                  <c:v>1.84</c:v>
                </c:pt>
                <c:pt idx="707" formatCode="General">
                  <c:v>1.8425</c:v>
                </c:pt>
                <c:pt idx="708" formatCode="General">
                  <c:v>1.845</c:v>
                </c:pt>
                <c:pt idx="709" formatCode="General">
                  <c:v>1.85</c:v>
                </c:pt>
                <c:pt idx="710" formatCode="General">
                  <c:v>1.855</c:v>
                </c:pt>
                <c:pt idx="711" formatCode="General">
                  <c:v>1.86</c:v>
                </c:pt>
                <c:pt idx="712" formatCode="General">
                  <c:v>1.865</c:v>
                </c:pt>
                <c:pt idx="713" formatCode="General">
                  <c:v>1.87</c:v>
                </c:pt>
                <c:pt idx="714" formatCode="General">
                  <c:v>1.875</c:v>
                </c:pt>
                <c:pt idx="715" formatCode="General">
                  <c:v>1.88</c:v>
                </c:pt>
                <c:pt idx="716" formatCode="General">
                  <c:v>1.885</c:v>
                </c:pt>
                <c:pt idx="717" formatCode="General">
                  <c:v>1.89</c:v>
                </c:pt>
                <c:pt idx="718" formatCode="General">
                  <c:v>1.895</c:v>
                </c:pt>
                <c:pt idx="719" formatCode="General">
                  <c:v>1.9</c:v>
                </c:pt>
                <c:pt idx="720" formatCode="General">
                  <c:v>1.91</c:v>
                </c:pt>
                <c:pt idx="721" formatCode="General">
                  <c:v>1.92</c:v>
                </c:pt>
                <c:pt idx="722" formatCode="General">
                  <c:v>1.93</c:v>
                </c:pt>
                <c:pt idx="723" formatCode="General">
                  <c:v>1.94</c:v>
                </c:pt>
                <c:pt idx="724" formatCode="General">
                  <c:v>1.95</c:v>
                </c:pt>
                <c:pt idx="725" formatCode="General">
                  <c:v>1.96</c:v>
                </c:pt>
                <c:pt idx="726" formatCode="General">
                  <c:v>1.97</c:v>
                </c:pt>
                <c:pt idx="727" formatCode="General">
                  <c:v>1.98</c:v>
                </c:pt>
                <c:pt idx="728" formatCode="General">
                  <c:v>1.99</c:v>
                </c:pt>
                <c:pt idx="729" formatCode="General">
                  <c:v>2</c:v>
                </c:pt>
                <c:pt idx="730" formatCode="General">
                  <c:v>2.0099999999999998</c:v>
                </c:pt>
                <c:pt idx="731" formatCode="General">
                  <c:v>2.02</c:v>
                </c:pt>
                <c:pt idx="732" formatCode="General">
                  <c:v>2.0299999999999998</c:v>
                </c:pt>
                <c:pt idx="733" formatCode="General">
                  <c:v>2.04</c:v>
                </c:pt>
                <c:pt idx="734" formatCode="General">
                  <c:v>2.0425</c:v>
                </c:pt>
                <c:pt idx="735" formatCode="General">
                  <c:v>2.0499999999999998</c:v>
                </c:pt>
                <c:pt idx="736" formatCode="General">
                  <c:v>2.06</c:v>
                </c:pt>
                <c:pt idx="737" formatCode="General">
                  <c:v>2.0699999999999998</c:v>
                </c:pt>
                <c:pt idx="738" formatCode="General">
                  <c:v>2.08</c:v>
                </c:pt>
                <c:pt idx="739" formatCode="General">
                  <c:v>2.09</c:v>
                </c:pt>
                <c:pt idx="740" formatCode="General">
                  <c:v>2.1</c:v>
                </c:pt>
                <c:pt idx="741" formatCode="General">
                  <c:v>2.11</c:v>
                </c:pt>
                <c:pt idx="742" formatCode="General">
                  <c:v>2.12</c:v>
                </c:pt>
                <c:pt idx="743" formatCode="General">
                  <c:v>2.13</c:v>
                </c:pt>
                <c:pt idx="744" formatCode="General">
                  <c:v>2.14</c:v>
                </c:pt>
                <c:pt idx="745" formatCode="General">
                  <c:v>2.145</c:v>
                </c:pt>
                <c:pt idx="746" formatCode="General">
                  <c:v>2.15</c:v>
                </c:pt>
                <c:pt idx="747" formatCode="General">
                  <c:v>2.16</c:v>
                </c:pt>
                <c:pt idx="748" formatCode="General">
                  <c:v>2.165</c:v>
                </c:pt>
                <c:pt idx="749" formatCode="General">
                  <c:v>2.17</c:v>
                </c:pt>
                <c:pt idx="750" formatCode="General">
                  <c:v>2.1749999999999998</c:v>
                </c:pt>
                <c:pt idx="751" formatCode="General">
                  <c:v>2.1800000000000002</c:v>
                </c:pt>
                <c:pt idx="752" formatCode="General">
                  <c:v>2.19</c:v>
                </c:pt>
                <c:pt idx="753" formatCode="General">
                  <c:v>2.2000000000000002</c:v>
                </c:pt>
                <c:pt idx="754" formatCode="General">
                  <c:v>2.202</c:v>
                </c:pt>
                <c:pt idx="755" formatCode="General">
                  <c:v>2.2080000000000002</c:v>
                </c:pt>
                <c:pt idx="756" formatCode="General">
                  <c:v>2.21</c:v>
                </c:pt>
                <c:pt idx="757" formatCode="General">
                  <c:v>2.2120000000000002</c:v>
                </c:pt>
                <c:pt idx="758" formatCode="General">
                  <c:v>2.2130000000000001</c:v>
                </c:pt>
                <c:pt idx="759" formatCode="General">
                  <c:v>2.214</c:v>
                </c:pt>
                <c:pt idx="760" formatCode="General">
                  <c:v>2.2149999999999999</c:v>
                </c:pt>
                <c:pt idx="761" formatCode="General">
                  <c:v>2.2160000000000002</c:v>
                </c:pt>
                <c:pt idx="762" formatCode="General">
                  <c:v>2.218</c:v>
                </c:pt>
                <c:pt idx="763" formatCode="General">
                  <c:v>2.2200000000000002</c:v>
                </c:pt>
                <c:pt idx="764" formatCode="General">
                  <c:v>2.222</c:v>
                </c:pt>
                <c:pt idx="765" formatCode="General">
                  <c:v>2.2240000000000002</c:v>
                </c:pt>
                <c:pt idx="766" formatCode="General">
                  <c:v>2.226</c:v>
                </c:pt>
                <c:pt idx="767" formatCode="General">
                  <c:v>2.2280000000000002</c:v>
                </c:pt>
                <c:pt idx="768" formatCode="General">
                  <c:v>2.23</c:v>
                </c:pt>
                <c:pt idx="769" formatCode="General">
                  <c:v>2.2320000000000002</c:v>
                </c:pt>
                <c:pt idx="770" formatCode="General">
                  <c:v>2.234</c:v>
                </c:pt>
                <c:pt idx="771" formatCode="General">
                  <c:v>2.2349999999999999</c:v>
                </c:pt>
                <c:pt idx="772" formatCode="General">
                  <c:v>2.2360000000000002</c:v>
                </c:pt>
                <c:pt idx="773" formatCode="General">
                  <c:v>2.2370000000000001</c:v>
                </c:pt>
                <c:pt idx="774" formatCode="General">
                  <c:v>2.2400000000000002</c:v>
                </c:pt>
                <c:pt idx="775" formatCode="General">
                  <c:v>2.242</c:v>
                </c:pt>
                <c:pt idx="776" formatCode="General">
                  <c:v>2.246</c:v>
                </c:pt>
                <c:pt idx="777" formatCode="General">
                  <c:v>2.25</c:v>
                </c:pt>
                <c:pt idx="778" formatCode="General">
                  <c:v>2.2599999999999998</c:v>
                </c:pt>
                <c:pt idx="779" formatCode="General">
                  <c:v>2.27</c:v>
                </c:pt>
                <c:pt idx="780" formatCode="General">
                  <c:v>2.2799999999999998</c:v>
                </c:pt>
                <c:pt idx="781" formatCode="General">
                  <c:v>2.2850000000000001</c:v>
                </c:pt>
                <c:pt idx="782" formatCode="General">
                  <c:v>2.29</c:v>
                </c:pt>
                <c:pt idx="783" formatCode="General">
                  <c:v>2.2999999999999998</c:v>
                </c:pt>
                <c:pt idx="784" formatCode="General">
                  <c:v>2.31</c:v>
                </c:pt>
                <c:pt idx="785" formatCode="General">
                  <c:v>2.3199999999999998</c:v>
                </c:pt>
                <c:pt idx="786" formatCode="General">
                  <c:v>2.33</c:v>
                </c:pt>
                <c:pt idx="787" formatCode="General">
                  <c:v>2.34</c:v>
                </c:pt>
                <c:pt idx="788" formatCode="General">
                  <c:v>2.35</c:v>
                </c:pt>
                <c:pt idx="789" formatCode="General">
                  <c:v>2.36</c:v>
                </c:pt>
                <c:pt idx="790" formatCode="General">
                  <c:v>2.37</c:v>
                </c:pt>
                <c:pt idx="791" formatCode="General">
                  <c:v>2.38</c:v>
                </c:pt>
                <c:pt idx="792" formatCode="General">
                  <c:v>2.39</c:v>
                </c:pt>
                <c:pt idx="793" formatCode="General">
                  <c:v>2.4</c:v>
                </c:pt>
                <c:pt idx="794" formatCode="General">
                  <c:v>2.42</c:v>
                </c:pt>
                <c:pt idx="795" formatCode="General">
                  <c:v>2.44</c:v>
                </c:pt>
                <c:pt idx="796" formatCode="General">
                  <c:v>2.4474300000000002</c:v>
                </c:pt>
                <c:pt idx="797" formatCode="General">
                  <c:v>2.46</c:v>
                </c:pt>
                <c:pt idx="798" formatCode="General">
                  <c:v>2.46868</c:v>
                </c:pt>
                <c:pt idx="799" formatCode="General">
                  <c:v>2.4748800000000002</c:v>
                </c:pt>
                <c:pt idx="800" formatCode="General">
                  <c:v>2.4750000000000001</c:v>
                </c:pt>
                <c:pt idx="801" formatCode="General">
                  <c:v>2.4751300000000001</c:v>
                </c:pt>
                <c:pt idx="802" formatCode="General">
                  <c:v>2.4758800000000001</c:v>
                </c:pt>
                <c:pt idx="803" formatCode="General">
                  <c:v>2.4759699999999998</c:v>
                </c:pt>
                <c:pt idx="804" formatCode="General">
                  <c:v>2.476</c:v>
                </c:pt>
                <c:pt idx="805" formatCode="General">
                  <c:v>2.47607</c:v>
                </c:pt>
                <c:pt idx="806" formatCode="General">
                  <c:v>2.47621</c:v>
                </c:pt>
                <c:pt idx="807" formatCode="General">
                  <c:v>2.4769100000000002</c:v>
                </c:pt>
                <c:pt idx="808" formatCode="General">
                  <c:v>2.47702</c:v>
                </c:pt>
                <c:pt idx="809" formatCode="General">
                  <c:v>2.4771299999999998</c:v>
                </c:pt>
                <c:pt idx="810" formatCode="General">
                  <c:v>2.47939</c:v>
                </c:pt>
                <c:pt idx="811" formatCode="General">
                  <c:v>2.48</c:v>
                </c:pt>
                <c:pt idx="812" formatCode="General">
                  <c:v>2.4849999999999999</c:v>
                </c:pt>
                <c:pt idx="813" formatCode="General">
                  <c:v>2.4874999999999998</c:v>
                </c:pt>
                <c:pt idx="814" formatCode="General">
                  <c:v>2.4900000000000002</c:v>
                </c:pt>
                <c:pt idx="815" formatCode="General">
                  <c:v>2.4925000000000002</c:v>
                </c:pt>
                <c:pt idx="816" formatCode="General">
                  <c:v>2.4950000000000001</c:v>
                </c:pt>
                <c:pt idx="817" formatCode="General">
                  <c:v>2.5</c:v>
                </c:pt>
                <c:pt idx="818" formatCode="General">
                  <c:v>2.5005000000000002</c:v>
                </c:pt>
                <c:pt idx="819" formatCode="General">
                  <c:v>2.5049999999999999</c:v>
                </c:pt>
                <c:pt idx="820" formatCode="General">
                  <c:v>2.5059999999999998</c:v>
                </c:pt>
                <c:pt idx="821" formatCode="General">
                  <c:v>2.5065</c:v>
                </c:pt>
                <c:pt idx="822" formatCode="General">
                  <c:v>2.5070000000000001</c:v>
                </c:pt>
                <c:pt idx="823" formatCode="General">
                  <c:v>2.5074999999999998</c:v>
                </c:pt>
                <c:pt idx="824" formatCode="General">
                  <c:v>2.508</c:v>
                </c:pt>
                <c:pt idx="825" formatCode="General">
                  <c:v>2.5082499999999999</c:v>
                </c:pt>
                <c:pt idx="826" formatCode="General">
                  <c:v>2.5085000000000002</c:v>
                </c:pt>
                <c:pt idx="827" formatCode="General">
                  <c:v>2.5089999999999999</c:v>
                </c:pt>
                <c:pt idx="828" formatCode="General">
                  <c:v>2.5095000000000001</c:v>
                </c:pt>
                <c:pt idx="829" formatCode="General">
                  <c:v>2.5099999999999998</c:v>
                </c:pt>
                <c:pt idx="830" formatCode="General">
                  <c:v>2.5105</c:v>
                </c:pt>
                <c:pt idx="831" formatCode="General">
                  <c:v>2.5110000000000001</c:v>
                </c:pt>
                <c:pt idx="832" formatCode="General">
                  <c:v>2.5111300000000001</c:v>
                </c:pt>
                <c:pt idx="833" formatCode="General">
                  <c:v>2.5113799999999999</c:v>
                </c:pt>
                <c:pt idx="834" formatCode="General">
                  <c:v>2.5114999999999998</c:v>
                </c:pt>
                <c:pt idx="835" formatCode="General">
                  <c:v>2.512</c:v>
                </c:pt>
                <c:pt idx="836" formatCode="General">
                  <c:v>2.5125000000000002</c:v>
                </c:pt>
                <c:pt idx="837" formatCode="General">
                  <c:v>2.5126300000000001</c:v>
                </c:pt>
                <c:pt idx="838" formatCode="General">
                  <c:v>2.5129999999999999</c:v>
                </c:pt>
                <c:pt idx="839" formatCode="General">
                  <c:v>2.5135000000000001</c:v>
                </c:pt>
                <c:pt idx="840" formatCode="General">
                  <c:v>2.5139999999999998</c:v>
                </c:pt>
                <c:pt idx="841" formatCode="General">
                  <c:v>2.5145</c:v>
                </c:pt>
                <c:pt idx="842" formatCode="General">
                  <c:v>2.5150000000000001</c:v>
                </c:pt>
                <c:pt idx="843" formatCode="General">
                  <c:v>2.52</c:v>
                </c:pt>
                <c:pt idx="844" formatCode="General">
                  <c:v>2.5249999999999999</c:v>
                </c:pt>
                <c:pt idx="845" formatCode="General">
                  <c:v>2.5299999999999998</c:v>
                </c:pt>
                <c:pt idx="846" formatCode="General">
                  <c:v>2.54</c:v>
                </c:pt>
                <c:pt idx="847" formatCode="General">
                  <c:v>2.56</c:v>
                </c:pt>
                <c:pt idx="848" formatCode="General">
                  <c:v>2.58</c:v>
                </c:pt>
                <c:pt idx="849" formatCode="General">
                  <c:v>2.6</c:v>
                </c:pt>
                <c:pt idx="850" formatCode="General">
                  <c:v>2.62</c:v>
                </c:pt>
                <c:pt idx="851" formatCode="General">
                  <c:v>2.63</c:v>
                </c:pt>
                <c:pt idx="852" formatCode="General">
                  <c:v>2.6349999999999998</c:v>
                </c:pt>
                <c:pt idx="853" formatCode="General">
                  <c:v>2.64</c:v>
                </c:pt>
                <c:pt idx="854" formatCode="General">
                  <c:v>2.65</c:v>
                </c:pt>
                <c:pt idx="855" formatCode="General">
                  <c:v>2.66</c:v>
                </c:pt>
                <c:pt idx="856" formatCode="General">
                  <c:v>2.67</c:v>
                </c:pt>
                <c:pt idx="857" formatCode="General">
                  <c:v>2.68</c:v>
                </c:pt>
                <c:pt idx="858" formatCode="General">
                  <c:v>2.69</c:v>
                </c:pt>
                <c:pt idx="859" formatCode="General">
                  <c:v>2.6903100000000002</c:v>
                </c:pt>
                <c:pt idx="860" formatCode="General">
                  <c:v>2.6949999999999998</c:v>
                </c:pt>
                <c:pt idx="861" formatCode="General">
                  <c:v>2.7</c:v>
                </c:pt>
                <c:pt idx="862" formatCode="General">
                  <c:v>2.702</c:v>
                </c:pt>
                <c:pt idx="863" formatCode="General">
                  <c:v>2.7029999999999998</c:v>
                </c:pt>
                <c:pt idx="864" formatCode="General">
                  <c:v>2.7040000000000002</c:v>
                </c:pt>
                <c:pt idx="865" formatCode="General">
                  <c:v>2.706</c:v>
                </c:pt>
                <c:pt idx="866" formatCode="General">
                  <c:v>2.7080000000000002</c:v>
                </c:pt>
                <c:pt idx="867" formatCode="General">
                  <c:v>2.71</c:v>
                </c:pt>
                <c:pt idx="868" formatCode="General">
                  <c:v>2.7120000000000002</c:v>
                </c:pt>
                <c:pt idx="869" formatCode="General">
                  <c:v>2.714</c:v>
                </c:pt>
                <c:pt idx="870" formatCode="General">
                  <c:v>2.7160000000000002</c:v>
                </c:pt>
                <c:pt idx="871" formatCode="General">
                  <c:v>2.718</c:v>
                </c:pt>
                <c:pt idx="872" formatCode="General">
                  <c:v>2.72</c:v>
                </c:pt>
                <c:pt idx="873" formatCode="General">
                  <c:v>2.7250000000000001</c:v>
                </c:pt>
                <c:pt idx="874" formatCode="General">
                  <c:v>2.73</c:v>
                </c:pt>
                <c:pt idx="875" formatCode="General">
                  <c:v>2.7349999999999999</c:v>
                </c:pt>
                <c:pt idx="876" formatCode="General">
                  <c:v>2.74</c:v>
                </c:pt>
                <c:pt idx="877" formatCode="General">
                  <c:v>2.75</c:v>
                </c:pt>
                <c:pt idx="878" formatCode="General">
                  <c:v>2.7549999999999999</c:v>
                </c:pt>
                <c:pt idx="879" formatCode="General">
                  <c:v>2.76</c:v>
                </c:pt>
                <c:pt idx="880" formatCode="General">
                  <c:v>2.77</c:v>
                </c:pt>
                <c:pt idx="881" formatCode="General">
                  <c:v>2.7749999999999999</c:v>
                </c:pt>
                <c:pt idx="882" formatCode="General">
                  <c:v>2.78</c:v>
                </c:pt>
                <c:pt idx="883" formatCode="General">
                  <c:v>2.7875000000000001</c:v>
                </c:pt>
                <c:pt idx="884" formatCode="General">
                  <c:v>2.79</c:v>
                </c:pt>
                <c:pt idx="885" formatCode="General">
                  <c:v>2.8</c:v>
                </c:pt>
                <c:pt idx="886" formatCode="General">
                  <c:v>2.82</c:v>
                </c:pt>
                <c:pt idx="887" formatCode="General">
                  <c:v>2.84</c:v>
                </c:pt>
                <c:pt idx="888" formatCode="General">
                  <c:v>2.86</c:v>
                </c:pt>
                <c:pt idx="889" formatCode="General">
                  <c:v>2.88</c:v>
                </c:pt>
                <c:pt idx="890" formatCode="General">
                  <c:v>2.8849999999999998</c:v>
                </c:pt>
                <c:pt idx="891" formatCode="General">
                  <c:v>2.89</c:v>
                </c:pt>
                <c:pt idx="892" formatCode="General">
                  <c:v>2.8919999999999999</c:v>
                </c:pt>
                <c:pt idx="893" formatCode="General">
                  <c:v>2.8920599999999999</c:v>
                </c:pt>
                <c:pt idx="894" formatCode="General">
                  <c:v>2.8940000000000001</c:v>
                </c:pt>
                <c:pt idx="895" formatCode="General">
                  <c:v>2.8959999999999999</c:v>
                </c:pt>
                <c:pt idx="896" formatCode="General">
                  <c:v>2.8980000000000001</c:v>
                </c:pt>
                <c:pt idx="897" formatCode="General">
                  <c:v>2.9</c:v>
                </c:pt>
                <c:pt idx="898" formatCode="General">
                  <c:v>2.9002500000000002</c:v>
                </c:pt>
                <c:pt idx="899" formatCode="General">
                  <c:v>2.9009999999999998</c:v>
                </c:pt>
                <c:pt idx="900" formatCode="General">
                  <c:v>2.9020000000000001</c:v>
                </c:pt>
                <c:pt idx="901" formatCode="General">
                  <c:v>2.9060000000000001</c:v>
                </c:pt>
                <c:pt idx="902" formatCode="General">
                  <c:v>2.9079999999999999</c:v>
                </c:pt>
                <c:pt idx="903" formatCode="General">
                  <c:v>2.91</c:v>
                </c:pt>
                <c:pt idx="904" formatCode="General">
                  <c:v>2.9119999999999999</c:v>
                </c:pt>
                <c:pt idx="905" formatCode="General">
                  <c:v>2.9140000000000001</c:v>
                </c:pt>
                <c:pt idx="906" formatCode="General">
                  <c:v>2.9180000000000001</c:v>
                </c:pt>
                <c:pt idx="907" formatCode="General">
                  <c:v>2.92</c:v>
                </c:pt>
                <c:pt idx="908" formatCode="General">
                  <c:v>2.9249999999999998</c:v>
                </c:pt>
                <c:pt idx="909" formatCode="General">
                  <c:v>2.93</c:v>
                </c:pt>
                <c:pt idx="910" formatCode="General">
                  <c:v>2.9350000000000001</c:v>
                </c:pt>
                <c:pt idx="911" formatCode="General">
                  <c:v>2.94</c:v>
                </c:pt>
                <c:pt idx="912" formatCode="General">
                  <c:v>2.9420000000000002</c:v>
                </c:pt>
                <c:pt idx="913" formatCode="General">
                  <c:v>2.944</c:v>
                </c:pt>
                <c:pt idx="914" formatCode="General">
                  <c:v>2.9445000000000001</c:v>
                </c:pt>
                <c:pt idx="915" formatCode="General">
                  <c:v>2.9460000000000002</c:v>
                </c:pt>
                <c:pt idx="916" formatCode="General">
                  <c:v>2.948</c:v>
                </c:pt>
                <c:pt idx="917" formatCode="General">
                  <c:v>2.95</c:v>
                </c:pt>
                <c:pt idx="918" formatCode="General">
                  <c:v>2.952</c:v>
                </c:pt>
                <c:pt idx="919" formatCode="General">
                  <c:v>2.9540000000000002</c:v>
                </c:pt>
                <c:pt idx="920" formatCode="General">
                  <c:v>2.9550000000000001</c:v>
                </c:pt>
                <c:pt idx="921" formatCode="General">
                  <c:v>2.9557500000000001</c:v>
                </c:pt>
                <c:pt idx="922" formatCode="General">
                  <c:v>2.956</c:v>
                </c:pt>
                <c:pt idx="923" formatCode="General">
                  <c:v>2.9569999999999999</c:v>
                </c:pt>
                <c:pt idx="924" formatCode="General">
                  <c:v>2.9578099999999998</c:v>
                </c:pt>
                <c:pt idx="925" formatCode="General">
                  <c:v>2.9580000000000002</c:v>
                </c:pt>
                <c:pt idx="926" formatCode="General">
                  <c:v>2.9584999999999999</c:v>
                </c:pt>
                <c:pt idx="927" formatCode="General">
                  <c:v>2.9590000000000001</c:v>
                </c:pt>
                <c:pt idx="928" formatCode="General">
                  <c:v>2.9599099999999998</c:v>
                </c:pt>
                <c:pt idx="929" formatCode="General">
                  <c:v>2.96</c:v>
                </c:pt>
                <c:pt idx="930" formatCode="General">
                  <c:v>2.9601600000000001</c:v>
                </c:pt>
                <c:pt idx="931" formatCode="General">
                  <c:v>2.9609999999999999</c:v>
                </c:pt>
                <c:pt idx="932" formatCode="General">
                  <c:v>2.9620000000000002</c:v>
                </c:pt>
                <c:pt idx="933" formatCode="General">
                  <c:v>2.964</c:v>
                </c:pt>
                <c:pt idx="934" formatCode="General">
                  <c:v>2.9659399999999998</c:v>
                </c:pt>
                <c:pt idx="935" formatCode="General">
                  <c:v>2.9660000000000002</c:v>
                </c:pt>
                <c:pt idx="936" formatCode="General">
                  <c:v>2.9662500000000001</c:v>
                </c:pt>
                <c:pt idx="937" formatCode="General">
                  <c:v>2.968</c:v>
                </c:pt>
                <c:pt idx="938" formatCode="General">
                  <c:v>2.97</c:v>
                </c:pt>
                <c:pt idx="939" formatCode="General">
                  <c:v>2.97031</c:v>
                </c:pt>
                <c:pt idx="940" formatCode="General">
                  <c:v>2.9750000000000001</c:v>
                </c:pt>
                <c:pt idx="941" formatCode="General">
                  <c:v>2.98</c:v>
                </c:pt>
                <c:pt idx="942" formatCode="General">
                  <c:v>2.9849999999999999</c:v>
                </c:pt>
                <c:pt idx="943" formatCode="General">
                  <c:v>2.99</c:v>
                </c:pt>
                <c:pt idx="944" formatCode="General">
                  <c:v>3</c:v>
                </c:pt>
                <c:pt idx="945" formatCode="General">
                  <c:v>3.0024999999999999</c:v>
                </c:pt>
                <c:pt idx="946" formatCode="General">
                  <c:v>3.02</c:v>
                </c:pt>
                <c:pt idx="947" formatCode="General">
                  <c:v>3.04</c:v>
                </c:pt>
                <c:pt idx="948" formatCode="General">
                  <c:v>3.05</c:v>
                </c:pt>
                <c:pt idx="949" formatCode="General">
                  <c:v>3.06</c:v>
                </c:pt>
                <c:pt idx="950" formatCode="General">
                  <c:v>3.07</c:v>
                </c:pt>
                <c:pt idx="951" formatCode="General">
                  <c:v>3.0750000000000002</c:v>
                </c:pt>
                <c:pt idx="952" formatCode="General">
                  <c:v>3.08</c:v>
                </c:pt>
                <c:pt idx="953" formatCode="General">
                  <c:v>3.085</c:v>
                </c:pt>
                <c:pt idx="954" formatCode="General">
                  <c:v>3.09</c:v>
                </c:pt>
                <c:pt idx="955" formatCode="General">
                  <c:v>3.0950000000000002</c:v>
                </c:pt>
                <c:pt idx="956" formatCode="General">
                  <c:v>3.0975000000000001</c:v>
                </c:pt>
                <c:pt idx="957" formatCode="General">
                  <c:v>3.1</c:v>
                </c:pt>
                <c:pt idx="958" formatCode="General">
                  <c:v>3.105</c:v>
                </c:pt>
                <c:pt idx="959" formatCode="General">
                  <c:v>3.11</c:v>
                </c:pt>
                <c:pt idx="960" formatCode="General">
                  <c:v>3.12</c:v>
                </c:pt>
                <c:pt idx="961" formatCode="General">
                  <c:v>3.13</c:v>
                </c:pt>
                <c:pt idx="962" formatCode="General">
                  <c:v>3.14</c:v>
                </c:pt>
                <c:pt idx="963" formatCode="General">
                  <c:v>3.1496900000000001</c:v>
                </c:pt>
                <c:pt idx="964" formatCode="General">
                  <c:v>3.15</c:v>
                </c:pt>
                <c:pt idx="965" formatCode="General">
                  <c:v>3.16</c:v>
                </c:pt>
                <c:pt idx="966" formatCode="General">
                  <c:v>3.17</c:v>
                </c:pt>
                <c:pt idx="967" formatCode="General">
                  <c:v>3.18</c:v>
                </c:pt>
                <c:pt idx="968" formatCode="General">
                  <c:v>3.19</c:v>
                </c:pt>
                <c:pt idx="969" formatCode="General">
                  <c:v>3.1949999999999998</c:v>
                </c:pt>
                <c:pt idx="970" formatCode="General">
                  <c:v>3.2</c:v>
                </c:pt>
                <c:pt idx="971" formatCode="General">
                  <c:v>3.21</c:v>
                </c:pt>
                <c:pt idx="972" formatCode="General">
                  <c:v>3.22</c:v>
                </c:pt>
                <c:pt idx="973" formatCode="General">
                  <c:v>3.23</c:v>
                </c:pt>
                <c:pt idx="974" formatCode="General">
                  <c:v>3.24</c:v>
                </c:pt>
                <c:pt idx="975" formatCode="General">
                  <c:v>3.25</c:v>
                </c:pt>
                <c:pt idx="976" formatCode="General">
                  <c:v>3.26</c:v>
                </c:pt>
                <c:pt idx="977" formatCode="General">
                  <c:v>3.28</c:v>
                </c:pt>
                <c:pt idx="978" formatCode="General">
                  <c:v>3.3</c:v>
                </c:pt>
                <c:pt idx="979" formatCode="General">
                  <c:v>3.32</c:v>
                </c:pt>
                <c:pt idx="980" formatCode="General">
                  <c:v>3.34</c:v>
                </c:pt>
                <c:pt idx="981" formatCode="General">
                  <c:v>3.36</c:v>
                </c:pt>
                <c:pt idx="982" formatCode="General">
                  <c:v>3.38</c:v>
                </c:pt>
                <c:pt idx="983" formatCode="General">
                  <c:v>3.4</c:v>
                </c:pt>
                <c:pt idx="984" formatCode="General">
                  <c:v>3.42</c:v>
                </c:pt>
                <c:pt idx="985" formatCode="General">
                  <c:v>3.44</c:v>
                </c:pt>
                <c:pt idx="986" formatCode="General">
                  <c:v>3.46</c:v>
                </c:pt>
                <c:pt idx="987" formatCode="General">
                  <c:v>3.48</c:v>
                </c:pt>
                <c:pt idx="988" formatCode="General">
                  <c:v>3.4803099999999998</c:v>
                </c:pt>
                <c:pt idx="989" formatCode="General">
                  <c:v>3.4849999999999999</c:v>
                </c:pt>
                <c:pt idx="990" formatCode="General">
                  <c:v>3.49</c:v>
                </c:pt>
                <c:pt idx="991" formatCode="General">
                  <c:v>3.4950000000000001</c:v>
                </c:pt>
                <c:pt idx="992" formatCode="General">
                  <c:v>3.5</c:v>
                </c:pt>
                <c:pt idx="993" formatCode="General">
                  <c:v>3.5019999999999998</c:v>
                </c:pt>
                <c:pt idx="994" formatCode="General">
                  <c:v>3.504</c:v>
                </c:pt>
                <c:pt idx="995" formatCode="General">
                  <c:v>3.5059999999999998</c:v>
                </c:pt>
                <c:pt idx="996" formatCode="General">
                  <c:v>3.508</c:v>
                </c:pt>
                <c:pt idx="997" formatCode="General">
                  <c:v>3.51</c:v>
                </c:pt>
                <c:pt idx="998" formatCode="General">
                  <c:v>3.512</c:v>
                </c:pt>
                <c:pt idx="999" formatCode="General">
                  <c:v>3.5139999999999998</c:v>
                </c:pt>
                <c:pt idx="1000" formatCode="General">
                  <c:v>3.516</c:v>
                </c:pt>
                <c:pt idx="1001" formatCode="General">
                  <c:v>3.5190000000000001</c:v>
                </c:pt>
                <c:pt idx="1002" formatCode="General">
                  <c:v>3.5205000000000002</c:v>
                </c:pt>
                <c:pt idx="1003" formatCode="General">
                  <c:v>3.5219999999999998</c:v>
                </c:pt>
                <c:pt idx="1004" formatCode="General">
                  <c:v>3.5230000000000001</c:v>
                </c:pt>
                <c:pt idx="1005" formatCode="General">
                  <c:v>3.524</c:v>
                </c:pt>
                <c:pt idx="1006" formatCode="General">
                  <c:v>3.5259999999999998</c:v>
                </c:pt>
                <c:pt idx="1007" formatCode="General">
                  <c:v>3.5270000000000001</c:v>
                </c:pt>
                <c:pt idx="1008" formatCode="General">
                  <c:v>3.528</c:v>
                </c:pt>
                <c:pt idx="1009" formatCode="General">
                  <c:v>3.53</c:v>
                </c:pt>
                <c:pt idx="1010" formatCode="General">
                  <c:v>3.5310000000000001</c:v>
                </c:pt>
                <c:pt idx="1011" formatCode="General">
                  <c:v>3.54</c:v>
                </c:pt>
                <c:pt idx="1012" formatCode="General">
                  <c:v>3.55</c:v>
                </c:pt>
                <c:pt idx="1013" formatCode="General">
                  <c:v>3.552</c:v>
                </c:pt>
                <c:pt idx="1014" formatCode="General">
                  <c:v>3.5539999999999998</c:v>
                </c:pt>
                <c:pt idx="1015" formatCode="General">
                  <c:v>3.5550000000000002</c:v>
                </c:pt>
                <c:pt idx="1016" formatCode="General">
                  <c:v>3.556</c:v>
                </c:pt>
                <c:pt idx="1017" formatCode="General">
                  <c:v>3.5579999999999998</c:v>
                </c:pt>
                <c:pt idx="1018" formatCode="General">
                  <c:v>3.56</c:v>
                </c:pt>
                <c:pt idx="1019" formatCode="General">
                  <c:v>3.5619999999999998</c:v>
                </c:pt>
                <c:pt idx="1020" formatCode="General">
                  <c:v>3.5659999999999998</c:v>
                </c:pt>
                <c:pt idx="1021" formatCode="General">
                  <c:v>3.5680000000000001</c:v>
                </c:pt>
                <c:pt idx="1022" formatCode="General">
                  <c:v>3.56975</c:v>
                </c:pt>
                <c:pt idx="1023" formatCode="General">
                  <c:v>3.57</c:v>
                </c:pt>
                <c:pt idx="1024" formatCode="General">
                  <c:v>3.5720000000000001</c:v>
                </c:pt>
                <c:pt idx="1025" formatCode="General">
                  <c:v>3.5739999999999998</c:v>
                </c:pt>
                <c:pt idx="1026" formatCode="General">
                  <c:v>3.5750000000000002</c:v>
                </c:pt>
                <c:pt idx="1027" formatCode="General">
                  <c:v>3.5760000000000001</c:v>
                </c:pt>
                <c:pt idx="1028" formatCode="General">
                  <c:v>3.5779999999999998</c:v>
                </c:pt>
                <c:pt idx="1029" formatCode="General">
                  <c:v>3.5790000000000002</c:v>
                </c:pt>
                <c:pt idx="1030" formatCode="General">
                  <c:v>3.58</c:v>
                </c:pt>
                <c:pt idx="1031" formatCode="General">
                  <c:v>3.585</c:v>
                </c:pt>
                <c:pt idx="1032" formatCode="General">
                  <c:v>3.5870000000000002</c:v>
                </c:pt>
                <c:pt idx="1033" formatCode="General">
                  <c:v>3.59</c:v>
                </c:pt>
                <c:pt idx="1034" formatCode="General">
                  <c:v>3.5950000000000002</c:v>
                </c:pt>
                <c:pt idx="1035" formatCode="General">
                  <c:v>3.6</c:v>
                </c:pt>
                <c:pt idx="1036" formatCode="General">
                  <c:v>3.61</c:v>
                </c:pt>
                <c:pt idx="1037" formatCode="General">
                  <c:v>3.62</c:v>
                </c:pt>
                <c:pt idx="1038" formatCode="General">
                  <c:v>3.63</c:v>
                </c:pt>
                <c:pt idx="1039" formatCode="General">
                  <c:v>3.64</c:v>
                </c:pt>
                <c:pt idx="1040" formatCode="General">
                  <c:v>3.65</c:v>
                </c:pt>
                <c:pt idx="1041" formatCode="General">
                  <c:v>3.66</c:v>
                </c:pt>
                <c:pt idx="1042" formatCode="General">
                  <c:v>3.67</c:v>
                </c:pt>
                <c:pt idx="1043" formatCode="General">
                  <c:v>3.6706699999999999</c:v>
                </c:pt>
                <c:pt idx="1044" formatCode="General">
                  <c:v>3.68</c:v>
                </c:pt>
                <c:pt idx="1045" formatCode="General">
                  <c:v>3.69</c:v>
                </c:pt>
                <c:pt idx="1046" formatCode="General">
                  <c:v>3.7</c:v>
                </c:pt>
                <c:pt idx="1047" formatCode="General">
                  <c:v>3.71</c:v>
                </c:pt>
                <c:pt idx="1048" formatCode="General">
                  <c:v>3.72</c:v>
                </c:pt>
                <c:pt idx="1049" formatCode="General">
                  <c:v>3.73</c:v>
                </c:pt>
                <c:pt idx="1050" formatCode="General">
                  <c:v>3.75</c:v>
                </c:pt>
                <c:pt idx="1051" formatCode="General">
                  <c:v>3.7625000000000002</c:v>
                </c:pt>
                <c:pt idx="1052" formatCode="General">
                  <c:v>3.8</c:v>
                </c:pt>
                <c:pt idx="1053" formatCode="General">
                  <c:v>3.8250000000000002</c:v>
                </c:pt>
                <c:pt idx="1054" formatCode="General">
                  <c:v>3.85</c:v>
                </c:pt>
                <c:pt idx="1055" formatCode="General">
                  <c:v>3.86</c:v>
                </c:pt>
                <c:pt idx="1056" formatCode="General">
                  <c:v>3.9</c:v>
                </c:pt>
                <c:pt idx="1057" formatCode="General">
                  <c:v>3.91</c:v>
                </c:pt>
                <c:pt idx="1058" formatCode="General">
                  <c:v>3.92</c:v>
                </c:pt>
                <c:pt idx="1059" formatCode="General">
                  <c:v>3.93</c:v>
                </c:pt>
                <c:pt idx="1060" formatCode="General">
                  <c:v>3.94</c:v>
                </c:pt>
                <c:pt idx="1061" formatCode="General">
                  <c:v>3.95</c:v>
                </c:pt>
                <c:pt idx="1062" formatCode="General">
                  <c:v>3.96</c:v>
                </c:pt>
                <c:pt idx="1063" formatCode="General">
                  <c:v>3.98</c:v>
                </c:pt>
                <c:pt idx="1064" formatCode="General">
                  <c:v>4</c:v>
                </c:pt>
                <c:pt idx="1065" formatCode="General">
                  <c:v>4.0199999999999996</c:v>
                </c:pt>
                <c:pt idx="1066" formatCode="General">
                  <c:v>4.0250000000000004</c:v>
                </c:pt>
                <c:pt idx="1067" formatCode="General">
                  <c:v>4.0282200000000001</c:v>
                </c:pt>
                <c:pt idx="1068" formatCode="General">
                  <c:v>4.05</c:v>
                </c:pt>
                <c:pt idx="1069" formatCode="General">
                  <c:v>4.0599999999999996</c:v>
                </c:pt>
                <c:pt idx="1070" formatCode="General">
                  <c:v>4.07</c:v>
                </c:pt>
                <c:pt idx="1071" formatCode="General">
                  <c:v>4.08</c:v>
                </c:pt>
                <c:pt idx="1072" formatCode="General">
                  <c:v>4.09</c:v>
                </c:pt>
                <c:pt idx="1073" formatCode="General">
                  <c:v>4.0999999999999996</c:v>
                </c:pt>
                <c:pt idx="1074" formatCode="General">
                  <c:v>4.1100000000000003</c:v>
                </c:pt>
                <c:pt idx="1075" formatCode="General">
                  <c:v>4.125</c:v>
                </c:pt>
                <c:pt idx="1076" formatCode="General">
                  <c:v>4.13</c:v>
                </c:pt>
                <c:pt idx="1077" formatCode="General">
                  <c:v>4.1500000000000004</c:v>
                </c:pt>
                <c:pt idx="1078" formatCode="General">
                  <c:v>4.17</c:v>
                </c:pt>
                <c:pt idx="1079" formatCode="General">
                  <c:v>4.18</c:v>
                </c:pt>
                <c:pt idx="1080" formatCode="General">
                  <c:v>4.1900000000000004</c:v>
                </c:pt>
                <c:pt idx="1081" formatCode="General">
                  <c:v>4.2</c:v>
                </c:pt>
                <c:pt idx="1082" formatCode="General">
                  <c:v>4.2006199999999998</c:v>
                </c:pt>
                <c:pt idx="1083" formatCode="General">
                  <c:v>4.2324900000000003</c:v>
                </c:pt>
                <c:pt idx="1084" formatCode="General">
                  <c:v>4.25</c:v>
                </c:pt>
                <c:pt idx="1085" formatCode="General">
                  <c:v>4.26</c:v>
                </c:pt>
                <c:pt idx="1086" formatCode="General">
                  <c:v>4.29</c:v>
                </c:pt>
                <c:pt idx="1087" formatCode="General">
                  <c:v>4.3</c:v>
                </c:pt>
                <c:pt idx="1088" formatCode="General">
                  <c:v>4.3021599999999998</c:v>
                </c:pt>
                <c:pt idx="1089" formatCode="General">
                  <c:v>4.3043199999999997</c:v>
                </c:pt>
                <c:pt idx="1090" formatCode="General">
                  <c:v>4.3499999999999996</c:v>
                </c:pt>
                <c:pt idx="1091" formatCode="General">
                  <c:v>4.4000000000000004</c:v>
                </c:pt>
                <c:pt idx="1092" formatCode="General">
                  <c:v>4.42</c:v>
                </c:pt>
                <c:pt idx="1093" formatCode="General">
                  <c:v>4.4400000000000004</c:v>
                </c:pt>
                <c:pt idx="1094" formatCode="General">
                  <c:v>4.45</c:v>
                </c:pt>
                <c:pt idx="1095" formatCode="General">
                  <c:v>4.4550000000000001</c:v>
                </c:pt>
                <c:pt idx="1096" formatCode="General">
                  <c:v>4.46</c:v>
                </c:pt>
                <c:pt idx="1097" formatCode="General">
                  <c:v>4.4800000000000004</c:v>
                </c:pt>
                <c:pt idx="1098" formatCode="General">
                  <c:v>4.5</c:v>
                </c:pt>
                <c:pt idx="1099" formatCode="General">
                  <c:v>4.5006300000000001</c:v>
                </c:pt>
                <c:pt idx="1100" formatCode="General">
                  <c:v>4.5062499999999996</c:v>
                </c:pt>
                <c:pt idx="1101" formatCode="General">
                  <c:v>4.51</c:v>
                </c:pt>
                <c:pt idx="1102" formatCode="General">
                  <c:v>4.5203100000000003</c:v>
                </c:pt>
                <c:pt idx="1103" formatCode="General">
                  <c:v>4.5250000000000004</c:v>
                </c:pt>
                <c:pt idx="1104" formatCode="General">
                  <c:v>4.53</c:v>
                </c:pt>
                <c:pt idx="1105" formatCode="General">
                  <c:v>4.5350000000000001</c:v>
                </c:pt>
                <c:pt idx="1106" formatCode="General">
                  <c:v>4.54</c:v>
                </c:pt>
                <c:pt idx="1107" formatCode="General">
                  <c:v>4.55</c:v>
                </c:pt>
                <c:pt idx="1108" formatCode="General">
                  <c:v>4.5650000000000004</c:v>
                </c:pt>
                <c:pt idx="1109" formatCode="General">
                  <c:v>4.57</c:v>
                </c:pt>
                <c:pt idx="1110" formatCode="General">
                  <c:v>4.58</c:v>
                </c:pt>
                <c:pt idx="1111" formatCode="General">
                  <c:v>4.59</c:v>
                </c:pt>
                <c:pt idx="1112" formatCode="General">
                  <c:v>4.5999999999999996</c:v>
                </c:pt>
                <c:pt idx="1113" formatCode="General">
                  <c:v>4.6100000000000003</c:v>
                </c:pt>
                <c:pt idx="1114" formatCode="General">
                  <c:v>4.62</c:v>
                </c:pt>
                <c:pt idx="1115" formatCode="General">
                  <c:v>4.63</c:v>
                </c:pt>
                <c:pt idx="1116" formatCode="General">
                  <c:v>4.6399999999999997</c:v>
                </c:pt>
                <c:pt idx="1117" formatCode="General">
                  <c:v>4.6500000000000004</c:v>
                </c:pt>
                <c:pt idx="1118" formatCode="General">
                  <c:v>4.66</c:v>
                </c:pt>
                <c:pt idx="1119" formatCode="General">
                  <c:v>4.68</c:v>
                </c:pt>
                <c:pt idx="1120" formatCode="General">
                  <c:v>4.7</c:v>
                </c:pt>
                <c:pt idx="1121" formatCode="General">
                  <c:v>4.71</c:v>
                </c:pt>
                <c:pt idx="1122" formatCode="General">
                  <c:v>4.72</c:v>
                </c:pt>
                <c:pt idx="1123" formatCode="General">
                  <c:v>4.7350000000000003</c:v>
                </c:pt>
                <c:pt idx="1124" formatCode="General">
                  <c:v>4.75</c:v>
                </c:pt>
                <c:pt idx="1125" formatCode="General">
                  <c:v>4.7549999999999999</c:v>
                </c:pt>
                <c:pt idx="1126" formatCode="General">
                  <c:v>4.76</c:v>
                </c:pt>
                <c:pt idx="1127" formatCode="General">
                  <c:v>4.78</c:v>
                </c:pt>
                <c:pt idx="1128" formatCode="General">
                  <c:v>4.8</c:v>
                </c:pt>
                <c:pt idx="1129" formatCode="General">
                  <c:v>4.82</c:v>
                </c:pt>
                <c:pt idx="1130" formatCode="General">
                  <c:v>4.84</c:v>
                </c:pt>
                <c:pt idx="1131" formatCode="General">
                  <c:v>4.8499999999999996</c:v>
                </c:pt>
                <c:pt idx="1132" formatCode="General">
                  <c:v>4.8600000000000003</c:v>
                </c:pt>
                <c:pt idx="1133" formatCode="General">
                  <c:v>4.88</c:v>
                </c:pt>
                <c:pt idx="1134" formatCode="General">
                  <c:v>4.9000000000000004</c:v>
                </c:pt>
                <c:pt idx="1135" formatCode="General">
                  <c:v>4.92</c:v>
                </c:pt>
                <c:pt idx="1136" formatCode="General">
                  <c:v>4.9347599999999998</c:v>
                </c:pt>
                <c:pt idx="1137" formatCode="General">
                  <c:v>4.9400000000000004</c:v>
                </c:pt>
                <c:pt idx="1138" formatCode="General">
                  <c:v>4.95</c:v>
                </c:pt>
                <c:pt idx="1139" formatCode="General">
                  <c:v>4.9550000000000001</c:v>
                </c:pt>
                <c:pt idx="1140" formatCode="General">
                  <c:v>4.96</c:v>
                </c:pt>
                <c:pt idx="1141" formatCode="General">
                  <c:v>4.9800000000000004</c:v>
                </c:pt>
                <c:pt idx="1142" formatCode="General">
                  <c:v>5</c:v>
                </c:pt>
                <c:pt idx="1143" formatCode="General">
                  <c:v>5.0199999999999996</c:v>
                </c:pt>
                <c:pt idx="1144" formatCode="General">
                  <c:v>5.04</c:v>
                </c:pt>
                <c:pt idx="1145" formatCode="General">
                  <c:v>5.05</c:v>
                </c:pt>
                <c:pt idx="1146" formatCode="General">
                  <c:v>5.0599999999999996</c:v>
                </c:pt>
                <c:pt idx="1147" formatCode="General">
                  <c:v>5.0750000000000002</c:v>
                </c:pt>
                <c:pt idx="1148" formatCode="General">
                  <c:v>5.08</c:v>
                </c:pt>
                <c:pt idx="1149" formatCode="General">
                  <c:v>5.0999999999999996</c:v>
                </c:pt>
                <c:pt idx="1150" formatCode="General">
                  <c:v>5.12</c:v>
                </c:pt>
                <c:pt idx="1151" formatCode="General">
                  <c:v>5.13</c:v>
                </c:pt>
                <c:pt idx="1152" formatCode="General">
                  <c:v>5.14</c:v>
                </c:pt>
                <c:pt idx="1153" formatCode="General">
                  <c:v>5.15</c:v>
                </c:pt>
                <c:pt idx="1154" formatCode="General">
                  <c:v>5.16</c:v>
                </c:pt>
                <c:pt idx="1155" formatCode="General">
                  <c:v>5.18</c:v>
                </c:pt>
                <c:pt idx="1156" formatCode="General">
                  <c:v>5.2</c:v>
                </c:pt>
                <c:pt idx="1157" formatCode="General">
                  <c:v>5.21</c:v>
                </c:pt>
                <c:pt idx="1158" formatCode="General">
                  <c:v>5.22</c:v>
                </c:pt>
                <c:pt idx="1159" formatCode="General">
                  <c:v>5.24</c:v>
                </c:pt>
                <c:pt idx="1160" formatCode="General">
                  <c:v>5.25</c:v>
                </c:pt>
                <c:pt idx="1161" formatCode="General">
                  <c:v>5.26</c:v>
                </c:pt>
                <c:pt idx="1162" formatCode="General">
                  <c:v>5.2691400000000002</c:v>
                </c:pt>
                <c:pt idx="1163" formatCode="General">
                  <c:v>5.28</c:v>
                </c:pt>
                <c:pt idx="1164" formatCode="General">
                  <c:v>5.29</c:v>
                </c:pt>
                <c:pt idx="1165" formatCode="General">
                  <c:v>5.3</c:v>
                </c:pt>
                <c:pt idx="1166" formatCode="General">
                  <c:v>5.32</c:v>
                </c:pt>
                <c:pt idx="1167" formatCode="General">
                  <c:v>5.34</c:v>
                </c:pt>
                <c:pt idx="1168" formatCode="General">
                  <c:v>5.35</c:v>
                </c:pt>
                <c:pt idx="1169" formatCode="General">
                  <c:v>5.36</c:v>
                </c:pt>
                <c:pt idx="1170" formatCode="General">
                  <c:v>5.38</c:v>
                </c:pt>
                <c:pt idx="1171" formatCode="General">
                  <c:v>5.4</c:v>
                </c:pt>
                <c:pt idx="1172" formatCode="General">
                  <c:v>5.42</c:v>
                </c:pt>
                <c:pt idx="1173" formatCode="General">
                  <c:v>5.44</c:v>
                </c:pt>
                <c:pt idx="1174" formatCode="General">
                  <c:v>5.45</c:v>
                </c:pt>
                <c:pt idx="1175" formatCode="General">
                  <c:v>5.46</c:v>
                </c:pt>
                <c:pt idx="1176" formatCode="General">
                  <c:v>5.4736799999999999</c:v>
                </c:pt>
                <c:pt idx="1177" formatCode="General">
                  <c:v>5.48</c:v>
                </c:pt>
                <c:pt idx="1178" formatCode="General">
                  <c:v>5.5</c:v>
                </c:pt>
                <c:pt idx="1179" formatCode="General">
                  <c:v>5.5149999999999997</c:v>
                </c:pt>
                <c:pt idx="1180" formatCode="General">
                  <c:v>5.52</c:v>
                </c:pt>
                <c:pt idx="1181" formatCode="General">
                  <c:v>5.5250000000000004</c:v>
                </c:pt>
                <c:pt idx="1182" formatCode="General">
                  <c:v>5.5350000000000001</c:v>
                </c:pt>
                <c:pt idx="1183" formatCode="General">
                  <c:v>5.54</c:v>
                </c:pt>
                <c:pt idx="1184" formatCode="General">
                  <c:v>5.55</c:v>
                </c:pt>
                <c:pt idx="1185" formatCode="General">
                  <c:v>5.5516300000000003</c:v>
                </c:pt>
                <c:pt idx="1186" formatCode="General">
                  <c:v>5.56</c:v>
                </c:pt>
                <c:pt idx="1187" formatCode="General">
                  <c:v>5.57</c:v>
                </c:pt>
                <c:pt idx="1188" formatCode="General">
                  <c:v>5.58</c:v>
                </c:pt>
                <c:pt idx="1189" formatCode="General">
                  <c:v>5.59</c:v>
                </c:pt>
                <c:pt idx="1190" formatCode="General">
                  <c:v>5.6</c:v>
                </c:pt>
                <c:pt idx="1191" formatCode="General">
                  <c:v>5.62</c:v>
                </c:pt>
                <c:pt idx="1192" formatCode="General">
                  <c:v>5.64</c:v>
                </c:pt>
                <c:pt idx="1193" formatCode="General">
                  <c:v>5.65</c:v>
                </c:pt>
                <c:pt idx="1194" formatCode="General">
                  <c:v>5.66</c:v>
                </c:pt>
                <c:pt idx="1195" formatCode="General">
                  <c:v>5.6749999999999998</c:v>
                </c:pt>
                <c:pt idx="1196" formatCode="General">
                  <c:v>5.68</c:v>
                </c:pt>
                <c:pt idx="1197" formatCode="General">
                  <c:v>5.7</c:v>
                </c:pt>
                <c:pt idx="1198" formatCode="General">
                  <c:v>5.7096900000000002</c:v>
                </c:pt>
                <c:pt idx="1199" formatCode="General">
                  <c:v>5.72</c:v>
                </c:pt>
                <c:pt idx="1200" formatCode="General">
                  <c:v>5.7249999999999996</c:v>
                </c:pt>
                <c:pt idx="1201" formatCode="General">
                  <c:v>5.74</c:v>
                </c:pt>
                <c:pt idx="1202" formatCode="General">
                  <c:v>5.75</c:v>
                </c:pt>
                <c:pt idx="1203" formatCode="General">
                  <c:v>5.76</c:v>
                </c:pt>
                <c:pt idx="1204" formatCode="General">
                  <c:v>5.78</c:v>
                </c:pt>
                <c:pt idx="1205" formatCode="General">
                  <c:v>5.8</c:v>
                </c:pt>
                <c:pt idx="1206" formatCode="General">
                  <c:v>5.82</c:v>
                </c:pt>
                <c:pt idx="1207" formatCode="General">
                  <c:v>5.84</c:v>
                </c:pt>
                <c:pt idx="1208" formatCode="General">
                  <c:v>5.85</c:v>
                </c:pt>
                <c:pt idx="1209" formatCode="General">
                  <c:v>5.86</c:v>
                </c:pt>
                <c:pt idx="1210" formatCode="General">
                  <c:v>5.8617900000000001</c:v>
                </c:pt>
                <c:pt idx="1211" formatCode="General">
                  <c:v>5.8624999999999998</c:v>
                </c:pt>
                <c:pt idx="1212" formatCode="General">
                  <c:v>5.88</c:v>
                </c:pt>
                <c:pt idx="1213" formatCode="General">
                  <c:v>5.8808999999999996</c:v>
                </c:pt>
                <c:pt idx="1214" formatCode="General">
                  <c:v>5.9</c:v>
                </c:pt>
                <c:pt idx="1215" formatCode="General">
                  <c:v>5.91</c:v>
                </c:pt>
                <c:pt idx="1216" formatCode="General">
                  <c:v>5.92</c:v>
                </c:pt>
                <c:pt idx="1217" formatCode="General">
                  <c:v>5.93</c:v>
                </c:pt>
                <c:pt idx="1218" formatCode="General">
                  <c:v>5.94</c:v>
                </c:pt>
                <c:pt idx="1219" formatCode="General">
                  <c:v>5.95</c:v>
                </c:pt>
                <c:pt idx="1220" formatCode="General">
                  <c:v>5.96</c:v>
                </c:pt>
                <c:pt idx="1221" formatCode="General">
                  <c:v>5.97</c:v>
                </c:pt>
                <c:pt idx="1222" formatCode="General">
                  <c:v>5.98</c:v>
                </c:pt>
                <c:pt idx="1223" formatCode="General">
                  <c:v>5.99</c:v>
                </c:pt>
                <c:pt idx="1224" formatCode="General">
                  <c:v>6</c:v>
                </c:pt>
                <c:pt idx="1225" formatCode="General">
                  <c:v>6.01</c:v>
                </c:pt>
                <c:pt idx="1226" formatCode="General">
                  <c:v>6.02</c:v>
                </c:pt>
                <c:pt idx="1227" formatCode="General">
                  <c:v>6.0350000000000001</c:v>
                </c:pt>
                <c:pt idx="1228" formatCode="General">
                  <c:v>6.04</c:v>
                </c:pt>
                <c:pt idx="1229" formatCode="General">
                  <c:v>6.05</c:v>
                </c:pt>
                <c:pt idx="1230" formatCode="General">
                  <c:v>6.06</c:v>
                </c:pt>
                <c:pt idx="1231" formatCode="General">
                  <c:v>6.07</c:v>
                </c:pt>
                <c:pt idx="1232" formatCode="General">
                  <c:v>6.0750000000000002</c:v>
                </c:pt>
                <c:pt idx="1233" formatCode="General">
                  <c:v>6.085</c:v>
                </c:pt>
                <c:pt idx="1234" formatCode="General">
                  <c:v>6.1</c:v>
                </c:pt>
                <c:pt idx="1235" formatCode="General">
                  <c:v>6.1014099999999996</c:v>
                </c:pt>
                <c:pt idx="1236" formatCode="General">
                  <c:v>6.12</c:v>
                </c:pt>
                <c:pt idx="1237" formatCode="General">
                  <c:v>6.15</c:v>
                </c:pt>
                <c:pt idx="1238" formatCode="General">
                  <c:v>6.16</c:v>
                </c:pt>
                <c:pt idx="1239" formatCode="General">
                  <c:v>6.18</c:v>
                </c:pt>
                <c:pt idx="1240" formatCode="General">
                  <c:v>6.2</c:v>
                </c:pt>
                <c:pt idx="1241" formatCode="General">
                  <c:v>6.22</c:v>
                </c:pt>
                <c:pt idx="1242" formatCode="General">
                  <c:v>6.2404900000000003</c:v>
                </c:pt>
                <c:pt idx="1243" formatCode="General">
                  <c:v>6.25</c:v>
                </c:pt>
                <c:pt idx="1244" formatCode="General">
                  <c:v>6.2545000000000002</c:v>
                </c:pt>
                <c:pt idx="1245" formatCode="General">
                  <c:v>6.26</c:v>
                </c:pt>
                <c:pt idx="1246" formatCode="General">
                  <c:v>6.28</c:v>
                </c:pt>
                <c:pt idx="1247" formatCode="General">
                  <c:v>6.3</c:v>
                </c:pt>
                <c:pt idx="1248" formatCode="General">
                  <c:v>6.32</c:v>
                </c:pt>
                <c:pt idx="1249" formatCode="General">
                  <c:v>6.34</c:v>
                </c:pt>
                <c:pt idx="1250" formatCode="General">
                  <c:v>6.35</c:v>
                </c:pt>
                <c:pt idx="1251" formatCode="General">
                  <c:v>6.36</c:v>
                </c:pt>
                <c:pt idx="1252" formatCode="General">
                  <c:v>6.38</c:v>
                </c:pt>
                <c:pt idx="1253" formatCode="General">
                  <c:v>6.3929099999999996</c:v>
                </c:pt>
                <c:pt idx="1254" formatCode="General">
                  <c:v>6.3930899999999999</c:v>
                </c:pt>
                <c:pt idx="1255" formatCode="General">
                  <c:v>6.3937499999999998</c:v>
                </c:pt>
                <c:pt idx="1256" formatCode="General">
                  <c:v>6.4</c:v>
                </c:pt>
                <c:pt idx="1257" formatCode="General">
                  <c:v>6.45</c:v>
                </c:pt>
                <c:pt idx="1258" formatCode="General">
                  <c:v>6.5</c:v>
                </c:pt>
                <c:pt idx="1259" formatCode="General">
                  <c:v>6.52</c:v>
                </c:pt>
                <c:pt idx="1260" formatCode="General">
                  <c:v>6.54</c:v>
                </c:pt>
                <c:pt idx="1261" formatCode="General">
                  <c:v>6.5418900000000004</c:v>
                </c:pt>
                <c:pt idx="1262" formatCode="General">
                  <c:v>6.55</c:v>
                </c:pt>
                <c:pt idx="1263" formatCode="General">
                  <c:v>6.5509399999999998</c:v>
                </c:pt>
                <c:pt idx="1264" formatCode="General">
                  <c:v>6.56</c:v>
                </c:pt>
                <c:pt idx="1265" formatCode="General">
                  <c:v>6.58</c:v>
                </c:pt>
                <c:pt idx="1266" formatCode="General">
                  <c:v>6.6</c:v>
                </c:pt>
                <c:pt idx="1267" formatCode="General">
                  <c:v>6.64832</c:v>
                </c:pt>
                <c:pt idx="1268" formatCode="General">
                  <c:v>6.65</c:v>
                </c:pt>
                <c:pt idx="1269" formatCode="General">
                  <c:v>6.6503500000000004</c:v>
                </c:pt>
                <c:pt idx="1270" formatCode="General">
                  <c:v>6.6751800000000001</c:v>
                </c:pt>
                <c:pt idx="1271" formatCode="General">
                  <c:v>6.7</c:v>
                </c:pt>
                <c:pt idx="1272" formatCode="General">
                  <c:v>6.7288500000000004</c:v>
                </c:pt>
                <c:pt idx="1273" formatCode="General">
                  <c:v>6.7394299999999996</c:v>
                </c:pt>
                <c:pt idx="1274" formatCode="General">
                  <c:v>6.75</c:v>
                </c:pt>
                <c:pt idx="1275" formatCode="General">
                  <c:v>6.8</c:v>
                </c:pt>
                <c:pt idx="1276" formatCode="General">
                  <c:v>6.8461299999999996</c:v>
                </c:pt>
                <c:pt idx="1277" formatCode="General">
                  <c:v>6.8480699999999999</c:v>
                </c:pt>
                <c:pt idx="1278" formatCode="General">
                  <c:v>6.85</c:v>
                </c:pt>
                <c:pt idx="1279" formatCode="General">
                  <c:v>6.9</c:v>
                </c:pt>
                <c:pt idx="1280" formatCode="General">
                  <c:v>6.9104999999999999</c:v>
                </c:pt>
                <c:pt idx="1281" formatCode="General">
                  <c:v>6.95</c:v>
                </c:pt>
                <c:pt idx="1282" formatCode="General">
                  <c:v>7</c:v>
                </c:pt>
                <c:pt idx="1283" formatCode="General">
                  <c:v>7.04</c:v>
                </c:pt>
                <c:pt idx="1284" formatCode="General">
                  <c:v>7.05</c:v>
                </c:pt>
                <c:pt idx="1285" formatCode="General">
                  <c:v>7.08</c:v>
                </c:pt>
                <c:pt idx="1286" formatCode="General">
                  <c:v>7.1</c:v>
                </c:pt>
                <c:pt idx="1287" formatCode="General">
                  <c:v>7.13</c:v>
                </c:pt>
                <c:pt idx="1288" formatCode="General">
                  <c:v>7.14</c:v>
                </c:pt>
                <c:pt idx="1289" formatCode="General">
                  <c:v>7.15</c:v>
                </c:pt>
                <c:pt idx="1290" formatCode="General">
                  <c:v>7.18</c:v>
                </c:pt>
                <c:pt idx="1291" formatCode="General">
                  <c:v>7.19</c:v>
                </c:pt>
                <c:pt idx="1292" formatCode="General">
                  <c:v>7.1992599999999998</c:v>
                </c:pt>
                <c:pt idx="1293" formatCode="General">
                  <c:v>7.2</c:v>
                </c:pt>
                <c:pt idx="1294" formatCode="General">
                  <c:v>7.24</c:v>
                </c:pt>
                <c:pt idx="1295" formatCode="General">
                  <c:v>7.25</c:v>
                </c:pt>
                <c:pt idx="1296" formatCode="General">
                  <c:v>7.26</c:v>
                </c:pt>
                <c:pt idx="1297" formatCode="General">
                  <c:v>7.27</c:v>
                </c:pt>
                <c:pt idx="1298" formatCode="General">
                  <c:v>7.28</c:v>
                </c:pt>
                <c:pt idx="1299" formatCode="General">
                  <c:v>7.2949999999999999</c:v>
                </c:pt>
                <c:pt idx="1300" formatCode="General">
                  <c:v>7.3</c:v>
                </c:pt>
                <c:pt idx="1301" formatCode="General">
                  <c:v>7.31</c:v>
                </c:pt>
                <c:pt idx="1302" formatCode="General">
                  <c:v>7.3193799999999998</c:v>
                </c:pt>
                <c:pt idx="1303" formatCode="General">
                  <c:v>7.32</c:v>
                </c:pt>
                <c:pt idx="1304" formatCode="General">
                  <c:v>7.34</c:v>
                </c:pt>
                <c:pt idx="1305" formatCode="General">
                  <c:v>7.35</c:v>
                </c:pt>
                <c:pt idx="1306" formatCode="General">
                  <c:v>7.36</c:v>
                </c:pt>
                <c:pt idx="1307" formatCode="General">
                  <c:v>7.3609400000000003</c:v>
                </c:pt>
                <c:pt idx="1308" formatCode="General">
                  <c:v>7.39</c:v>
                </c:pt>
                <c:pt idx="1309" formatCode="General">
                  <c:v>7.3982999999999999</c:v>
                </c:pt>
                <c:pt idx="1310" formatCode="General">
                  <c:v>7.4</c:v>
                </c:pt>
                <c:pt idx="1311" formatCode="General">
                  <c:v>7.41</c:v>
                </c:pt>
                <c:pt idx="1312" formatCode="General">
                  <c:v>7.42</c:v>
                </c:pt>
                <c:pt idx="1313" formatCode="General">
                  <c:v>7.44</c:v>
                </c:pt>
                <c:pt idx="1314" formatCode="General">
                  <c:v>7.4430100000000001</c:v>
                </c:pt>
                <c:pt idx="1315" formatCode="General">
                  <c:v>7.4506699999999997</c:v>
                </c:pt>
                <c:pt idx="1316" formatCode="General">
                  <c:v>7.46</c:v>
                </c:pt>
                <c:pt idx="1317" formatCode="General">
                  <c:v>7.48</c:v>
                </c:pt>
                <c:pt idx="1318" formatCode="General">
                  <c:v>7.5</c:v>
                </c:pt>
                <c:pt idx="1319" formatCode="General">
                  <c:v>7.5354400000000004</c:v>
                </c:pt>
                <c:pt idx="1320" formatCode="General">
                  <c:v>7.55</c:v>
                </c:pt>
                <c:pt idx="1321" formatCode="General">
                  <c:v>7.6</c:v>
                </c:pt>
                <c:pt idx="1322" formatCode="General">
                  <c:v>7.6036099999999998</c:v>
                </c:pt>
                <c:pt idx="1323" formatCode="General">
                  <c:v>7.65</c:v>
                </c:pt>
                <c:pt idx="1324" formatCode="General">
                  <c:v>7.7</c:v>
                </c:pt>
                <c:pt idx="1325" formatCode="General">
                  <c:v>7.72</c:v>
                </c:pt>
                <c:pt idx="1326" formatCode="General">
                  <c:v>7.74</c:v>
                </c:pt>
                <c:pt idx="1327" formatCode="General">
                  <c:v>7.75</c:v>
                </c:pt>
                <c:pt idx="1328" formatCode="General">
                  <c:v>7.76</c:v>
                </c:pt>
                <c:pt idx="1329" formatCode="General">
                  <c:v>7.8</c:v>
                </c:pt>
                <c:pt idx="1330" formatCode="General">
                  <c:v>7.82</c:v>
                </c:pt>
                <c:pt idx="1331" formatCode="General">
                  <c:v>7.83</c:v>
                </c:pt>
                <c:pt idx="1332" formatCode="General">
                  <c:v>7.84</c:v>
                </c:pt>
                <c:pt idx="1333" formatCode="General">
                  <c:v>7.85</c:v>
                </c:pt>
                <c:pt idx="1334" formatCode="General">
                  <c:v>7.86</c:v>
                </c:pt>
                <c:pt idx="1335" formatCode="General">
                  <c:v>7.88</c:v>
                </c:pt>
                <c:pt idx="1336" formatCode="General">
                  <c:v>7.9</c:v>
                </c:pt>
                <c:pt idx="1337" formatCode="General">
                  <c:v>7.92</c:v>
                </c:pt>
                <c:pt idx="1338" formatCode="General">
                  <c:v>7.94</c:v>
                </c:pt>
                <c:pt idx="1339" formatCode="General">
                  <c:v>7.95</c:v>
                </c:pt>
                <c:pt idx="1340" formatCode="General">
                  <c:v>7.9550000000000001</c:v>
                </c:pt>
                <c:pt idx="1341" formatCode="General">
                  <c:v>7.96</c:v>
                </c:pt>
                <c:pt idx="1342" formatCode="General">
                  <c:v>7.98</c:v>
                </c:pt>
                <c:pt idx="1343" formatCode="General">
                  <c:v>7.99</c:v>
                </c:pt>
                <c:pt idx="1344" formatCode="General">
                  <c:v>8</c:v>
                </c:pt>
                <c:pt idx="1345" formatCode="General">
                  <c:v>8.0500000000000007</c:v>
                </c:pt>
                <c:pt idx="1346" formatCode="General">
                  <c:v>8.1</c:v>
                </c:pt>
                <c:pt idx="1347" formatCode="General">
                  <c:v>8.15</c:v>
                </c:pt>
                <c:pt idx="1348" formatCode="General">
                  <c:v>8.1999999999999993</c:v>
                </c:pt>
                <c:pt idx="1349" formatCode="General">
                  <c:v>8.25</c:v>
                </c:pt>
                <c:pt idx="1350" formatCode="General">
                  <c:v>8.3000000000000007</c:v>
                </c:pt>
                <c:pt idx="1351" formatCode="General">
                  <c:v>8.3017699999999994</c:v>
                </c:pt>
                <c:pt idx="1352" formatCode="General">
                  <c:v>8.35</c:v>
                </c:pt>
                <c:pt idx="1353" formatCode="General">
                  <c:v>8.3578499999999991</c:v>
                </c:pt>
                <c:pt idx="1354" formatCode="General">
                  <c:v>8.4</c:v>
                </c:pt>
                <c:pt idx="1355" formatCode="General">
                  <c:v>8.4499999999999993</c:v>
                </c:pt>
                <c:pt idx="1356" formatCode="General">
                  <c:v>8.5</c:v>
                </c:pt>
                <c:pt idx="1357" formatCode="General">
                  <c:v>8.5407700000000002</c:v>
                </c:pt>
                <c:pt idx="1358" formatCode="General">
                  <c:v>8.5500000000000007</c:v>
                </c:pt>
                <c:pt idx="1359" formatCode="General">
                  <c:v>8.6</c:v>
                </c:pt>
                <c:pt idx="1360" formatCode="General">
                  <c:v>8.6427200000000006</c:v>
                </c:pt>
                <c:pt idx="1361" formatCode="General">
                  <c:v>8.65</c:v>
                </c:pt>
                <c:pt idx="1362" formatCode="General">
                  <c:v>8.6999999999999993</c:v>
                </c:pt>
                <c:pt idx="1363" formatCode="General">
                  <c:v>8.7111000000000001</c:v>
                </c:pt>
                <c:pt idx="1364" formatCode="General">
                  <c:v>8.7222000000000008</c:v>
                </c:pt>
                <c:pt idx="1365" formatCode="General">
                  <c:v>8.75</c:v>
                </c:pt>
                <c:pt idx="1366" formatCode="General">
                  <c:v>8.7805499999999999</c:v>
                </c:pt>
                <c:pt idx="1367" formatCode="General">
                  <c:v>8.7980699999999992</c:v>
                </c:pt>
                <c:pt idx="1368" formatCode="General">
                  <c:v>8.8000000000000007</c:v>
                </c:pt>
                <c:pt idx="1369" formatCode="General">
                  <c:v>8.85</c:v>
                </c:pt>
                <c:pt idx="1370" formatCode="General">
                  <c:v>8.9</c:v>
                </c:pt>
                <c:pt idx="1371" formatCode="General">
                  <c:v>8.9499999999999993</c:v>
                </c:pt>
                <c:pt idx="1372" formatCode="General">
                  <c:v>9</c:v>
                </c:pt>
                <c:pt idx="1373" formatCode="General">
                  <c:v>9.0216200000000004</c:v>
                </c:pt>
                <c:pt idx="1374" formatCode="General">
                  <c:v>9.0500000000000007</c:v>
                </c:pt>
                <c:pt idx="1375" formatCode="General">
                  <c:v>9.06297</c:v>
                </c:pt>
                <c:pt idx="1376" formatCode="General">
                  <c:v>9.1</c:v>
                </c:pt>
                <c:pt idx="1377" formatCode="General">
                  <c:v>9.1014400000000002</c:v>
                </c:pt>
                <c:pt idx="1378" formatCode="General">
                  <c:v>9.15</c:v>
                </c:pt>
                <c:pt idx="1379" formatCode="General">
                  <c:v>9.1750000000000007</c:v>
                </c:pt>
                <c:pt idx="1380" formatCode="General">
                  <c:v>9.1999999999999993</c:v>
                </c:pt>
                <c:pt idx="1381" formatCode="General">
                  <c:v>9.25</c:v>
                </c:pt>
                <c:pt idx="1382" formatCode="General">
                  <c:v>9.2649000000000008</c:v>
                </c:pt>
                <c:pt idx="1383" formatCode="General">
                  <c:v>9.3000000000000007</c:v>
                </c:pt>
                <c:pt idx="1384" formatCode="General">
                  <c:v>9.3466100000000001</c:v>
                </c:pt>
                <c:pt idx="1385" formatCode="General">
                  <c:v>9.3800000000000008</c:v>
                </c:pt>
                <c:pt idx="1386" formatCode="General">
                  <c:v>9.3810000000000002</c:v>
                </c:pt>
                <c:pt idx="1387" formatCode="General">
                  <c:v>9.4</c:v>
                </c:pt>
                <c:pt idx="1388" formatCode="General">
                  <c:v>9.4287399999999995</c:v>
                </c:pt>
                <c:pt idx="1389" formatCode="General">
                  <c:v>9.4574700000000007</c:v>
                </c:pt>
                <c:pt idx="1390" formatCode="General">
                  <c:v>9.5</c:v>
                </c:pt>
                <c:pt idx="1391" formatCode="General">
                  <c:v>9.5236800000000006</c:v>
                </c:pt>
                <c:pt idx="1392" formatCode="General">
                  <c:v>9.6</c:v>
                </c:pt>
                <c:pt idx="1393" formatCode="General">
                  <c:v>9.6595899999999997</c:v>
                </c:pt>
                <c:pt idx="1394" formatCode="General">
                  <c:v>9.6960099999999994</c:v>
                </c:pt>
                <c:pt idx="1395" formatCode="General">
                  <c:v>9.6999999999999993</c:v>
                </c:pt>
                <c:pt idx="1396" formatCode="General">
                  <c:v>9.7324400000000004</c:v>
                </c:pt>
                <c:pt idx="1397" formatCode="General">
                  <c:v>9.8000000000000007</c:v>
                </c:pt>
                <c:pt idx="1398" formatCode="General">
                  <c:v>9.8410899999999994</c:v>
                </c:pt>
                <c:pt idx="1399" formatCode="General">
                  <c:v>9.9</c:v>
                </c:pt>
                <c:pt idx="1400" formatCode="General">
                  <c:v>9.9160000000000004</c:v>
                </c:pt>
                <c:pt idx="1401" formatCode="General">
                  <c:v>9.9169999999999998</c:v>
                </c:pt>
                <c:pt idx="1402" formatCode="General">
                  <c:v>10</c:v>
                </c:pt>
                <c:pt idx="1403" formatCode="General">
                  <c:v>10.016299999999999</c:v>
                </c:pt>
                <c:pt idx="1404" formatCode="General">
                  <c:v>10.1</c:v>
                </c:pt>
                <c:pt idx="1405" formatCode="General">
                  <c:v>10.199999999999999</c:v>
                </c:pt>
                <c:pt idx="1406" formatCode="General">
                  <c:v>10.25</c:v>
                </c:pt>
                <c:pt idx="1407" formatCode="General">
                  <c:v>10.3</c:v>
                </c:pt>
                <c:pt idx="1408" formatCode="General">
                  <c:v>10.35</c:v>
                </c:pt>
                <c:pt idx="1409" formatCode="General">
                  <c:v>10.4</c:v>
                </c:pt>
                <c:pt idx="1410" formatCode="General">
                  <c:v>10.452</c:v>
                </c:pt>
                <c:pt idx="1411" formatCode="General">
                  <c:v>10.452999999999999</c:v>
                </c:pt>
                <c:pt idx="1412" formatCode="General">
                  <c:v>10.5</c:v>
                </c:pt>
                <c:pt idx="1413" formatCode="General">
                  <c:v>10.55</c:v>
                </c:pt>
                <c:pt idx="1414" formatCode="General">
                  <c:v>10.6</c:v>
                </c:pt>
                <c:pt idx="1415" formatCode="General">
                  <c:v>10.65</c:v>
                </c:pt>
                <c:pt idx="1416" formatCode="General">
                  <c:v>10.7</c:v>
                </c:pt>
                <c:pt idx="1417" formatCode="General">
                  <c:v>10.75</c:v>
                </c:pt>
                <c:pt idx="1418" formatCode="General">
                  <c:v>10.8</c:v>
                </c:pt>
                <c:pt idx="1419" formatCode="General">
                  <c:v>10.9</c:v>
                </c:pt>
                <c:pt idx="1420" formatCode="General">
                  <c:v>10.988</c:v>
                </c:pt>
                <c:pt idx="1421" formatCode="General">
                  <c:v>10.989000000000001</c:v>
                </c:pt>
                <c:pt idx="1422" formatCode="General">
                  <c:v>11</c:v>
                </c:pt>
                <c:pt idx="1423" formatCode="General">
                  <c:v>11.1</c:v>
                </c:pt>
                <c:pt idx="1424" formatCode="General">
                  <c:v>11.2</c:v>
                </c:pt>
                <c:pt idx="1425" formatCode="General">
                  <c:v>11.206799999999999</c:v>
                </c:pt>
                <c:pt idx="1426" formatCode="General">
                  <c:v>11.279</c:v>
                </c:pt>
                <c:pt idx="1427" formatCode="General">
                  <c:v>11.3</c:v>
                </c:pt>
                <c:pt idx="1428" formatCode="General">
                  <c:v>11.313700000000001</c:v>
                </c:pt>
                <c:pt idx="1429" formatCode="General">
                  <c:v>11.3935</c:v>
                </c:pt>
                <c:pt idx="1430" formatCode="General">
                  <c:v>11.4</c:v>
                </c:pt>
                <c:pt idx="1431" formatCode="General">
                  <c:v>11.5</c:v>
                </c:pt>
                <c:pt idx="1432" formatCode="General">
                  <c:v>11.523999999999999</c:v>
                </c:pt>
                <c:pt idx="1433" formatCode="General">
                  <c:v>11.525</c:v>
                </c:pt>
                <c:pt idx="1434" formatCode="General">
                  <c:v>11.6</c:v>
                </c:pt>
                <c:pt idx="1435" formatCode="General">
                  <c:v>11.65</c:v>
                </c:pt>
                <c:pt idx="1436" formatCode="General">
                  <c:v>11.7</c:v>
                </c:pt>
                <c:pt idx="1437" formatCode="General">
                  <c:v>11.8</c:v>
                </c:pt>
                <c:pt idx="1438" formatCode="General">
                  <c:v>11.8832</c:v>
                </c:pt>
                <c:pt idx="1439" formatCode="General">
                  <c:v>11.9</c:v>
                </c:pt>
                <c:pt idx="1440" formatCode="General">
                  <c:v>12</c:v>
                </c:pt>
                <c:pt idx="1441" formatCode="General">
                  <c:v>12.06</c:v>
                </c:pt>
                <c:pt idx="1442" formatCode="General">
                  <c:v>12.061</c:v>
                </c:pt>
                <c:pt idx="1443" formatCode="General">
                  <c:v>12.2</c:v>
                </c:pt>
                <c:pt idx="1444" formatCode="General">
                  <c:v>12.255100000000001</c:v>
                </c:pt>
                <c:pt idx="1445" formatCode="General">
                  <c:v>12.4</c:v>
                </c:pt>
                <c:pt idx="1446" formatCode="General">
                  <c:v>12.5</c:v>
                </c:pt>
                <c:pt idx="1447" formatCode="General">
                  <c:v>12.548</c:v>
                </c:pt>
                <c:pt idx="1448" formatCode="General">
                  <c:v>12.596</c:v>
                </c:pt>
                <c:pt idx="1449" formatCode="General">
                  <c:v>12.596500000000001</c:v>
                </c:pt>
                <c:pt idx="1450" formatCode="General">
                  <c:v>12.597</c:v>
                </c:pt>
                <c:pt idx="1451" formatCode="General">
                  <c:v>12.6</c:v>
                </c:pt>
                <c:pt idx="1452" formatCode="General">
                  <c:v>12.8</c:v>
                </c:pt>
                <c:pt idx="1453" formatCode="General">
                  <c:v>12.9</c:v>
                </c:pt>
                <c:pt idx="1454" formatCode="General">
                  <c:v>13</c:v>
                </c:pt>
                <c:pt idx="1455" formatCode="General">
                  <c:v>13.132</c:v>
                </c:pt>
                <c:pt idx="1456" formatCode="General">
                  <c:v>13.132999999999999</c:v>
                </c:pt>
                <c:pt idx="1457" formatCode="General">
                  <c:v>13.2</c:v>
                </c:pt>
                <c:pt idx="1458" formatCode="General">
                  <c:v>13.3</c:v>
                </c:pt>
                <c:pt idx="1459" formatCode="General">
                  <c:v>13.4</c:v>
                </c:pt>
                <c:pt idx="1460" formatCode="General">
                  <c:v>13.5</c:v>
                </c:pt>
                <c:pt idx="1461" formatCode="General">
                  <c:v>13.6</c:v>
                </c:pt>
                <c:pt idx="1462" formatCode="General">
                  <c:v>13.667999999999999</c:v>
                </c:pt>
                <c:pt idx="1463" formatCode="General">
                  <c:v>13.669</c:v>
                </c:pt>
                <c:pt idx="1464" formatCode="General">
                  <c:v>13.7</c:v>
                </c:pt>
                <c:pt idx="1465" formatCode="General">
                  <c:v>13.8</c:v>
                </c:pt>
                <c:pt idx="1466" formatCode="General">
                  <c:v>13.9</c:v>
                </c:pt>
                <c:pt idx="1467" formatCode="General">
                  <c:v>14</c:v>
                </c:pt>
                <c:pt idx="1468" formatCode="General">
                  <c:v>14.2</c:v>
                </c:pt>
                <c:pt idx="1469" formatCode="General">
                  <c:v>14.204000000000001</c:v>
                </c:pt>
                <c:pt idx="1470" formatCode="General">
                  <c:v>14.205</c:v>
                </c:pt>
                <c:pt idx="1471" formatCode="General">
                  <c:v>14.3</c:v>
                </c:pt>
                <c:pt idx="1472" formatCode="General">
                  <c:v>14.4</c:v>
                </c:pt>
                <c:pt idx="1473" formatCode="General">
                  <c:v>14.5</c:v>
                </c:pt>
                <c:pt idx="1474" formatCode="General">
                  <c:v>14.6</c:v>
                </c:pt>
                <c:pt idx="1475" formatCode="General">
                  <c:v>14.74</c:v>
                </c:pt>
                <c:pt idx="1476" formatCode="General">
                  <c:v>14.741</c:v>
                </c:pt>
                <c:pt idx="1477" formatCode="General">
                  <c:v>14.8</c:v>
                </c:pt>
                <c:pt idx="1478" formatCode="General">
                  <c:v>14.9</c:v>
                </c:pt>
                <c:pt idx="1479" formatCode="General">
                  <c:v>15</c:v>
                </c:pt>
                <c:pt idx="1480" formatCode="General">
                  <c:v>15.0084</c:v>
                </c:pt>
                <c:pt idx="1481" formatCode="General">
                  <c:v>15.276</c:v>
                </c:pt>
                <c:pt idx="1482" formatCode="General">
                  <c:v>15.276999999999999</c:v>
                </c:pt>
                <c:pt idx="1483" formatCode="General">
                  <c:v>15.4</c:v>
                </c:pt>
                <c:pt idx="1484" formatCode="General">
                  <c:v>15.5</c:v>
                </c:pt>
                <c:pt idx="1485" formatCode="General">
                  <c:v>15.6</c:v>
                </c:pt>
                <c:pt idx="1486" formatCode="General">
                  <c:v>15.811999999999999</c:v>
                </c:pt>
                <c:pt idx="1487" formatCode="General">
                  <c:v>15.813000000000001</c:v>
                </c:pt>
                <c:pt idx="1488" formatCode="General">
                  <c:v>15.9</c:v>
                </c:pt>
                <c:pt idx="1489" formatCode="General">
                  <c:v>16</c:v>
                </c:pt>
                <c:pt idx="1490" formatCode="General">
                  <c:v>16.04</c:v>
                </c:pt>
                <c:pt idx="1491" formatCode="General">
                  <c:v>16.079999999999998</c:v>
                </c:pt>
                <c:pt idx="1492" formatCode="General">
                  <c:v>16.2</c:v>
                </c:pt>
                <c:pt idx="1493" formatCode="General">
                  <c:v>16.349</c:v>
                </c:pt>
                <c:pt idx="1494" formatCode="General">
                  <c:v>16.399999999999999</c:v>
                </c:pt>
                <c:pt idx="1495" formatCode="General">
                  <c:v>16.45</c:v>
                </c:pt>
                <c:pt idx="1496" formatCode="General">
                  <c:v>16.5</c:v>
                </c:pt>
                <c:pt idx="1497" formatCode="General">
                  <c:v>16.600000000000001</c:v>
                </c:pt>
                <c:pt idx="1498" formatCode="General">
                  <c:v>16.625299999999999</c:v>
                </c:pt>
                <c:pt idx="1499" formatCode="General">
                  <c:v>16.884</c:v>
                </c:pt>
                <c:pt idx="1500" formatCode="General">
                  <c:v>16.885000000000002</c:v>
                </c:pt>
                <c:pt idx="1501" formatCode="General">
                  <c:v>16.899999999999999</c:v>
                </c:pt>
                <c:pt idx="1502" formatCode="General">
                  <c:v>17</c:v>
                </c:pt>
                <c:pt idx="1503" formatCode="General">
                  <c:v>17.152000000000001</c:v>
                </c:pt>
                <c:pt idx="1504" formatCode="General">
                  <c:v>17.2</c:v>
                </c:pt>
                <c:pt idx="1505" formatCode="General">
                  <c:v>17.420999999999999</c:v>
                </c:pt>
                <c:pt idx="1506" formatCode="General">
                  <c:v>17.422000000000001</c:v>
                </c:pt>
                <c:pt idx="1507" formatCode="General">
                  <c:v>17.5</c:v>
                </c:pt>
                <c:pt idx="1508" formatCode="General">
                  <c:v>17.6234</c:v>
                </c:pt>
                <c:pt idx="1509" formatCode="General">
                  <c:v>17.7</c:v>
                </c:pt>
                <c:pt idx="1510" formatCode="General">
                  <c:v>17.957999999999998</c:v>
                </c:pt>
                <c:pt idx="1511" formatCode="General">
                  <c:v>18</c:v>
                </c:pt>
                <c:pt idx="1512" formatCode="General">
                  <c:v>18.2</c:v>
                </c:pt>
                <c:pt idx="1513" formatCode="General">
                  <c:v>18.224</c:v>
                </c:pt>
                <c:pt idx="1514" formatCode="General">
                  <c:v>18.487100000000002</c:v>
                </c:pt>
                <c:pt idx="1515" formatCode="General">
                  <c:v>18.492999999999999</c:v>
                </c:pt>
                <c:pt idx="1516" formatCode="General">
                  <c:v>18.5</c:v>
                </c:pt>
                <c:pt idx="1517" formatCode="General">
                  <c:v>18.600000000000001</c:v>
                </c:pt>
                <c:pt idx="1518" formatCode="General">
                  <c:v>18.8</c:v>
                </c:pt>
                <c:pt idx="1519" formatCode="General">
                  <c:v>19</c:v>
                </c:pt>
                <c:pt idx="1520" formatCode="General">
                  <c:v>19.03</c:v>
                </c:pt>
                <c:pt idx="1521" formatCode="General">
                  <c:v>19.100000000000001</c:v>
                </c:pt>
                <c:pt idx="1522" formatCode="General">
                  <c:v>19.2347</c:v>
                </c:pt>
                <c:pt idx="1523" formatCode="General">
                  <c:v>19.297000000000001</c:v>
                </c:pt>
                <c:pt idx="1524" formatCode="General">
                  <c:v>19.3</c:v>
                </c:pt>
                <c:pt idx="1525" formatCode="General">
                  <c:v>19.5</c:v>
                </c:pt>
                <c:pt idx="1526" formatCode="General">
                  <c:v>19.565999999999999</c:v>
                </c:pt>
                <c:pt idx="1527" formatCode="General">
                  <c:v>19.600000000000001</c:v>
                </c:pt>
                <c:pt idx="1528" formatCode="General">
                  <c:v>19.8</c:v>
                </c:pt>
                <c:pt idx="1529" formatCode="General">
                  <c:v>19.998899999999999</c:v>
                </c:pt>
                <c:pt idx="1530" formatCode="General">
                  <c:v>19.999099999999999</c:v>
                </c:pt>
                <c:pt idx="1531" formatCode="General">
                  <c:v>19.999199999999998</c:v>
                </c:pt>
                <c:pt idx="1532" formatCode="General">
                  <c:v>19.999300000000002</c:v>
                </c:pt>
                <c:pt idx="1533" formatCode="General">
                  <c:v>19.999400000000001</c:v>
                </c:pt>
                <c:pt idx="1534" formatCode="General">
                  <c:v>19.999500000000001</c:v>
                </c:pt>
                <c:pt idx="1535" formatCode="General">
                  <c:v>19.999600000000001</c:v>
                </c:pt>
                <c:pt idx="1536" formatCode="General">
                  <c:v>19.999700000000001</c:v>
                </c:pt>
                <c:pt idx="1537" formatCode="General">
                  <c:v>19.9998</c:v>
                </c:pt>
                <c:pt idx="1538" formatCode="General">
                  <c:v>19.9999</c:v>
                </c:pt>
                <c:pt idx="1539" formatCode="General">
                  <c:v>20</c:v>
                </c:pt>
                <c:pt idx="1540" formatCode="General">
                  <c:v>20.0001</c:v>
                </c:pt>
                <c:pt idx="1541" formatCode="General">
                  <c:v>20.0002</c:v>
                </c:pt>
                <c:pt idx="1542" formatCode="General">
                  <c:v>20.000299999999999</c:v>
                </c:pt>
                <c:pt idx="1543" formatCode="General">
                  <c:v>20.000399999999999</c:v>
                </c:pt>
                <c:pt idx="1544" formatCode="General">
                  <c:v>20.000499999999999</c:v>
                </c:pt>
                <c:pt idx="1545" formatCode="General">
                  <c:v>20.000599999999999</c:v>
                </c:pt>
                <c:pt idx="1546" formatCode="General">
                  <c:v>20.000699999999998</c:v>
                </c:pt>
                <c:pt idx="1547" formatCode="General">
                  <c:v>20.000800000000002</c:v>
                </c:pt>
                <c:pt idx="1548" formatCode="General">
                  <c:v>20.000900000000001</c:v>
                </c:pt>
                <c:pt idx="1549" formatCode="General">
                  <c:v>20.001000000000001</c:v>
                </c:pt>
                <c:pt idx="1550" formatCode="General">
                  <c:v>20.001100000000001</c:v>
                </c:pt>
                <c:pt idx="1551" formatCode="General">
                  <c:v>20.001200000000001</c:v>
                </c:pt>
                <c:pt idx="1552" formatCode="General">
                  <c:v>20.001300000000001</c:v>
                </c:pt>
                <c:pt idx="1553" formatCode="General">
                  <c:v>20.0014</c:v>
                </c:pt>
                <c:pt idx="1554" formatCode="General">
                  <c:v>20.0015</c:v>
                </c:pt>
                <c:pt idx="1555" formatCode="General">
                  <c:v>20.0017</c:v>
                </c:pt>
                <c:pt idx="1556" formatCode="General">
                  <c:v>20.002199999999998</c:v>
                </c:pt>
                <c:pt idx="1557" formatCode="General">
                  <c:v>21</c:v>
                </c:pt>
                <c:pt idx="1558" formatCode="General">
                  <c:v>21.661100000000001</c:v>
                </c:pt>
                <c:pt idx="1559" formatCode="General">
                  <c:v>22</c:v>
                </c:pt>
                <c:pt idx="1560" formatCode="General">
                  <c:v>23</c:v>
                </c:pt>
                <c:pt idx="1561" formatCode="General">
                  <c:v>24</c:v>
                </c:pt>
                <c:pt idx="1562" formatCode="General">
                  <c:v>25</c:v>
                </c:pt>
                <c:pt idx="1563" formatCode="General">
                  <c:v>26</c:v>
                </c:pt>
                <c:pt idx="1564" formatCode="General">
                  <c:v>27.1905</c:v>
                </c:pt>
                <c:pt idx="1565" formatCode="General">
                  <c:v>29</c:v>
                </c:pt>
                <c:pt idx="1566" formatCode="General">
                  <c:v>33.558</c:v>
                </c:pt>
                <c:pt idx="1567" formatCode="General">
                  <c:v>36</c:v>
                </c:pt>
                <c:pt idx="1568" formatCode="General">
                  <c:v>38.268099999999997</c:v>
                </c:pt>
                <c:pt idx="1569" formatCode="General">
                  <c:v>40.282200000000003</c:v>
                </c:pt>
                <c:pt idx="1570" formatCode="General">
                  <c:v>41</c:v>
                </c:pt>
                <c:pt idx="1571" formatCode="General">
                  <c:v>44.533799999999999</c:v>
                </c:pt>
                <c:pt idx="1572" formatCode="General">
                  <c:v>46</c:v>
                </c:pt>
                <c:pt idx="1573" formatCode="General">
                  <c:v>47.331499999999998</c:v>
                </c:pt>
                <c:pt idx="1574" formatCode="General">
                  <c:v>50.352699999999999</c:v>
                </c:pt>
                <c:pt idx="1575" formatCode="General">
                  <c:v>52</c:v>
                </c:pt>
                <c:pt idx="1576" formatCode="General">
                  <c:v>54.506</c:v>
                </c:pt>
                <c:pt idx="1577" formatCode="General">
                  <c:v>57</c:v>
                </c:pt>
                <c:pt idx="1578" formatCode="General">
                  <c:v>60.846499999999999</c:v>
                </c:pt>
                <c:pt idx="1579" formatCode="General">
                  <c:v>65</c:v>
                </c:pt>
                <c:pt idx="1580" formatCode="General">
                  <c:v>66.465599999999995</c:v>
                </c:pt>
                <c:pt idx="1581" formatCode="General">
                  <c:v>68</c:v>
                </c:pt>
                <c:pt idx="1582" formatCode="General">
                  <c:v>69.486699999999999</c:v>
                </c:pt>
                <c:pt idx="1583" formatCode="General">
                  <c:v>70</c:v>
                </c:pt>
                <c:pt idx="1584" formatCode="General">
                  <c:v>72.507900000000006</c:v>
                </c:pt>
                <c:pt idx="1585" formatCode="General">
                  <c:v>76</c:v>
                </c:pt>
                <c:pt idx="1586" formatCode="General">
                  <c:v>76.536100000000005</c:v>
                </c:pt>
                <c:pt idx="1587" formatCode="General">
                  <c:v>85</c:v>
                </c:pt>
                <c:pt idx="1588" formatCode="General">
                  <c:v>87</c:v>
                </c:pt>
                <c:pt idx="1589" formatCode="General">
                  <c:v>88</c:v>
                </c:pt>
                <c:pt idx="1590" formatCode="General">
                  <c:v>91.641900000000007</c:v>
                </c:pt>
                <c:pt idx="1591" formatCode="General">
                  <c:v>94</c:v>
                </c:pt>
                <c:pt idx="1592" formatCode="General">
                  <c:v>95.670100000000005</c:v>
                </c:pt>
                <c:pt idx="1593" formatCode="General">
                  <c:v>100</c:v>
                </c:pt>
                <c:pt idx="1594" formatCode="General">
                  <c:v>101.411</c:v>
                </c:pt>
                <c:pt idx="1595" formatCode="General">
                  <c:v>104</c:v>
                </c:pt>
                <c:pt idx="1596" formatCode="General">
                  <c:v>110</c:v>
                </c:pt>
                <c:pt idx="1597" formatCode="General">
                  <c:v>111.069</c:v>
                </c:pt>
                <c:pt idx="1598" formatCode="General">
                  <c:v>116.818</c:v>
                </c:pt>
                <c:pt idx="1599" formatCode="General">
                  <c:v>118.83199999999999</c:v>
                </c:pt>
                <c:pt idx="1600" formatCode="General">
                  <c:v>120.846</c:v>
                </c:pt>
                <c:pt idx="1601" formatCode="General">
                  <c:v>122.861</c:v>
                </c:pt>
                <c:pt idx="1602" formatCode="General">
                  <c:v>124.875</c:v>
                </c:pt>
                <c:pt idx="1603" formatCode="General">
                  <c:v>128</c:v>
                </c:pt>
                <c:pt idx="1604" formatCode="General">
                  <c:v>130</c:v>
                </c:pt>
                <c:pt idx="1605" formatCode="General">
                  <c:v>134.94499999999999</c:v>
                </c:pt>
                <c:pt idx="1606" formatCode="General">
                  <c:v>142</c:v>
                </c:pt>
                <c:pt idx="1607" formatCode="General">
                  <c:v>144</c:v>
                </c:pt>
                <c:pt idx="1608" formatCode="General">
                  <c:v>150</c:v>
                </c:pt>
              </c:numCache>
            </c:numRef>
          </c:xVal>
          <c:yVal>
            <c:numRef>
              <c:f>Sheet1!$G$2:$G$1610</c:f>
              <c:numCache>
                <c:formatCode>General</c:formatCode>
                <c:ptCount val="1609"/>
                <c:pt idx="0">
                  <c:v>246.816</c:v>
                </c:pt>
                <c:pt idx="1">
                  <c:v>10.353899999999999</c:v>
                </c:pt>
                <c:pt idx="2">
                  <c:v>10.162699999999999</c:v>
                </c:pt>
                <c:pt idx="3">
                  <c:v>10.1091</c:v>
                </c:pt>
                <c:pt idx="4">
                  <c:v>10.0746</c:v>
                </c:pt>
                <c:pt idx="5">
                  <c:v>10.06</c:v>
                </c:pt>
                <c:pt idx="6">
                  <c:v>10.045199999999999</c:v>
                </c:pt>
                <c:pt idx="7">
                  <c:v>10.0327</c:v>
                </c:pt>
                <c:pt idx="8">
                  <c:v>10.027100000000001</c:v>
                </c:pt>
                <c:pt idx="9">
                  <c:v>10.021699999999999</c:v>
                </c:pt>
                <c:pt idx="10">
                  <c:v>10.0122</c:v>
                </c:pt>
                <c:pt idx="11">
                  <c:v>10.0077</c:v>
                </c:pt>
                <c:pt idx="12">
                  <c:v>10.0068</c:v>
                </c:pt>
                <c:pt idx="13">
                  <c:v>10.001200000000001</c:v>
                </c:pt>
                <c:pt idx="14">
                  <c:v>9.9995700000000003</c:v>
                </c:pt>
                <c:pt idx="15">
                  <c:v>9.9955499999999997</c:v>
                </c:pt>
                <c:pt idx="16">
                  <c:v>9.9928699999999999</c:v>
                </c:pt>
                <c:pt idx="17">
                  <c:v>9.9893099999999997</c:v>
                </c:pt>
                <c:pt idx="18">
                  <c:v>9.9858700000000002</c:v>
                </c:pt>
                <c:pt idx="19">
                  <c:v>9.9819399999999998</c:v>
                </c:pt>
                <c:pt idx="20">
                  <c:v>9.9786599999999996</c:v>
                </c:pt>
                <c:pt idx="21">
                  <c:v>9.9784100000000002</c:v>
                </c:pt>
                <c:pt idx="22">
                  <c:v>9.9757599999999993</c:v>
                </c:pt>
                <c:pt idx="23">
                  <c:v>9.9723199999999999</c:v>
                </c:pt>
                <c:pt idx="24">
                  <c:v>9.9692399999999992</c:v>
                </c:pt>
                <c:pt idx="25">
                  <c:v>9.9661899999999992</c:v>
                </c:pt>
                <c:pt idx="26">
                  <c:v>9.9659499999999994</c:v>
                </c:pt>
                <c:pt idx="27">
                  <c:v>9.9629100000000008</c:v>
                </c:pt>
                <c:pt idx="28">
                  <c:v>9.9601900000000008</c:v>
                </c:pt>
                <c:pt idx="29">
                  <c:v>9.9596699999999991</c:v>
                </c:pt>
                <c:pt idx="30">
                  <c:v>9.9566800000000004</c:v>
                </c:pt>
                <c:pt idx="31">
                  <c:v>9.9534500000000001</c:v>
                </c:pt>
                <c:pt idx="32">
                  <c:v>9.9509600000000002</c:v>
                </c:pt>
                <c:pt idx="33">
                  <c:v>9.9476800000000001</c:v>
                </c:pt>
                <c:pt idx="34">
                  <c:v>9.9446300000000001</c:v>
                </c:pt>
                <c:pt idx="35">
                  <c:v>9.9441299999999995</c:v>
                </c:pt>
                <c:pt idx="36">
                  <c:v>9.9415300000000002</c:v>
                </c:pt>
                <c:pt idx="37">
                  <c:v>9.9412800000000008</c:v>
                </c:pt>
                <c:pt idx="38">
                  <c:v>9.93811</c:v>
                </c:pt>
                <c:pt idx="39">
                  <c:v>9.9378399999999996</c:v>
                </c:pt>
                <c:pt idx="40">
                  <c:v>9.9351500000000001</c:v>
                </c:pt>
                <c:pt idx="41">
                  <c:v>9.93459</c:v>
                </c:pt>
                <c:pt idx="42">
                  <c:v>9.9312500000000004</c:v>
                </c:pt>
                <c:pt idx="43">
                  <c:v>9.9309799999999999</c:v>
                </c:pt>
                <c:pt idx="44">
                  <c:v>9.9278200000000005</c:v>
                </c:pt>
                <c:pt idx="45">
                  <c:v>9.9272200000000002</c:v>
                </c:pt>
                <c:pt idx="46">
                  <c:v>9.9245599999999996</c:v>
                </c:pt>
                <c:pt idx="47">
                  <c:v>9.92333</c:v>
                </c:pt>
                <c:pt idx="48">
                  <c:v>9.9198900000000005</c:v>
                </c:pt>
                <c:pt idx="49">
                  <c:v>9.9195700000000002</c:v>
                </c:pt>
                <c:pt idx="50">
                  <c:v>9.9159799999999994</c:v>
                </c:pt>
                <c:pt idx="51">
                  <c:v>9.9122500000000002</c:v>
                </c:pt>
                <c:pt idx="52">
                  <c:v>9.9108199999999993</c:v>
                </c:pt>
                <c:pt idx="53">
                  <c:v>9.9075799999999994</c:v>
                </c:pt>
                <c:pt idx="54">
                  <c:v>9.9072099999999992</c:v>
                </c:pt>
                <c:pt idx="55">
                  <c:v>9.9034300000000002</c:v>
                </c:pt>
                <c:pt idx="56">
                  <c:v>9.9026499999999995</c:v>
                </c:pt>
                <c:pt idx="57">
                  <c:v>9.8974200000000003</c:v>
                </c:pt>
                <c:pt idx="58">
                  <c:v>9.8965700000000005</c:v>
                </c:pt>
                <c:pt idx="59">
                  <c:v>9.89316</c:v>
                </c:pt>
                <c:pt idx="60">
                  <c:v>9.8918300000000006</c:v>
                </c:pt>
                <c:pt idx="61">
                  <c:v>9.8877500000000005</c:v>
                </c:pt>
                <c:pt idx="62">
                  <c:v>9.8863400000000006</c:v>
                </c:pt>
                <c:pt idx="63">
                  <c:v>9.88049</c:v>
                </c:pt>
                <c:pt idx="64">
                  <c:v>9.8742400000000004</c:v>
                </c:pt>
                <c:pt idx="65">
                  <c:v>9.8681400000000004</c:v>
                </c:pt>
                <c:pt idx="66">
                  <c:v>9.8658099999999997</c:v>
                </c:pt>
                <c:pt idx="67">
                  <c:v>9.8604000000000003</c:v>
                </c:pt>
                <c:pt idx="68">
                  <c:v>9.8597800000000007</c:v>
                </c:pt>
                <c:pt idx="69">
                  <c:v>9.85337</c:v>
                </c:pt>
                <c:pt idx="70">
                  <c:v>9.8520299999999992</c:v>
                </c:pt>
                <c:pt idx="71">
                  <c:v>9.843</c:v>
                </c:pt>
                <c:pt idx="72">
                  <c:v>9.8415400000000002</c:v>
                </c:pt>
                <c:pt idx="73">
                  <c:v>9.8355399999999999</c:v>
                </c:pt>
                <c:pt idx="74">
                  <c:v>9.8331999999999997</c:v>
                </c:pt>
                <c:pt idx="75">
                  <c:v>9.8259500000000006</c:v>
                </c:pt>
                <c:pt idx="76">
                  <c:v>9.8234300000000001</c:v>
                </c:pt>
                <c:pt idx="77">
                  <c:v>9.8128799999999998</c:v>
                </c:pt>
                <c:pt idx="78">
                  <c:v>9.8108599999999999</c:v>
                </c:pt>
                <c:pt idx="79">
                  <c:v>9.8046799999999994</c:v>
                </c:pt>
                <c:pt idx="80">
                  <c:v>9.7956800000000008</c:v>
                </c:pt>
                <c:pt idx="81">
                  <c:v>9.79331</c:v>
                </c:pt>
                <c:pt idx="82">
                  <c:v>9.7859700000000007</c:v>
                </c:pt>
                <c:pt idx="83">
                  <c:v>9.7851199999999992</c:v>
                </c:pt>
                <c:pt idx="84">
                  <c:v>9.7763799999999996</c:v>
                </c:pt>
                <c:pt idx="85">
                  <c:v>9.7736400000000003</c:v>
                </c:pt>
                <c:pt idx="86">
                  <c:v>9.7621500000000001</c:v>
                </c:pt>
                <c:pt idx="87">
                  <c:v>9.7591199999999994</c:v>
                </c:pt>
                <c:pt idx="88">
                  <c:v>9.7518600000000006</c:v>
                </c:pt>
                <c:pt idx="89">
                  <c:v>9.7475400000000008</c:v>
                </c:pt>
                <c:pt idx="90">
                  <c:v>9.7397100000000005</c:v>
                </c:pt>
                <c:pt idx="91">
                  <c:v>9.7350700000000003</c:v>
                </c:pt>
                <c:pt idx="92">
                  <c:v>9.7216699999999996</c:v>
                </c:pt>
                <c:pt idx="93">
                  <c:v>9.7178199999999997</c:v>
                </c:pt>
                <c:pt idx="94">
                  <c:v>9.7072199999999995</c:v>
                </c:pt>
                <c:pt idx="95">
                  <c:v>9.7003000000000004</c:v>
                </c:pt>
                <c:pt idx="96">
                  <c:v>9.6916799999999999</c:v>
                </c:pt>
                <c:pt idx="97">
                  <c:v>9.6826899999999991</c:v>
                </c:pt>
                <c:pt idx="98">
                  <c:v>9.6733399999999996</c:v>
                </c:pt>
                <c:pt idx="99">
                  <c:v>9.6635799999999996</c:v>
                </c:pt>
                <c:pt idx="100">
                  <c:v>9.6551500000000008</c:v>
                </c:pt>
                <c:pt idx="101">
                  <c:v>9.6446400000000008</c:v>
                </c:pt>
                <c:pt idx="102">
                  <c:v>9.6285900000000009</c:v>
                </c:pt>
                <c:pt idx="103">
                  <c:v>9.6206200000000006</c:v>
                </c:pt>
                <c:pt idx="104">
                  <c:v>9.6089599999999997</c:v>
                </c:pt>
                <c:pt idx="105">
                  <c:v>9.5962200000000006</c:v>
                </c:pt>
                <c:pt idx="106">
                  <c:v>9.5813400000000009</c:v>
                </c:pt>
                <c:pt idx="107">
                  <c:v>9.5673999999999992</c:v>
                </c:pt>
                <c:pt idx="108">
                  <c:v>9.5469000000000008</c:v>
                </c:pt>
                <c:pt idx="109">
                  <c:v>9.5444200000000006</c:v>
                </c:pt>
                <c:pt idx="110">
                  <c:v>9.5188100000000002</c:v>
                </c:pt>
                <c:pt idx="111">
                  <c:v>9.5107800000000005</c:v>
                </c:pt>
                <c:pt idx="112">
                  <c:v>9.4856400000000001</c:v>
                </c:pt>
                <c:pt idx="113">
                  <c:v>9.4679900000000004</c:v>
                </c:pt>
                <c:pt idx="114">
                  <c:v>9.4464699999999997</c:v>
                </c:pt>
                <c:pt idx="115">
                  <c:v>9.4304100000000002</c:v>
                </c:pt>
                <c:pt idx="116">
                  <c:v>9.4104299999999999</c:v>
                </c:pt>
                <c:pt idx="117">
                  <c:v>9.3940400000000004</c:v>
                </c:pt>
                <c:pt idx="118">
                  <c:v>9.3596400000000006</c:v>
                </c:pt>
                <c:pt idx="119">
                  <c:v>9.3438499999999998</c:v>
                </c:pt>
                <c:pt idx="120">
                  <c:v>9.3207599999999999</c:v>
                </c:pt>
                <c:pt idx="121">
                  <c:v>9.2980400000000003</c:v>
                </c:pt>
                <c:pt idx="122">
                  <c:v>9.2819400000000005</c:v>
                </c:pt>
                <c:pt idx="123">
                  <c:v>9.2674099999999999</c:v>
                </c:pt>
                <c:pt idx="124">
                  <c:v>9.2447599999999994</c:v>
                </c:pt>
                <c:pt idx="125">
                  <c:v>9.2051400000000001</c:v>
                </c:pt>
                <c:pt idx="126">
                  <c:v>9.1890699999999992</c:v>
                </c:pt>
                <c:pt idx="127">
                  <c:v>9.1542899999999996</c:v>
                </c:pt>
                <c:pt idx="128">
                  <c:v>9.1220400000000001</c:v>
                </c:pt>
                <c:pt idx="129">
                  <c:v>9.09422</c:v>
                </c:pt>
                <c:pt idx="130">
                  <c:v>9.0425699999999996</c:v>
                </c:pt>
                <c:pt idx="131">
                  <c:v>9.0232200000000002</c:v>
                </c:pt>
                <c:pt idx="132">
                  <c:v>8.9788099999999993</c:v>
                </c:pt>
                <c:pt idx="133">
                  <c:v>8.9578799999999994</c:v>
                </c:pt>
                <c:pt idx="134">
                  <c:v>8.9544800000000002</c:v>
                </c:pt>
                <c:pt idx="135">
                  <c:v>8.9168900000000004</c:v>
                </c:pt>
                <c:pt idx="136">
                  <c:v>8.8752800000000001</c:v>
                </c:pt>
                <c:pt idx="137">
                  <c:v>8.8452500000000001</c:v>
                </c:pt>
                <c:pt idx="138">
                  <c:v>8.8123199999999997</c:v>
                </c:pt>
                <c:pt idx="139">
                  <c:v>8.7733699999999999</c:v>
                </c:pt>
                <c:pt idx="140">
                  <c:v>8.7235899999999997</c:v>
                </c:pt>
                <c:pt idx="141">
                  <c:v>8.7076399999999996</c:v>
                </c:pt>
                <c:pt idx="142">
                  <c:v>8.6127900000000004</c:v>
                </c:pt>
                <c:pt idx="143">
                  <c:v>8.6089599999999997</c:v>
                </c:pt>
                <c:pt idx="144">
                  <c:v>8.6019000000000005</c:v>
                </c:pt>
                <c:pt idx="145">
                  <c:v>8.5319699999999994</c:v>
                </c:pt>
                <c:pt idx="146">
                  <c:v>8.5226400000000009</c:v>
                </c:pt>
                <c:pt idx="147">
                  <c:v>8.4388500000000004</c:v>
                </c:pt>
                <c:pt idx="148">
                  <c:v>8.4369499999999995</c:v>
                </c:pt>
                <c:pt idx="149">
                  <c:v>8.3270199999999992</c:v>
                </c:pt>
                <c:pt idx="150">
                  <c:v>8.32</c:v>
                </c:pt>
                <c:pt idx="151">
                  <c:v>8.2828700000000008</c:v>
                </c:pt>
                <c:pt idx="152">
                  <c:v>8.2339099999999998</c:v>
                </c:pt>
                <c:pt idx="153">
                  <c:v>8.2153700000000001</c:v>
                </c:pt>
                <c:pt idx="154">
                  <c:v>8.11557</c:v>
                </c:pt>
                <c:pt idx="155">
                  <c:v>8.0983999999999998</c:v>
                </c:pt>
                <c:pt idx="156">
                  <c:v>8.0869099999999996</c:v>
                </c:pt>
                <c:pt idx="157">
                  <c:v>8.0177399999999999</c:v>
                </c:pt>
                <c:pt idx="158">
                  <c:v>7.9997999999999996</c:v>
                </c:pt>
                <c:pt idx="159">
                  <c:v>7.9093999999999998</c:v>
                </c:pt>
                <c:pt idx="160">
                  <c:v>7.9040600000000003</c:v>
                </c:pt>
                <c:pt idx="161">
                  <c:v>7.7868199999999996</c:v>
                </c:pt>
                <c:pt idx="162">
                  <c:v>7.7697900000000004</c:v>
                </c:pt>
                <c:pt idx="163">
                  <c:v>7.6716100000000003</c:v>
                </c:pt>
                <c:pt idx="164">
                  <c:v>7.6573200000000003</c:v>
                </c:pt>
                <c:pt idx="165">
                  <c:v>7.5320299999999998</c:v>
                </c:pt>
                <c:pt idx="166">
                  <c:v>7.5243799999999998</c:v>
                </c:pt>
                <c:pt idx="167">
                  <c:v>7.3705600000000002</c:v>
                </c:pt>
                <c:pt idx="168">
                  <c:v>7.3680700000000003</c:v>
                </c:pt>
                <c:pt idx="169">
                  <c:v>7.2317299999999998</c:v>
                </c:pt>
                <c:pt idx="170">
                  <c:v>7.1959400000000002</c:v>
                </c:pt>
                <c:pt idx="171">
                  <c:v>7.0603899999999999</c:v>
                </c:pt>
                <c:pt idx="172">
                  <c:v>7.0454999999999997</c:v>
                </c:pt>
                <c:pt idx="173">
                  <c:v>7.0300900000000004</c:v>
                </c:pt>
                <c:pt idx="174">
                  <c:v>6.9409999999999998</c:v>
                </c:pt>
                <c:pt idx="175">
                  <c:v>6.8175999999999997</c:v>
                </c:pt>
                <c:pt idx="176">
                  <c:v>6.65855</c:v>
                </c:pt>
                <c:pt idx="177">
                  <c:v>6.5304000000000002</c:v>
                </c:pt>
                <c:pt idx="178">
                  <c:v>6.3864299999999998</c:v>
                </c:pt>
                <c:pt idx="179">
                  <c:v>6.2079700000000004</c:v>
                </c:pt>
                <c:pt idx="180">
                  <c:v>6.0453999999999999</c:v>
                </c:pt>
                <c:pt idx="181">
                  <c:v>5.8501200000000004</c:v>
                </c:pt>
                <c:pt idx="182">
                  <c:v>5.8235799999999998</c:v>
                </c:pt>
                <c:pt idx="183">
                  <c:v>5.7246199999999998</c:v>
                </c:pt>
                <c:pt idx="184">
                  <c:v>5.5875399999999997</c:v>
                </c:pt>
                <c:pt idx="185">
                  <c:v>5.4108700000000001</c:v>
                </c:pt>
                <c:pt idx="186">
                  <c:v>5.2685199999999996</c:v>
                </c:pt>
                <c:pt idx="187">
                  <c:v>5.1814900000000002</c:v>
                </c:pt>
                <c:pt idx="188">
                  <c:v>5.1673499999999999</c:v>
                </c:pt>
                <c:pt idx="189">
                  <c:v>5.1290199999999997</c:v>
                </c:pt>
                <c:pt idx="190">
                  <c:v>5.0069699999999999</c:v>
                </c:pt>
                <c:pt idx="191">
                  <c:v>4.8818900000000003</c:v>
                </c:pt>
                <c:pt idx="192">
                  <c:v>4.74038</c:v>
                </c:pt>
                <c:pt idx="193">
                  <c:v>4.7280699999999998</c:v>
                </c:pt>
                <c:pt idx="194">
                  <c:v>4.7119999999999997</c:v>
                </c:pt>
                <c:pt idx="195">
                  <c:v>4.6258900000000001</c:v>
                </c:pt>
                <c:pt idx="196">
                  <c:v>4.4903500000000003</c:v>
                </c:pt>
                <c:pt idx="197">
                  <c:v>4.4119099999999998</c:v>
                </c:pt>
                <c:pt idx="198">
                  <c:v>4.3450199999999999</c:v>
                </c:pt>
                <c:pt idx="199">
                  <c:v>4.24092</c:v>
                </c:pt>
                <c:pt idx="200">
                  <c:v>4.1704499999999998</c:v>
                </c:pt>
                <c:pt idx="201">
                  <c:v>4.1602899999999998</c:v>
                </c:pt>
                <c:pt idx="202">
                  <c:v>4.1341599999999996</c:v>
                </c:pt>
                <c:pt idx="203">
                  <c:v>4.0190599999999996</c:v>
                </c:pt>
                <c:pt idx="204">
                  <c:v>3.9731200000000002</c:v>
                </c:pt>
                <c:pt idx="205">
                  <c:v>3.9635400000000001</c:v>
                </c:pt>
                <c:pt idx="206">
                  <c:v>3.92747</c:v>
                </c:pt>
                <c:pt idx="207">
                  <c:v>3.80199</c:v>
                </c:pt>
                <c:pt idx="208">
                  <c:v>3.7991299999999999</c:v>
                </c:pt>
                <c:pt idx="209">
                  <c:v>3.7898700000000001</c:v>
                </c:pt>
                <c:pt idx="210">
                  <c:v>3.74614</c:v>
                </c:pt>
                <c:pt idx="211">
                  <c:v>3.7186900000000001</c:v>
                </c:pt>
                <c:pt idx="212">
                  <c:v>3.6746099999999999</c:v>
                </c:pt>
                <c:pt idx="213">
                  <c:v>3.6391</c:v>
                </c:pt>
                <c:pt idx="214">
                  <c:v>3.61619</c:v>
                </c:pt>
                <c:pt idx="215">
                  <c:v>3.5681400000000001</c:v>
                </c:pt>
                <c:pt idx="216">
                  <c:v>3.5399500000000002</c:v>
                </c:pt>
                <c:pt idx="217">
                  <c:v>3.5226700000000002</c:v>
                </c:pt>
                <c:pt idx="218">
                  <c:v>3.49777</c:v>
                </c:pt>
                <c:pt idx="219">
                  <c:v>3.4112100000000001</c:v>
                </c:pt>
                <c:pt idx="220">
                  <c:v>3.3001499999999999</c:v>
                </c:pt>
                <c:pt idx="221">
                  <c:v>3.28274</c:v>
                </c:pt>
                <c:pt idx="222">
                  <c:v>3.2642500000000001</c:v>
                </c:pt>
                <c:pt idx="223">
                  <c:v>3.0631200000000001</c:v>
                </c:pt>
                <c:pt idx="224">
                  <c:v>3.0628600000000001</c:v>
                </c:pt>
                <c:pt idx="225">
                  <c:v>3.0354999999999999</c:v>
                </c:pt>
                <c:pt idx="226">
                  <c:v>2.8698100000000002</c:v>
                </c:pt>
                <c:pt idx="227">
                  <c:v>2.8510800000000001</c:v>
                </c:pt>
                <c:pt idx="228">
                  <c:v>2.69889</c:v>
                </c:pt>
                <c:pt idx="229">
                  <c:v>2.6766200000000002</c:v>
                </c:pt>
                <c:pt idx="230">
                  <c:v>2.6934499999999999</c:v>
                </c:pt>
                <c:pt idx="231">
                  <c:v>2.7159499999999999</c:v>
                </c:pt>
                <c:pt idx="232">
                  <c:v>2.7593000000000001</c:v>
                </c:pt>
                <c:pt idx="233">
                  <c:v>2.7953800000000002</c:v>
                </c:pt>
                <c:pt idx="234">
                  <c:v>2.8483999999999998</c:v>
                </c:pt>
                <c:pt idx="235">
                  <c:v>2.9293800000000001</c:v>
                </c:pt>
                <c:pt idx="236">
                  <c:v>3.0595400000000001</c:v>
                </c:pt>
                <c:pt idx="237">
                  <c:v>3.28437</c:v>
                </c:pt>
                <c:pt idx="238">
                  <c:v>3.7083200000000001</c:v>
                </c:pt>
                <c:pt idx="239">
                  <c:v>3.83501</c:v>
                </c:pt>
                <c:pt idx="240">
                  <c:v>3.9857100000000001</c:v>
                </c:pt>
                <c:pt idx="241">
                  <c:v>4.1633100000000001</c:v>
                </c:pt>
                <c:pt idx="242">
                  <c:v>4.37392</c:v>
                </c:pt>
                <c:pt idx="243">
                  <c:v>4.6251699999999998</c:v>
                </c:pt>
                <c:pt idx="244">
                  <c:v>4.9264000000000001</c:v>
                </c:pt>
                <c:pt idx="245">
                  <c:v>5.1935599999999997</c:v>
                </c:pt>
                <c:pt idx="246">
                  <c:v>5.3931699999999996</c:v>
                </c:pt>
                <c:pt idx="247">
                  <c:v>5.7271299999999998</c:v>
                </c:pt>
                <c:pt idx="248">
                  <c:v>6.1164100000000001</c:v>
                </c:pt>
                <c:pt idx="249">
                  <c:v>6.40632</c:v>
                </c:pt>
                <c:pt idx="250">
                  <c:v>6.8887200000000002</c:v>
                </c:pt>
                <c:pt idx="251">
                  <c:v>7.4414800000000003</c:v>
                </c:pt>
                <c:pt idx="252">
                  <c:v>7.8431800000000003</c:v>
                </c:pt>
                <c:pt idx="253">
                  <c:v>8.4926999999999992</c:v>
                </c:pt>
                <c:pt idx="254">
                  <c:v>10.3527</c:v>
                </c:pt>
                <c:pt idx="255">
                  <c:v>10.9641</c:v>
                </c:pt>
                <c:pt idx="256">
                  <c:v>11.1447</c:v>
                </c:pt>
                <c:pt idx="257">
                  <c:v>11.422000000000001</c:v>
                </c:pt>
                <c:pt idx="258">
                  <c:v>11.5992</c:v>
                </c:pt>
                <c:pt idx="259">
                  <c:v>11.635999999999999</c:v>
                </c:pt>
                <c:pt idx="260">
                  <c:v>11.6729</c:v>
                </c:pt>
                <c:pt idx="261">
                  <c:v>11.7347</c:v>
                </c:pt>
                <c:pt idx="262">
                  <c:v>11.698399999999999</c:v>
                </c:pt>
                <c:pt idx="263">
                  <c:v>11.4811</c:v>
                </c:pt>
                <c:pt idx="264">
                  <c:v>11.3658</c:v>
                </c:pt>
                <c:pt idx="265">
                  <c:v>11.037100000000001</c:v>
                </c:pt>
                <c:pt idx="266">
                  <c:v>10.666399999999999</c:v>
                </c:pt>
                <c:pt idx="267">
                  <c:v>9.7782800000000005</c:v>
                </c:pt>
                <c:pt idx="268">
                  <c:v>8.6208299999999998</c:v>
                </c:pt>
                <c:pt idx="269">
                  <c:v>7.9652900000000004</c:v>
                </c:pt>
                <c:pt idx="270">
                  <c:v>7.3716299999999997</c:v>
                </c:pt>
                <c:pt idx="271">
                  <c:v>7.0089600000000001</c:v>
                </c:pt>
                <c:pt idx="272">
                  <c:v>6.5150899999999998</c:v>
                </c:pt>
                <c:pt idx="273">
                  <c:v>6.0882800000000001</c:v>
                </c:pt>
                <c:pt idx="274">
                  <c:v>5.9638299999999997</c:v>
                </c:pt>
                <c:pt idx="275">
                  <c:v>5.8425099999999999</c:v>
                </c:pt>
                <c:pt idx="276">
                  <c:v>4.3311799999999998</c:v>
                </c:pt>
                <c:pt idx="277">
                  <c:v>4.2894399999999999</c:v>
                </c:pt>
                <c:pt idx="278">
                  <c:v>4.2305200000000003</c:v>
                </c:pt>
                <c:pt idx="279">
                  <c:v>3.7382599999999999</c:v>
                </c:pt>
                <c:pt idx="280">
                  <c:v>3.56535</c:v>
                </c:pt>
                <c:pt idx="281">
                  <c:v>3.3828900000000002</c:v>
                </c:pt>
                <c:pt idx="282">
                  <c:v>3.2086600000000001</c:v>
                </c:pt>
                <c:pt idx="283">
                  <c:v>3.0095800000000001</c:v>
                </c:pt>
                <c:pt idx="284">
                  <c:v>2.8874900000000001</c:v>
                </c:pt>
                <c:pt idx="285">
                  <c:v>2.7503299999999999</c:v>
                </c:pt>
                <c:pt idx="286">
                  <c:v>2.6774399999999998</c:v>
                </c:pt>
                <c:pt idx="287">
                  <c:v>2.6326499999999999</c:v>
                </c:pt>
                <c:pt idx="288">
                  <c:v>2.6020500000000002</c:v>
                </c:pt>
                <c:pt idx="289">
                  <c:v>2.5794299999999999</c:v>
                </c:pt>
                <c:pt idx="290">
                  <c:v>2.5406399999999998</c:v>
                </c:pt>
                <c:pt idx="291">
                  <c:v>2.5130699999999999</c:v>
                </c:pt>
                <c:pt idx="292">
                  <c:v>2.4765999999999999</c:v>
                </c:pt>
                <c:pt idx="293">
                  <c:v>2.4764300000000001</c:v>
                </c:pt>
                <c:pt idx="294">
                  <c:v>2.4762300000000002</c:v>
                </c:pt>
                <c:pt idx="295">
                  <c:v>2.4699200000000001</c:v>
                </c:pt>
                <c:pt idx="296">
                  <c:v>2.4696899999999999</c:v>
                </c:pt>
                <c:pt idx="297">
                  <c:v>2.46976</c:v>
                </c:pt>
                <c:pt idx="298">
                  <c:v>2.4703200000000001</c:v>
                </c:pt>
                <c:pt idx="299">
                  <c:v>2.4787699999999999</c:v>
                </c:pt>
                <c:pt idx="300">
                  <c:v>2.4801700000000002</c:v>
                </c:pt>
                <c:pt idx="301">
                  <c:v>2.4837899999999999</c:v>
                </c:pt>
                <c:pt idx="302">
                  <c:v>2.5088699999999999</c:v>
                </c:pt>
                <c:pt idx="303">
                  <c:v>2.50997</c:v>
                </c:pt>
                <c:pt idx="304">
                  <c:v>2.5130300000000001</c:v>
                </c:pt>
                <c:pt idx="305">
                  <c:v>2.5357699999999999</c:v>
                </c:pt>
                <c:pt idx="306">
                  <c:v>2.5634100000000002</c:v>
                </c:pt>
                <c:pt idx="307">
                  <c:v>2.5646200000000001</c:v>
                </c:pt>
                <c:pt idx="308">
                  <c:v>2.5660599999999998</c:v>
                </c:pt>
                <c:pt idx="309">
                  <c:v>2.6695500000000001</c:v>
                </c:pt>
                <c:pt idx="310">
                  <c:v>2.6768700000000001</c:v>
                </c:pt>
                <c:pt idx="311">
                  <c:v>2.71672</c:v>
                </c:pt>
                <c:pt idx="312">
                  <c:v>2.7566000000000002</c:v>
                </c:pt>
                <c:pt idx="313">
                  <c:v>2.81643</c:v>
                </c:pt>
                <c:pt idx="314">
                  <c:v>2.8358099999999999</c:v>
                </c:pt>
                <c:pt idx="315">
                  <c:v>2.86714</c:v>
                </c:pt>
                <c:pt idx="316">
                  <c:v>2.8781599999999998</c:v>
                </c:pt>
                <c:pt idx="317">
                  <c:v>2.8822700000000001</c:v>
                </c:pt>
                <c:pt idx="318">
                  <c:v>2.8818800000000002</c:v>
                </c:pt>
                <c:pt idx="319">
                  <c:v>2.8811499999999999</c:v>
                </c:pt>
                <c:pt idx="320">
                  <c:v>2.8683200000000002</c:v>
                </c:pt>
                <c:pt idx="321">
                  <c:v>2.8618299999999999</c:v>
                </c:pt>
                <c:pt idx="322">
                  <c:v>2.8557399999999999</c:v>
                </c:pt>
                <c:pt idx="323">
                  <c:v>2.8264399999999998</c:v>
                </c:pt>
                <c:pt idx="324">
                  <c:v>2.78898</c:v>
                </c:pt>
                <c:pt idx="325">
                  <c:v>2.70438</c:v>
                </c:pt>
                <c:pt idx="326">
                  <c:v>2.5651199999999998</c:v>
                </c:pt>
                <c:pt idx="327">
                  <c:v>2.5632600000000001</c:v>
                </c:pt>
                <c:pt idx="328">
                  <c:v>2.56162</c:v>
                </c:pt>
                <c:pt idx="329">
                  <c:v>2.4825300000000001</c:v>
                </c:pt>
                <c:pt idx="330">
                  <c:v>2.48014</c:v>
                </c:pt>
                <c:pt idx="331">
                  <c:v>2.4769800000000002</c:v>
                </c:pt>
                <c:pt idx="332">
                  <c:v>2.4334899999999999</c:v>
                </c:pt>
                <c:pt idx="333">
                  <c:v>2.4329100000000001</c:v>
                </c:pt>
                <c:pt idx="334">
                  <c:v>2.43241</c:v>
                </c:pt>
                <c:pt idx="335">
                  <c:v>2.4213900000000002</c:v>
                </c:pt>
                <c:pt idx="336">
                  <c:v>2.40706</c:v>
                </c:pt>
                <c:pt idx="337">
                  <c:v>2.3309199999999999</c:v>
                </c:pt>
                <c:pt idx="338">
                  <c:v>2.33053</c:v>
                </c:pt>
                <c:pt idx="339">
                  <c:v>2.3299699999999999</c:v>
                </c:pt>
                <c:pt idx="340">
                  <c:v>2.30911</c:v>
                </c:pt>
                <c:pt idx="341">
                  <c:v>2.2738499999999999</c:v>
                </c:pt>
                <c:pt idx="342">
                  <c:v>2.2243499999999998</c:v>
                </c:pt>
                <c:pt idx="343">
                  <c:v>2.1765099999999999</c:v>
                </c:pt>
                <c:pt idx="344">
                  <c:v>2.1585700000000001</c:v>
                </c:pt>
                <c:pt idx="345">
                  <c:v>2.1247199999999999</c:v>
                </c:pt>
                <c:pt idx="346">
                  <c:v>2.1037599999999999</c:v>
                </c:pt>
                <c:pt idx="347">
                  <c:v>2.06826</c:v>
                </c:pt>
                <c:pt idx="348">
                  <c:v>2.0019900000000002</c:v>
                </c:pt>
                <c:pt idx="349">
                  <c:v>1.9235500000000001</c:v>
                </c:pt>
                <c:pt idx="350">
                  <c:v>1.82785</c:v>
                </c:pt>
                <c:pt idx="351">
                  <c:v>1.7199599999999999</c:v>
                </c:pt>
                <c:pt idx="352">
                  <c:v>1.7101299999999999</c:v>
                </c:pt>
                <c:pt idx="353">
                  <c:v>1.6833199999999999</c:v>
                </c:pt>
                <c:pt idx="354">
                  <c:v>1.64683</c:v>
                </c:pt>
                <c:pt idx="355">
                  <c:v>1.5871200000000001</c:v>
                </c:pt>
                <c:pt idx="356">
                  <c:v>1.57636</c:v>
                </c:pt>
                <c:pt idx="357">
                  <c:v>1.5572600000000001</c:v>
                </c:pt>
                <c:pt idx="358">
                  <c:v>1.5257799999999999</c:v>
                </c:pt>
                <c:pt idx="359">
                  <c:v>1.50329</c:v>
                </c:pt>
                <c:pt idx="360">
                  <c:v>1.4966900000000001</c:v>
                </c:pt>
                <c:pt idx="361">
                  <c:v>1.5073399999999999</c:v>
                </c:pt>
                <c:pt idx="362">
                  <c:v>1.5362100000000001</c:v>
                </c:pt>
                <c:pt idx="363">
                  <c:v>1.5500499999999999</c:v>
                </c:pt>
                <c:pt idx="364">
                  <c:v>1.5732900000000001</c:v>
                </c:pt>
                <c:pt idx="365">
                  <c:v>1.63496</c:v>
                </c:pt>
                <c:pt idx="366">
                  <c:v>1.71767</c:v>
                </c:pt>
                <c:pt idx="367">
                  <c:v>1.97776</c:v>
                </c:pt>
                <c:pt idx="368">
                  <c:v>2.2360699999999998</c:v>
                </c:pt>
                <c:pt idx="369">
                  <c:v>2.2378499999999999</c:v>
                </c:pt>
                <c:pt idx="370">
                  <c:v>2.3168000000000002</c:v>
                </c:pt>
                <c:pt idx="371">
                  <c:v>2.3847200000000002</c:v>
                </c:pt>
                <c:pt idx="372">
                  <c:v>2.4118400000000002</c:v>
                </c:pt>
                <c:pt idx="373">
                  <c:v>2.4373399999999998</c:v>
                </c:pt>
                <c:pt idx="374">
                  <c:v>2.4751599999999998</c:v>
                </c:pt>
                <c:pt idx="375">
                  <c:v>2.5009800000000002</c:v>
                </c:pt>
                <c:pt idx="376">
                  <c:v>2.5175700000000001</c:v>
                </c:pt>
                <c:pt idx="377">
                  <c:v>2.5266999999999999</c:v>
                </c:pt>
                <c:pt idx="378">
                  <c:v>2.5217200000000002</c:v>
                </c:pt>
                <c:pt idx="379">
                  <c:v>2.5182099999999998</c:v>
                </c:pt>
                <c:pt idx="380">
                  <c:v>2.4685199999999998</c:v>
                </c:pt>
                <c:pt idx="381">
                  <c:v>2.3900600000000001</c:v>
                </c:pt>
                <c:pt idx="382">
                  <c:v>2.3329200000000001</c:v>
                </c:pt>
                <c:pt idx="383">
                  <c:v>2.2686600000000001</c:v>
                </c:pt>
                <c:pt idx="384">
                  <c:v>2.21387</c:v>
                </c:pt>
                <c:pt idx="385">
                  <c:v>2.1660200000000001</c:v>
                </c:pt>
                <c:pt idx="386">
                  <c:v>2.1655199999999999</c:v>
                </c:pt>
                <c:pt idx="387">
                  <c:v>2.0749300000000002</c:v>
                </c:pt>
                <c:pt idx="388">
                  <c:v>2.0521400000000001</c:v>
                </c:pt>
                <c:pt idx="389">
                  <c:v>1.9928600000000001</c:v>
                </c:pt>
                <c:pt idx="390">
                  <c:v>1.91455</c:v>
                </c:pt>
                <c:pt idx="391">
                  <c:v>1.8374600000000001</c:v>
                </c:pt>
                <c:pt idx="392">
                  <c:v>1.7612099999999999</c:v>
                </c:pt>
                <c:pt idx="393">
                  <c:v>1.68557</c:v>
                </c:pt>
                <c:pt idx="394">
                  <c:v>1.6027899999999999</c:v>
                </c:pt>
                <c:pt idx="395">
                  <c:v>1.57782</c:v>
                </c:pt>
                <c:pt idx="396">
                  <c:v>1.5167999999999999</c:v>
                </c:pt>
                <c:pt idx="397">
                  <c:v>1.4194199999999999</c:v>
                </c:pt>
                <c:pt idx="398">
                  <c:v>1.36551</c:v>
                </c:pt>
                <c:pt idx="399">
                  <c:v>1.3072900000000001</c:v>
                </c:pt>
                <c:pt idx="400">
                  <c:v>1.24393</c:v>
                </c:pt>
                <c:pt idx="401">
                  <c:v>1.17516</c:v>
                </c:pt>
                <c:pt idx="402">
                  <c:v>1.1033200000000001</c:v>
                </c:pt>
                <c:pt idx="403">
                  <c:v>1.0678700000000001</c:v>
                </c:pt>
                <c:pt idx="404">
                  <c:v>1.03329</c:v>
                </c:pt>
                <c:pt idx="405">
                  <c:v>1.0068900000000001</c:v>
                </c:pt>
                <c:pt idx="406">
                  <c:v>0.99471799999999999</c:v>
                </c:pt>
                <c:pt idx="407">
                  <c:v>1.0101599999999999</c:v>
                </c:pt>
                <c:pt idx="408">
                  <c:v>1.0761499999999999</c:v>
                </c:pt>
                <c:pt idx="409">
                  <c:v>1.22759</c:v>
                </c:pt>
                <c:pt idx="410">
                  <c:v>1.50227</c:v>
                </c:pt>
                <c:pt idx="411">
                  <c:v>1.90354</c:v>
                </c:pt>
                <c:pt idx="412">
                  <c:v>2.3446799999999999</c:v>
                </c:pt>
                <c:pt idx="413">
                  <c:v>2.6756799999999998</c:v>
                </c:pt>
                <c:pt idx="414">
                  <c:v>2.8157700000000001</c:v>
                </c:pt>
                <c:pt idx="415">
                  <c:v>2.8241399999999999</c:v>
                </c:pt>
                <c:pt idx="416">
                  <c:v>2.8120099999999999</c:v>
                </c:pt>
                <c:pt idx="417">
                  <c:v>2.7848899999999999</c:v>
                </c:pt>
                <c:pt idx="418">
                  <c:v>2.7470699999999999</c:v>
                </c:pt>
                <c:pt idx="419">
                  <c:v>2.6998199999999999</c:v>
                </c:pt>
                <c:pt idx="420">
                  <c:v>2.2520699999999998</c:v>
                </c:pt>
                <c:pt idx="421">
                  <c:v>2.2358099999999999</c:v>
                </c:pt>
                <c:pt idx="422">
                  <c:v>2.1477599999999999</c:v>
                </c:pt>
                <c:pt idx="423">
                  <c:v>2.0720200000000002</c:v>
                </c:pt>
                <c:pt idx="424">
                  <c:v>2.0070600000000001</c:v>
                </c:pt>
                <c:pt idx="425">
                  <c:v>1.95204</c:v>
                </c:pt>
                <c:pt idx="426">
                  <c:v>1.90635</c:v>
                </c:pt>
                <c:pt idx="427">
                  <c:v>1.86988</c:v>
                </c:pt>
                <c:pt idx="428">
                  <c:v>1.84344</c:v>
                </c:pt>
                <c:pt idx="429">
                  <c:v>1.82908</c:v>
                </c:pt>
                <c:pt idx="430">
                  <c:v>1.83097</c:v>
                </c:pt>
                <c:pt idx="431">
                  <c:v>1.85747</c:v>
                </c:pt>
                <c:pt idx="432">
                  <c:v>1.9256500000000001</c:v>
                </c:pt>
                <c:pt idx="433">
                  <c:v>1.99885</c:v>
                </c:pt>
                <c:pt idx="434">
                  <c:v>2.0720700000000001</c:v>
                </c:pt>
                <c:pt idx="435">
                  <c:v>2.2258</c:v>
                </c:pt>
                <c:pt idx="436">
                  <c:v>2.37954</c:v>
                </c:pt>
                <c:pt idx="437">
                  <c:v>3.00915</c:v>
                </c:pt>
                <c:pt idx="438">
                  <c:v>3.37839</c:v>
                </c:pt>
                <c:pt idx="439">
                  <c:v>3.4708700000000001</c:v>
                </c:pt>
                <c:pt idx="440">
                  <c:v>3.75671</c:v>
                </c:pt>
                <c:pt idx="441">
                  <c:v>4.0377900000000002</c:v>
                </c:pt>
                <c:pt idx="442">
                  <c:v>4.0958399999999999</c:v>
                </c:pt>
                <c:pt idx="443">
                  <c:v>4.0825500000000003</c:v>
                </c:pt>
                <c:pt idx="444">
                  <c:v>4.0000200000000001</c:v>
                </c:pt>
                <c:pt idx="445">
                  <c:v>3.85941</c:v>
                </c:pt>
                <c:pt idx="446">
                  <c:v>2.8955299999999999</c:v>
                </c:pt>
                <c:pt idx="447">
                  <c:v>2.5670299999999999</c:v>
                </c:pt>
                <c:pt idx="448">
                  <c:v>2.2385199999999998</c:v>
                </c:pt>
                <c:pt idx="449">
                  <c:v>1.8965000000000001</c:v>
                </c:pt>
                <c:pt idx="450">
                  <c:v>1.7098599999999999</c:v>
                </c:pt>
                <c:pt idx="451">
                  <c:v>1.6540600000000001</c:v>
                </c:pt>
                <c:pt idx="452">
                  <c:v>1.5982700000000001</c:v>
                </c:pt>
                <c:pt idx="453">
                  <c:v>1.5259499999999999</c:v>
                </c:pt>
                <c:pt idx="454">
                  <c:v>1.47624</c:v>
                </c:pt>
                <c:pt idx="455">
                  <c:v>1.4586300000000001</c:v>
                </c:pt>
                <c:pt idx="456">
                  <c:v>1.4410400000000001</c:v>
                </c:pt>
                <c:pt idx="457">
                  <c:v>1.42859</c:v>
                </c:pt>
                <c:pt idx="458">
                  <c:v>1.41615</c:v>
                </c:pt>
                <c:pt idx="459">
                  <c:v>1.4003699999999999</c:v>
                </c:pt>
                <c:pt idx="460">
                  <c:v>1.3982000000000001</c:v>
                </c:pt>
                <c:pt idx="461">
                  <c:v>1.39605</c:v>
                </c:pt>
                <c:pt idx="462">
                  <c:v>1.3990199999999999</c:v>
                </c:pt>
                <c:pt idx="463">
                  <c:v>1.4094500000000001</c:v>
                </c:pt>
                <c:pt idx="464">
                  <c:v>1.4401900000000001</c:v>
                </c:pt>
                <c:pt idx="465">
                  <c:v>1.4775700000000001</c:v>
                </c:pt>
                <c:pt idx="466">
                  <c:v>1.55301</c:v>
                </c:pt>
                <c:pt idx="467">
                  <c:v>1.5610299999999999</c:v>
                </c:pt>
                <c:pt idx="468">
                  <c:v>1.5858099999999999</c:v>
                </c:pt>
                <c:pt idx="469">
                  <c:v>1.7724899999999999</c:v>
                </c:pt>
                <c:pt idx="470">
                  <c:v>1.7915000000000001</c:v>
                </c:pt>
                <c:pt idx="471">
                  <c:v>1.8323700000000001</c:v>
                </c:pt>
                <c:pt idx="472">
                  <c:v>1.8821099999999999</c:v>
                </c:pt>
                <c:pt idx="473">
                  <c:v>1.94082</c:v>
                </c:pt>
                <c:pt idx="474">
                  <c:v>2.0081799999999999</c:v>
                </c:pt>
                <c:pt idx="475">
                  <c:v>2.0879500000000002</c:v>
                </c:pt>
                <c:pt idx="476">
                  <c:v>2.1799300000000001</c:v>
                </c:pt>
                <c:pt idx="477">
                  <c:v>2.2892600000000001</c:v>
                </c:pt>
                <c:pt idx="478">
                  <c:v>2.3815900000000001</c:v>
                </c:pt>
                <c:pt idx="479">
                  <c:v>2.4165800000000002</c:v>
                </c:pt>
                <c:pt idx="480">
                  <c:v>2.4865599999999999</c:v>
                </c:pt>
                <c:pt idx="481">
                  <c:v>2.6442199999999998</c:v>
                </c:pt>
                <c:pt idx="482">
                  <c:v>2.7305700000000002</c:v>
                </c:pt>
                <c:pt idx="483">
                  <c:v>2.92117</c:v>
                </c:pt>
                <c:pt idx="484">
                  <c:v>3.2306499999999998</c:v>
                </c:pt>
                <c:pt idx="485">
                  <c:v>3.4904999999999999</c:v>
                </c:pt>
                <c:pt idx="486">
                  <c:v>3.5352899999999998</c:v>
                </c:pt>
                <c:pt idx="487">
                  <c:v>3.6248200000000002</c:v>
                </c:pt>
                <c:pt idx="488">
                  <c:v>3.7374000000000001</c:v>
                </c:pt>
                <c:pt idx="489">
                  <c:v>3.7953800000000002</c:v>
                </c:pt>
                <c:pt idx="490">
                  <c:v>3.8132799999999998</c:v>
                </c:pt>
                <c:pt idx="491">
                  <c:v>3.8311600000000001</c:v>
                </c:pt>
                <c:pt idx="492">
                  <c:v>3.8447100000000001</c:v>
                </c:pt>
                <c:pt idx="493">
                  <c:v>3.8322099999999999</c:v>
                </c:pt>
                <c:pt idx="494">
                  <c:v>3.8007200000000001</c:v>
                </c:pt>
                <c:pt idx="495">
                  <c:v>3.7461199999999999</c:v>
                </c:pt>
                <c:pt idx="496">
                  <c:v>3.6326399999999999</c:v>
                </c:pt>
                <c:pt idx="497">
                  <c:v>3.4976799999999999</c:v>
                </c:pt>
                <c:pt idx="498">
                  <c:v>3.2898800000000001</c:v>
                </c:pt>
                <c:pt idx="499">
                  <c:v>3.0762499999999999</c:v>
                </c:pt>
                <c:pt idx="500">
                  <c:v>2.9694500000000001</c:v>
                </c:pt>
                <c:pt idx="501">
                  <c:v>2.7701600000000002</c:v>
                </c:pt>
                <c:pt idx="502">
                  <c:v>2.6792600000000002</c:v>
                </c:pt>
                <c:pt idx="503">
                  <c:v>2.6338200000000001</c:v>
                </c:pt>
                <c:pt idx="504">
                  <c:v>2.4730699999999999</c:v>
                </c:pt>
                <c:pt idx="505">
                  <c:v>2.3652199999999999</c:v>
                </c:pt>
                <c:pt idx="506">
                  <c:v>2.2708300000000001</c:v>
                </c:pt>
                <c:pt idx="507">
                  <c:v>2.1862599999999999</c:v>
                </c:pt>
                <c:pt idx="508">
                  <c:v>2.1348600000000002</c:v>
                </c:pt>
                <c:pt idx="509">
                  <c:v>2.0453199999999998</c:v>
                </c:pt>
                <c:pt idx="510">
                  <c:v>1.96797</c:v>
                </c:pt>
                <c:pt idx="511">
                  <c:v>1.9029</c:v>
                </c:pt>
                <c:pt idx="512">
                  <c:v>1.8464</c:v>
                </c:pt>
                <c:pt idx="513">
                  <c:v>1.77688</c:v>
                </c:pt>
                <c:pt idx="514">
                  <c:v>1.7581800000000001</c:v>
                </c:pt>
                <c:pt idx="515">
                  <c:v>1.72079</c:v>
                </c:pt>
                <c:pt idx="516">
                  <c:v>1.68916</c:v>
                </c:pt>
                <c:pt idx="517">
                  <c:v>1.6375299999999999</c:v>
                </c:pt>
                <c:pt idx="518">
                  <c:v>1.5974699999999999</c:v>
                </c:pt>
                <c:pt idx="519">
                  <c:v>1.5658300000000001</c:v>
                </c:pt>
                <c:pt idx="520">
                  <c:v>1.5297799999999999</c:v>
                </c:pt>
                <c:pt idx="521">
                  <c:v>1.50431</c:v>
                </c:pt>
                <c:pt idx="522">
                  <c:v>1.4900100000000001</c:v>
                </c:pt>
                <c:pt idx="523">
                  <c:v>1.44804</c:v>
                </c:pt>
                <c:pt idx="524">
                  <c:v>1.42953</c:v>
                </c:pt>
                <c:pt idx="525">
                  <c:v>1.4203399999999999</c:v>
                </c:pt>
                <c:pt idx="526">
                  <c:v>1.4282600000000001</c:v>
                </c:pt>
                <c:pt idx="527">
                  <c:v>1.4478200000000001</c:v>
                </c:pt>
                <c:pt idx="528">
                  <c:v>1.4804299999999999</c:v>
                </c:pt>
                <c:pt idx="529">
                  <c:v>1.5309200000000001</c:v>
                </c:pt>
                <c:pt idx="530">
                  <c:v>1.6595200000000001</c:v>
                </c:pt>
                <c:pt idx="531">
                  <c:v>1.7881400000000001</c:v>
                </c:pt>
                <c:pt idx="532">
                  <c:v>2.0289700000000002</c:v>
                </c:pt>
                <c:pt idx="533">
                  <c:v>2.10154</c:v>
                </c:pt>
                <c:pt idx="534">
                  <c:v>2.10629</c:v>
                </c:pt>
                <c:pt idx="535">
                  <c:v>2.0981100000000001</c:v>
                </c:pt>
                <c:pt idx="536">
                  <c:v>1.90781</c:v>
                </c:pt>
                <c:pt idx="537">
                  <c:v>1.84246</c:v>
                </c:pt>
                <c:pt idx="538">
                  <c:v>1.77745</c:v>
                </c:pt>
                <c:pt idx="539">
                  <c:v>1.58867</c:v>
                </c:pt>
                <c:pt idx="540">
                  <c:v>1.48268</c:v>
                </c:pt>
                <c:pt idx="541">
                  <c:v>1.4381699999999999</c:v>
                </c:pt>
                <c:pt idx="542">
                  <c:v>1.41964</c:v>
                </c:pt>
                <c:pt idx="543">
                  <c:v>1.4138900000000001</c:v>
                </c:pt>
                <c:pt idx="544">
                  <c:v>1.41547</c:v>
                </c:pt>
                <c:pt idx="545">
                  <c:v>1.4217500000000001</c:v>
                </c:pt>
                <c:pt idx="546">
                  <c:v>1.43276</c:v>
                </c:pt>
                <c:pt idx="547">
                  <c:v>1.4439</c:v>
                </c:pt>
                <c:pt idx="548">
                  <c:v>1.45949</c:v>
                </c:pt>
                <c:pt idx="549">
                  <c:v>1.4751799999999999</c:v>
                </c:pt>
                <c:pt idx="550">
                  <c:v>1.4945999999999999</c:v>
                </c:pt>
                <c:pt idx="551">
                  <c:v>1.51416</c:v>
                </c:pt>
                <c:pt idx="552">
                  <c:v>1.53759</c:v>
                </c:pt>
                <c:pt idx="553">
                  <c:v>1.5612299999999999</c:v>
                </c:pt>
                <c:pt idx="554">
                  <c:v>1.5901400000000001</c:v>
                </c:pt>
                <c:pt idx="555">
                  <c:v>1.61941</c:v>
                </c:pt>
                <c:pt idx="556">
                  <c:v>1.65472</c:v>
                </c:pt>
                <c:pt idx="557">
                  <c:v>1.6965399999999999</c:v>
                </c:pt>
                <c:pt idx="558">
                  <c:v>1.7480100000000001</c:v>
                </c:pt>
                <c:pt idx="559">
                  <c:v>1.8149200000000001</c:v>
                </c:pt>
                <c:pt idx="560">
                  <c:v>1.90781</c:v>
                </c:pt>
                <c:pt idx="561">
                  <c:v>2.0476999999999999</c:v>
                </c:pt>
                <c:pt idx="562">
                  <c:v>2.2489599999999998</c:v>
                </c:pt>
                <c:pt idx="563">
                  <c:v>2.2778</c:v>
                </c:pt>
                <c:pt idx="564">
                  <c:v>2.57978</c:v>
                </c:pt>
                <c:pt idx="565">
                  <c:v>2.6806100000000002</c:v>
                </c:pt>
                <c:pt idx="566">
                  <c:v>2.9597699999999998</c:v>
                </c:pt>
                <c:pt idx="567">
                  <c:v>3.3188300000000002</c:v>
                </c:pt>
                <c:pt idx="568">
                  <c:v>3.65863</c:v>
                </c:pt>
                <c:pt idx="569">
                  <c:v>3.7129599999999998</c:v>
                </c:pt>
                <c:pt idx="570">
                  <c:v>3.76688</c:v>
                </c:pt>
                <c:pt idx="571">
                  <c:v>3.5715699999999999</c:v>
                </c:pt>
                <c:pt idx="572">
                  <c:v>3.4736500000000001</c:v>
                </c:pt>
                <c:pt idx="573">
                  <c:v>3.3734799999999998</c:v>
                </c:pt>
                <c:pt idx="574">
                  <c:v>2.8060900000000002</c:v>
                </c:pt>
                <c:pt idx="575">
                  <c:v>2.6469800000000001</c:v>
                </c:pt>
                <c:pt idx="576">
                  <c:v>2.5267900000000001</c:v>
                </c:pt>
                <c:pt idx="577">
                  <c:v>2.4382700000000002</c:v>
                </c:pt>
                <c:pt idx="578">
                  <c:v>2.37459</c:v>
                </c:pt>
                <c:pt idx="579">
                  <c:v>2.3304</c:v>
                </c:pt>
                <c:pt idx="580">
                  <c:v>2.3017400000000001</c:v>
                </c:pt>
                <c:pt idx="581">
                  <c:v>2.2854800000000002</c:v>
                </c:pt>
                <c:pt idx="582">
                  <c:v>2.2795700000000001</c:v>
                </c:pt>
                <c:pt idx="583">
                  <c:v>2.2825899999999999</c:v>
                </c:pt>
                <c:pt idx="584">
                  <c:v>2.29522</c:v>
                </c:pt>
                <c:pt idx="585">
                  <c:v>2.3000500000000001</c:v>
                </c:pt>
                <c:pt idx="586">
                  <c:v>2.3485200000000002</c:v>
                </c:pt>
                <c:pt idx="587">
                  <c:v>2.4369100000000001</c:v>
                </c:pt>
                <c:pt idx="588">
                  <c:v>2.5438399999999999</c:v>
                </c:pt>
                <c:pt idx="589">
                  <c:v>2.64629</c:v>
                </c:pt>
                <c:pt idx="590">
                  <c:v>2.6752199999999999</c:v>
                </c:pt>
                <c:pt idx="591">
                  <c:v>2.6877399999999998</c:v>
                </c:pt>
                <c:pt idx="592">
                  <c:v>2.6962000000000002</c:v>
                </c:pt>
                <c:pt idx="593">
                  <c:v>2.7085900000000001</c:v>
                </c:pt>
                <c:pt idx="594">
                  <c:v>2.7070500000000002</c:v>
                </c:pt>
                <c:pt idx="595">
                  <c:v>2.6914400000000001</c:v>
                </c:pt>
                <c:pt idx="596">
                  <c:v>2.68451</c:v>
                </c:pt>
                <c:pt idx="597">
                  <c:v>2.6187299999999998</c:v>
                </c:pt>
                <c:pt idx="598">
                  <c:v>2.4552299999999998</c:v>
                </c:pt>
                <c:pt idx="599">
                  <c:v>2.4005399999999999</c:v>
                </c:pt>
                <c:pt idx="600">
                  <c:v>2.3037100000000001</c:v>
                </c:pt>
                <c:pt idx="601">
                  <c:v>2.2248800000000002</c:v>
                </c:pt>
                <c:pt idx="602">
                  <c:v>2.1627900000000002</c:v>
                </c:pt>
                <c:pt idx="603">
                  <c:v>2.1145900000000002</c:v>
                </c:pt>
                <c:pt idx="604">
                  <c:v>2.0769600000000001</c:v>
                </c:pt>
                <c:pt idx="605">
                  <c:v>2.04935</c:v>
                </c:pt>
                <c:pt idx="606">
                  <c:v>2.0242800000000001</c:v>
                </c:pt>
                <c:pt idx="607">
                  <c:v>2.0066799999999998</c:v>
                </c:pt>
                <c:pt idx="608">
                  <c:v>1.99058</c:v>
                </c:pt>
                <c:pt idx="609">
                  <c:v>1.9798100000000001</c:v>
                </c:pt>
                <c:pt idx="610">
                  <c:v>1.9699599999999999</c:v>
                </c:pt>
                <c:pt idx="611">
                  <c:v>1.9608300000000001</c:v>
                </c:pt>
                <c:pt idx="612">
                  <c:v>1.9522900000000001</c:v>
                </c:pt>
                <c:pt idx="613">
                  <c:v>1.9519299999999999</c:v>
                </c:pt>
                <c:pt idx="614">
                  <c:v>1.94706</c:v>
                </c:pt>
                <c:pt idx="615">
                  <c:v>1.9422200000000001</c:v>
                </c:pt>
                <c:pt idx="616">
                  <c:v>1.93771</c:v>
                </c:pt>
                <c:pt idx="617">
                  <c:v>1.9334499999999999</c:v>
                </c:pt>
                <c:pt idx="618">
                  <c:v>1.92944</c:v>
                </c:pt>
                <c:pt idx="619">
                  <c:v>1.9274199999999999</c:v>
                </c:pt>
                <c:pt idx="620">
                  <c:v>1.9255800000000001</c:v>
                </c:pt>
                <c:pt idx="621">
                  <c:v>1.92387</c:v>
                </c:pt>
                <c:pt idx="622">
                  <c:v>1.92476</c:v>
                </c:pt>
                <c:pt idx="623">
                  <c:v>1.9257500000000001</c:v>
                </c:pt>
                <c:pt idx="624">
                  <c:v>1.92631</c:v>
                </c:pt>
                <c:pt idx="625">
                  <c:v>1.9313499999999999</c:v>
                </c:pt>
                <c:pt idx="626">
                  <c:v>1.9339200000000001</c:v>
                </c:pt>
                <c:pt idx="627">
                  <c:v>1.9391</c:v>
                </c:pt>
                <c:pt idx="628">
                  <c:v>1.9514400000000001</c:v>
                </c:pt>
                <c:pt idx="629">
                  <c:v>1.9613400000000001</c:v>
                </c:pt>
                <c:pt idx="630">
                  <c:v>1.9712700000000001</c:v>
                </c:pt>
                <c:pt idx="631">
                  <c:v>2.0041000000000002</c:v>
                </c:pt>
                <c:pt idx="632">
                  <c:v>2.0603199999999999</c:v>
                </c:pt>
                <c:pt idx="633">
                  <c:v>2.1629</c:v>
                </c:pt>
                <c:pt idx="634">
                  <c:v>2.2269700000000001</c:v>
                </c:pt>
                <c:pt idx="635">
                  <c:v>2.31223</c:v>
                </c:pt>
                <c:pt idx="636">
                  <c:v>2.4266399999999999</c:v>
                </c:pt>
                <c:pt idx="637">
                  <c:v>2.58046</c:v>
                </c:pt>
                <c:pt idx="638">
                  <c:v>2.7849300000000001</c:v>
                </c:pt>
                <c:pt idx="639">
                  <c:v>3.0449899999999999</c:v>
                </c:pt>
                <c:pt idx="640">
                  <c:v>3.1185</c:v>
                </c:pt>
                <c:pt idx="641">
                  <c:v>3.41248</c:v>
                </c:pt>
                <c:pt idx="642">
                  <c:v>3.48258</c:v>
                </c:pt>
                <c:pt idx="643">
                  <c:v>3.6053000000000002</c:v>
                </c:pt>
                <c:pt idx="644">
                  <c:v>3.726</c:v>
                </c:pt>
                <c:pt idx="645">
                  <c:v>3.6405699999999999</c:v>
                </c:pt>
                <c:pt idx="646">
                  <c:v>3.40252</c:v>
                </c:pt>
                <c:pt idx="647">
                  <c:v>3.11843</c:v>
                </c:pt>
                <c:pt idx="648">
                  <c:v>2.9880499999999999</c:v>
                </c:pt>
                <c:pt idx="649">
                  <c:v>2.9229699999999998</c:v>
                </c:pt>
                <c:pt idx="650">
                  <c:v>2.8608099999999999</c:v>
                </c:pt>
                <c:pt idx="651">
                  <c:v>2.6532300000000002</c:v>
                </c:pt>
                <c:pt idx="652">
                  <c:v>2.49356</c:v>
                </c:pt>
                <c:pt idx="653">
                  <c:v>2.2413400000000001</c:v>
                </c:pt>
                <c:pt idx="654">
                  <c:v>2.1072199999999999</c:v>
                </c:pt>
                <c:pt idx="655">
                  <c:v>2.0293800000000002</c:v>
                </c:pt>
                <c:pt idx="656">
                  <c:v>1.9804299999999999</c:v>
                </c:pt>
                <c:pt idx="657">
                  <c:v>1.9710000000000001</c:v>
                </c:pt>
                <c:pt idx="658">
                  <c:v>1.9474199999999999</c:v>
                </c:pt>
                <c:pt idx="659">
                  <c:v>1.9238299999999999</c:v>
                </c:pt>
                <c:pt idx="660">
                  <c:v>1.90639</c:v>
                </c:pt>
                <c:pt idx="661">
                  <c:v>1.8944799999999999</c:v>
                </c:pt>
                <c:pt idx="662">
                  <c:v>1.88259</c:v>
                </c:pt>
                <c:pt idx="663">
                  <c:v>1.87575</c:v>
                </c:pt>
                <c:pt idx="664">
                  <c:v>1.86896</c:v>
                </c:pt>
                <c:pt idx="665">
                  <c:v>1.86225</c:v>
                </c:pt>
                <c:pt idx="666">
                  <c:v>1.8592500000000001</c:v>
                </c:pt>
                <c:pt idx="667">
                  <c:v>1.8563499999999999</c:v>
                </c:pt>
                <c:pt idx="668">
                  <c:v>1.85358</c:v>
                </c:pt>
                <c:pt idx="669">
                  <c:v>1.85348</c:v>
                </c:pt>
                <c:pt idx="670">
                  <c:v>1.8535600000000001</c:v>
                </c:pt>
                <c:pt idx="671">
                  <c:v>1.8569500000000001</c:v>
                </c:pt>
                <c:pt idx="672">
                  <c:v>1.8606199999999999</c:v>
                </c:pt>
                <c:pt idx="673">
                  <c:v>1.86263</c:v>
                </c:pt>
                <c:pt idx="674">
                  <c:v>1.8664799999999999</c:v>
                </c:pt>
                <c:pt idx="675">
                  <c:v>1.87463</c:v>
                </c:pt>
                <c:pt idx="676">
                  <c:v>1.88337</c:v>
                </c:pt>
                <c:pt idx="677">
                  <c:v>1.89903</c:v>
                </c:pt>
                <c:pt idx="678">
                  <c:v>1.90737</c:v>
                </c:pt>
                <c:pt idx="679">
                  <c:v>1.91856</c:v>
                </c:pt>
                <c:pt idx="680">
                  <c:v>1.9422699999999999</c:v>
                </c:pt>
                <c:pt idx="681">
                  <c:v>1.9757400000000001</c:v>
                </c:pt>
                <c:pt idx="682">
                  <c:v>2.01999</c:v>
                </c:pt>
                <c:pt idx="683">
                  <c:v>2.07883</c:v>
                </c:pt>
                <c:pt idx="684">
                  <c:v>2.1179600000000001</c:v>
                </c:pt>
                <c:pt idx="685">
                  <c:v>2.1571099999999999</c:v>
                </c:pt>
                <c:pt idx="686">
                  <c:v>2.2605</c:v>
                </c:pt>
                <c:pt idx="687">
                  <c:v>2.39439</c:v>
                </c:pt>
                <c:pt idx="688">
                  <c:v>2.5590899999999999</c:v>
                </c:pt>
                <c:pt idx="689">
                  <c:v>2.7401</c:v>
                </c:pt>
                <c:pt idx="690">
                  <c:v>2.89689</c:v>
                </c:pt>
                <c:pt idx="691">
                  <c:v>2.9393799999999999</c:v>
                </c:pt>
                <c:pt idx="692">
                  <c:v>2.96441</c:v>
                </c:pt>
                <c:pt idx="693">
                  <c:v>2.9673400000000001</c:v>
                </c:pt>
                <c:pt idx="694">
                  <c:v>2.9697800000000001</c:v>
                </c:pt>
                <c:pt idx="695">
                  <c:v>2.9550900000000002</c:v>
                </c:pt>
                <c:pt idx="696">
                  <c:v>2.9213800000000001</c:v>
                </c:pt>
                <c:pt idx="697">
                  <c:v>2.7761399999999998</c:v>
                </c:pt>
                <c:pt idx="698">
                  <c:v>2.59246</c:v>
                </c:pt>
                <c:pt idx="699">
                  <c:v>2.4165399999999999</c:v>
                </c:pt>
                <c:pt idx="700">
                  <c:v>2.2681499999999999</c:v>
                </c:pt>
                <c:pt idx="701">
                  <c:v>2.1498300000000001</c:v>
                </c:pt>
                <c:pt idx="702">
                  <c:v>2.0574300000000001</c:v>
                </c:pt>
                <c:pt idx="703">
                  <c:v>1.98526</c:v>
                </c:pt>
                <c:pt idx="704">
                  <c:v>1.92831</c:v>
                </c:pt>
                <c:pt idx="705">
                  <c:v>1.88293</c:v>
                </c:pt>
                <c:pt idx="706">
                  <c:v>1.84775</c:v>
                </c:pt>
                <c:pt idx="707">
                  <c:v>1.83097</c:v>
                </c:pt>
                <c:pt idx="708">
                  <c:v>1.81755</c:v>
                </c:pt>
                <c:pt idx="709">
                  <c:v>1.792</c:v>
                </c:pt>
                <c:pt idx="710">
                  <c:v>1.76922</c:v>
                </c:pt>
                <c:pt idx="711">
                  <c:v>1.7524999999999999</c:v>
                </c:pt>
                <c:pt idx="712">
                  <c:v>1.7364200000000001</c:v>
                </c:pt>
                <c:pt idx="713">
                  <c:v>1.72085</c:v>
                </c:pt>
                <c:pt idx="714">
                  <c:v>1.7095800000000001</c:v>
                </c:pt>
                <c:pt idx="715">
                  <c:v>1.69868</c:v>
                </c:pt>
                <c:pt idx="716">
                  <c:v>1.6880500000000001</c:v>
                </c:pt>
                <c:pt idx="717">
                  <c:v>1.67767</c:v>
                </c:pt>
                <c:pt idx="718">
                  <c:v>1.6700600000000001</c:v>
                </c:pt>
                <c:pt idx="719">
                  <c:v>1.6626399999999999</c:v>
                </c:pt>
                <c:pt idx="720">
                  <c:v>1.64822</c:v>
                </c:pt>
                <c:pt idx="721">
                  <c:v>1.6342699999999999</c:v>
                </c:pt>
                <c:pt idx="722">
                  <c:v>1.6239600000000001</c:v>
                </c:pt>
                <c:pt idx="723">
                  <c:v>1.6139300000000001</c:v>
                </c:pt>
                <c:pt idx="724">
                  <c:v>1.6041300000000001</c:v>
                </c:pt>
                <c:pt idx="725">
                  <c:v>1.59453</c:v>
                </c:pt>
                <c:pt idx="726">
                  <c:v>1.5850900000000001</c:v>
                </c:pt>
                <c:pt idx="727">
                  <c:v>1.5777000000000001</c:v>
                </c:pt>
                <c:pt idx="728">
                  <c:v>1.57043</c:v>
                </c:pt>
                <c:pt idx="729">
                  <c:v>1.5632900000000001</c:v>
                </c:pt>
                <c:pt idx="730">
                  <c:v>1.55626</c:v>
                </c:pt>
                <c:pt idx="731">
                  <c:v>1.5493399999999999</c:v>
                </c:pt>
                <c:pt idx="732">
                  <c:v>1.5425500000000001</c:v>
                </c:pt>
                <c:pt idx="733">
                  <c:v>1.53589</c:v>
                </c:pt>
                <c:pt idx="734">
                  <c:v>1.5345800000000001</c:v>
                </c:pt>
                <c:pt idx="735">
                  <c:v>1.53067</c:v>
                </c:pt>
                <c:pt idx="736">
                  <c:v>1.52559</c:v>
                </c:pt>
                <c:pt idx="737">
                  <c:v>1.5207200000000001</c:v>
                </c:pt>
                <c:pt idx="738">
                  <c:v>1.5160800000000001</c:v>
                </c:pt>
                <c:pt idx="739">
                  <c:v>1.51172</c:v>
                </c:pt>
                <c:pt idx="740">
                  <c:v>1.5077199999999999</c:v>
                </c:pt>
                <c:pt idx="741">
                  <c:v>1.50637</c:v>
                </c:pt>
                <c:pt idx="742">
                  <c:v>1.50566</c:v>
                </c:pt>
                <c:pt idx="743">
                  <c:v>1.50583</c:v>
                </c:pt>
                <c:pt idx="744">
                  <c:v>1.50725</c:v>
                </c:pt>
                <c:pt idx="745">
                  <c:v>1.5088699999999999</c:v>
                </c:pt>
                <c:pt idx="746">
                  <c:v>1.5116099999999999</c:v>
                </c:pt>
                <c:pt idx="747">
                  <c:v>1.52295</c:v>
                </c:pt>
                <c:pt idx="748">
                  <c:v>1.5306299999999999</c:v>
                </c:pt>
                <c:pt idx="749">
                  <c:v>1.54071</c:v>
                </c:pt>
                <c:pt idx="750">
                  <c:v>1.55379</c:v>
                </c:pt>
                <c:pt idx="751">
                  <c:v>1.5682</c:v>
                </c:pt>
                <c:pt idx="752">
                  <c:v>1.61337</c:v>
                </c:pt>
                <c:pt idx="753">
                  <c:v>1.68</c:v>
                </c:pt>
                <c:pt idx="754">
                  <c:v>1.6943999999999999</c:v>
                </c:pt>
                <c:pt idx="755">
                  <c:v>1.7419800000000001</c:v>
                </c:pt>
                <c:pt idx="756">
                  <c:v>1.7574399999999999</c:v>
                </c:pt>
                <c:pt idx="757">
                  <c:v>1.77267</c:v>
                </c:pt>
                <c:pt idx="758">
                  <c:v>1.77996</c:v>
                </c:pt>
                <c:pt idx="759">
                  <c:v>1.7871300000000001</c:v>
                </c:pt>
                <c:pt idx="760">
                  <c:v>1.79399</c:v>
                </c:pt>
                <c:pt idx="761">
                  <c:v>1.80078</c:v>
                </c:pt>
                <c:pt idx="762">
                  <c:v>1.8110200000000001</c:v>
                </c:pt>
                <c:pt idx="763">
                  <c:v>1.8200499999999999</c:v>
                </c:pt>
                <c:pt idx="764">
                  <c:v>1.8277300000000001</c:v>
                </c:pt>
                <c:pt idx="765">
                  <c:v>1.8306800000000001</c:v>
                </c:pt>
                <c:pt idx="766">
                  <c:v>1.8322099999999999</c:v>
                </c:pt>
                <c:pt idx="767">
                  <c:v>1.8323700000000001</c:v>
                </c:pt>
                <c:pt idx="768">
                  <c:v>1.8274600000000001</c:v>
                </c:pt>
                <c:pt idx="769">
                  <c:v>1.82142</c:v>
                </c:pt>
                <c:pt idx="770">
                  <c:v>1.8143899999999999</c:v>
                </c:pt>
                <c:pt idx="771">
                  <c:v>1.8104499999999999</c:v>
                </c:pt>
                <c:pt idx="772">
                  <c:v>1.8052699999999999</c:v>
                </c:pt>
                <c:pt idx="773">
                  <c:v>1.79983</c:v>
                </c:pt>
                <c:pt idx="774">
                  <c:v>1.78308</c:v>
                </c:pt>
                <c:pt idx="775">
                  <c:v>1.77145</c:v>
                </c:pt>
                <c:pt idx="776">
                  <c:v>1.7458499999999999</c:v>
                </c:pt>
                <c:pt idx="777">
                  <c:v>1.7201900000000001</c:v>
                </c:pt>
                <c:pt idx="778">
                  <c:v>1.6606300000000001</c:v>
                </c:pt>
                <c:pt idx="779">
                  <c:v>1.6134900000000001</c:v>
                </c:pt>
                <c:pt idx="780">
                  <c:v>1.57874</c:v>
                </c:pt>
                <c:pt idx="781">
                  <c:v>1.56372</c:v>
                </c:pt>
                <c:pt idx="782">
                  <c:v>1.55131</c:v>
                </c:pt>
                <c:pt idx="783">
                  <c:v>1.5298</c:v>
                </c:pt>
                <c:pt idx="784">
                  <c:v>1.51197</c:v>
                </c:pt>
                <c:pt idx="785">
                  <c:v>1.4996</c:v>
                </c:pt>
                <c:pt idx="786">
                  <c:v>1.4884500000000001</c:v>
                </c:pt>
                <c:pt idx="787">
                  <c:v>1.4781899999999999</c:v>
                </c:pt>
                <c:pt idx="788">
                  <c:v>1.4715</c:v>
                </c:pt>
                <c:pt idx="789">
                  <c:v>1.4653400000000001</c:v>
                </c:pt>
                <c:pt idx="790">
                  <c:v>1.4595800000000001</c:v>
                </c:pt>
                <c:pt idx="791">
                  <c:v>1.45424</c:v>
                </c:pt>
                <c:pt idx="792">
                  <c:v>1.4489799999999999</c:v>
                </c:pt>
                <c:pt idx="793">
                  <c:v>1.4450400000000001</c:v>
                </c:pt>
                <c:pt idx="794">
                  <c:v>1.4327399999999999</c:v>
                </c:pt>
                <c:pt idx="795">
                  <c:v>1.4215</c:v>
                </c:pt>
                <c:pt idx="796">
                  <c:v>1.4210499999999999</c:v>
                </c:pt>
                <c:pt idx="797">
                  <c:v>1.4208700000000001</c:v>
                </c:pt>
                <c:pt idx="798">
                  <c:v>1.4271400000000001</c:v>
                </c:pt>
                <c:pt idx="799">
                  <c:v>1.43163</c:v>
                </c:pt>
                <c:pt idx="800">
                  <c:v>1.4376</c:v>
                </c:pt>
                <c:pt idx="801">
                  <c:v>1.45363</c:v>
                </c:pt>
                <c:pt idx="802">
                  <c:v>1.5829500000000001</c:v>
                </c:pt>
                <c:pt idx="803">
                  <c:v>1.5923499999999999</c:v>
                </c:pt>
                <c:pt idx="804">
                  <c:v>1.59307</c:v>
                </c:pt>
                <c:pt idx="805">
                  <c:v>1.58962</c:v>
                </c:pt>
                <c:pt idx="806">
                  <c:v>1.5693299999999999</c:v>
                </c:pt>
                <c:pt idx="807">
                  <c:v>1.4483200000000001</c:v>
                </c:pt>
                <c:pt idx="808">
                  <c:v>1.4366699999999999</c:v>
                </c:pt>
                <c:pt idx="809">
                  <c:v>1.43228</c:v>
                </c:pt>
                <c:pt idx="810">
                  <c:v>1.4301699999999999</c:v>
                </c:pt>
                <c:pt idx="811">
                  <c:v>1.4296</c:v>
                </c:pt>
                <c:pt idx="812">
                  <c:v>1.4254800000000001</c:v>
                </c:pt>
                <c:pt idx="813">
                  <c:v>1.4235500000000001</c:v>
                </c:pt>
                <c:pt idx="814">
                  <c:v>1.42364</c:v>
                </c:pt>
                <c:pt idx="815">
                  <c:v>1.42387</c:v>
                </c:pt>
                <c:pt idx="816">
                  <c:v>1.4253499999999999</c:v>
                </c:pt>
                <c:pt idx="817">
                  <c:v>1.43923</c:v>
                </c:pt>
                <c:pt idx="818">
                  <c:v>1.4406600000000001</c:v>
                </c:pt>
                <c:pt idx="819">
                  <c:v>1.4617800000000001</c:v>
                </c:pt>
                <c:pt idx="820">
                  <c:v>1.4813000000000001</c:v>
                </c:pt>
                <c:pt idx="821">
                  <c:v>1.4950699999999999</c:v>
                </c:pt>
                <c:pt idx="822">
                  <c:v>1.51152</c:v>
                </c:pt>
                <c:pt idx="823">
                  <c:v>1.5341100000000001</c:v>
                </c:pt>
                <c:pt idx="824">
                  <c:v>1.56725</c:v>
                </c:pt>
                <c:pt idx="825">
                  <c:v>1.5865100000000001</c:v>
                </c:pt>
                <c:pt idx="826">
                  <c:v>1.6074299999999999</c:v>
                </c:pt>
                <c:pt idx="827">
                  <c:v>1.65984</c:v>
                </c:pt>
                <c:pt idx="828">
                  <c:v>1.7200299999999999</c:v>
                </c:pt>
                <c:pt idx="829">
                  <c:v>1.77641</c:v>
                </c:pt>
                <c:pt idx="830">
                  <c:v>1.7994399999999999</c:v>
                </c:pt>
                <c:pt idx="831">
                  <c:v>1.7807900000000001</c:v>
                </c:pt>
                <c:pt idx="832">
                  <c:v>1.7667999999999999</c:v>
                </c:pt>
                <c:pt idx="833">
                  <c:v>1.74013</c:v>
                </c:pt>
                <c:pt idx="834">
                  <c:v>1.7258500000000001</c:v>
                </c:pt>
                <c:pt idx="835">
                  <c:v>1.66544</c:v>
                </c:pt>
                <c:pt idx="836">
                  <c:v>1.61195</c:v>
                </c:pt>
                <c:pt idx="837">
                  <c:v>1.60005</c:v>
                </c:pt>
                <c:pt idx="838">
                  <c:v>1.56749</c:v>
                </c:pt>
                <c:pt idx="839">
                  <c:v>1.5348299999999999</c:v>
                </c:pt>
                <c:pt idx="840">
                  <c:v>1.51058</c:v>
                </c:pt>
                <c:pt idx="841">
                  <c:v>1.49221</c:v>
                </c:pt>
                <c:pt idx="842">
                  <c:v>1.4771799999999999</c:v>
                </c:pt>
                <c:pt idx="843">
                  <c:v>1.42604</c:v>
                </c:pt>
                <c:pt idx="844">
                  <c:v>1.415</c:v>
                </c:pt>
                <c:pt idx="845">
                  <c:v>1.40802</c:v>
                </c:pt>
                <c:pt idx="846">
                  <c:v>1.40103</c:v>
                </c:pt>
                <c:pt idx="847">
                  <c:v>1.4039900000000001</c:v>
                </c:pt>
                <c:pt idx="848">
                  <c:v>1.40198</c:v>
                </c:pt>
                <c:pt idx="849">
                  <c:v>1.39303</c:v>
                </c:pt>
                <c:pt idx="850">
                  <c:v>1.39906</c:v>
                </c:pt>
                <c:pt idx="851">
                  <c:v>1.41726</c:v>
                </c:pt>
                <c:pt idx="852">
                  <c:v>1.4275500000000001</c:v>
                </c:pt>
                <c:pt idx="853">
                  <c:v>1.4388700000000001</c:v>
                </c:pt>
                <c:pt idx="854">
                  <c:v>1.4258900000000001</c:v>
                </c:pt>
                <c:pt idx="855">
                  <c:v>1.38605</c:v>
                </c:pt>
                <c:pt idx="856">
                  <c:v>1.3561099999999999</c:v>
                </c:pt>
                <c:pt idx="857">
                  <c:v>1.3560700000000001</c:v>
                </c:pt>
                <c:pt idx="858">
                  <c:v>1.37496</c:v>
                </c:pt>
                <c:pt idx="859">
                  <c:v>1.37601</c:v>
                </c:pt>
                <c:pt idx="860">
                  <c:v>1.4062300000000001</c:v>
                </c:pt>
                <c:pt idx="861">
                  <c:v>1.4742500000000001</c:v>
                </c:pt>
                <c:pt idx="862">
                  <c:v>1.5159899999999999</c:v>
                </c:pt>
                <c:pt idx="863">
                  <c:v>1.5375099999999999</c:v>
                </c:pt>
                <c:pt idx="864">
                  <c:v>1.5598799999999999</c:v>
                </c:pt>
                <c:pt idx="865">
                  <c:v>1.59863</c:v>
                </c:pt>
                <c:pt idx="866">
                  <c:v>1.6135699999999999</c:v>
                </c:pt>
                <c:pt idx="867">
                  <c:v>1.59663</c:v>
                </c:pt>
                <c:pt idx="868">
                  <c:v>1.55487</c:v>
                </c:pt>
                <c:pt idx="869">
                  <c:v>1.50427</c:v>
                </c:pt>
                <c:pt idx="870">
                  <c:v>1.45523</c:v>
                </c:pt>
                <c:pt idx="871">
                  <c:v>1.4151100000000001</c:v>
                </c:pt>
                <c:pt idx="872">
                  <c:v>1.38212</c:v>
                </c:pt>
                <c:pt idx="873">
                  <c:v>1.32813</c:v>
                </c:pt>
                <c:pt idx="874">
                  <c:v>1.2950900000000001</c:v>
                </c:pt>
                <c:pt idx="875">
                  <c:v>1.2740400000000001</c:v>
                </c:pt>
                <c:pt idx="876">
                  <c:v>1.2570600000000001</c:v>
                </c:pt>
                <c:pt idx="877">
                  <c:v>1.2320599999999999</c:v>
                </c:pt>
                <c:pt idx="878">
                  <c:v>1.2280800000000001</c:v>
                </c:pt>
                <c:pt idx="879">
                  <c:v>1.23706</c:v>
                </c:pt>
                <c:pt idx="880">
                  <c:v>1.274</c:v>
                </c:pt>
                <c:pt idx="881">
                  <c:v>1.2934600000000001</c:v>
                </c:pt>
                <c:pt idx="882">
                  <c:v>1.3128500000000001</c:v>
                </c:pt>
                <c:pt idx="883">
                  <c:v>1.3435900000000001</c:v>
                </c:pt>
                <c:pt idx="884">
                  <c:v>1.3538300000000001</c:v>
                </c:pt>
                <c:pt idx="885">
                  <c:v>1.38794</c:v>
                </c:pt>
                <c:pt idx="886">
                  <c:v>1.42197</c:v>
                </c:pt>
                <c:pt idx="887">
                  <c:v>1.43997</c:v>
                </c:pt>
                <c:pt idx="888">
                  <c:v>1.4450099999999999</c:v>
                </c:pt>
                <c:pt idx="889">
                  <c:v>1.45722</c:v>
                </c:pt>
                <c:pt idx="890">
                  <c:v>1.49535</c:v>
                </c:pt>
                <c:pt idx="891">
                  <c:v>1.5773600000000001</c:v>
                </c:pt>
                <c:pt idx="892">
                  <c:v>1.5757399999999999</c:v>
                </c:pt>
                <c:pt idx="893">
                  <c:v>1.57559</c:v>
                </c:pt>
                <c:pt idx="894">
                  <c:v>1.5404500000000001</c:v>
                </c:pt>
                <c:pt idx="895">
                  <c:v>1.50125</c:v>
                </c:pt>
                <c:pt idx="896">
                  <c:v>1.47221</c:v>
                </c:pt>
                <c:pt idx="897">
                  <c:v>1.4540599999999999</c:v>
                </c:pt>
                <c:pt idx="898">
                  <c:v>1.4520299999999999</c:v>
                </c:pt>
                <c:pt idx="899">
                  <c:v>1.446</c:v>
                </c:pt>
                <c:pt idx="900">
                  <c:v>1.43909</c:v>
                </c:pt>
                <c:pt idx="901">
                  <c:v>1.4227399999999999</c:v>
                </c:pt>
                <c:pt idx="902">
                  <c:v>1.3977599999999999</c:v>
                </c:pt>
                <c:pt idx="903">
                  <c:v>1.40822</c:v>
                </c:pt>
                <c:pt idx="904">
                  <c:v>1.42439</c:v>
                </c:pt>
                <c:pt idx="905">
                  <c:v>1.45861</c:v>
                </c:pt>
                <c:pt idx="906">
                  <c:v>1.4909300000000001</c:v>
                </c:pt>
                <c:pt idx="907">
                  <c:v>1.4989300000000001</c:v>
                </c:pt>
                <c:pt idx="908">
                  <c:v>1.5112399999999999</c:v>
                </c:pt>
                <c:pt idx="909">
                  <c:v>1.5270600000000001</c:v>
                </c:pt>
                <c:pt idx="910">
                  <c:v>1.55114</c:v>
                </c:pt>
                <c:pt idx="911">
                  <c:v>1.59118</c:v>
                </c:pt>
                <c:pt idx="912">
                  <c:v>1.6161000000000001</c:v>
                </c:pt>
                <c:pt idx="913">
                  <c:v>1.6502699999999999</c:v>
                </c:pt>
                <c:pt idx="914">
                  <c:v>1.6596</c:v>
                </c:pt>
                <c:pt idx="915">
                  <c:v>1.6953</c:v>
                </c:pt>
                <c:pt idx="916">
                  <c:v>1.7605900000000001</c:v>
                </c:pt>
                <c:pt idx="917">
                  <c:v>1.8557900000000001</c:v>
                </c:pt>
                <c:pt idx="918">
                  <c:v>1.98976</c:v>
                </c:pt>
                <c:pt idx="919">
                  <c:v>2.1650299999999998</c:v>
                </c:pt>
                <c:pt idx="920">
                  <c:v>2.2545000000000002</c:v>
                </c:pt>
                <c:pt idx="921">
                  <c:v>2.3117999999999999</c:v>
                </c:pt>
                <c:pt idx="922">
                  <c:v>2.3309199999999999</c:v>
                </c:pt>
                <c:pt idx="923">
                  <c:v>2.37853</c:v>
                </c:pt>
                <c:pt idx="924">
                  <c:v>2.3848600000000002</c:v>
                </c:pt>
                <c:pt idx="925">
                  <c:v>2.3845700000000001</c:v>
                </c:pt>
                <c:pt idx="926">
                  <c:v>2.3666200000000002</c:v>
                </c:pt>
                <c:pt idx="927">
                  <c:v>2.3486899999999999</c:v>
                </c:pt>
                <c:pt idx="928">
                  <c:v>2.2859099999999999</c:v>
                </c:pt>
                <c:pt idx="929">
                  <c:v>2.2792699999999999</c:v>
                </c:pt>
                <c:pt idx="930">
                  <c:v>2.2657099999999999</c:v>
                </c:pt>
                <c:pt idx="931">
                  <c:v>2.1915</c:v>
                </c:pt>
                <c:pt idx="932">
                  <c:v>2.1025299999999998</c:v>
                </c:pt>
                <c:pt idx="933">
                  <c:v>1.94479</c:v>
                </c:pt>
                <c:pt idx="934">
                  <c:v>1.8332299999999999</c:v>
                </c:pt>
                <c:pt idx="935">
                  <c:v>1.82969</c:v>
                </c:pt>
                <c:pt idx="936">
                  <c:v>1.8198399999999999</c:v>
                </c:pt>
                <c:pt idx="937">
                  <c:v>1.7514700000000001</c:v>
                </c:pt>
                <c:pt idx="938">
                  <c:v>1.6974199999999999</c:v>
                </c:pt>
                <c:pt idx="939">
                  <c:v>1.6928099999999999</c:v>
                </c:pt>
                <c:pt idx="940">
                  <c:v>1.6242799999999999</c:v>
                </c:pt>
                <c:pt idx="941">
                  <c:v>1.59131</c:v>
                </c:pt>
                <c:pt idx="942">
                  <c:v>1.57507</c:v>
                </c:pt>
                <c:pt idx="943">
                  <c:v>1.5680799999999999</c:v>
                </c:pt>
                <c:pt idx="944">
                  <c:v>1.57389</c:v>
                </c:pt>
                <c:pt idx="945">
                  <c:v>1.5761400000000001</c:v>
                </c:pt>
                <c:pt idx="946">
                  <c:v>1.58409</c:v>
                </c:pt>
                <c:pt idx="947">
                  <c:v>1.59799</c:v>
                </c:pt>
                <c:pt idx="948">
                  <c:v>1.6096299999999999</c:v>
                </c:pt>
                <c:pt idx="949">
                  <c:v>1.6320399999999999</c:v>
                </c:pt>
                <c:pt idx="950">
                  <c:v>1.6710700000000001</c:v>
                </c:pt>
                <c:pt idx="951">
                  <c:v>1.7000500000000001</c:v>
                </c:pt>
                <c:pt idx="952">
                  <c:v>1.73291</c:v>
                </c:pt>
                <c:pt idx="953">
                  <c:v>1.7549699999999999</c:v>
                </c:pt>
                <c:pt idx="954">
                  <c:v>1.7519400000000001</c:v>
                </c:pt>
                <c:pt idx="955">
                  <c:v>1.72603</c:v>
                </c:pt>
                <c:pt idx="956">
                  <c:v>1.7118800000000001</c:v>
                </c:pt>
                <c:pt idx="957">
                  <c:v>1.69679</c:v>
                </c:pt>
                <c:pt idx="958">
                  <c:v>1.6714199999999999</c:v>
                </c:pt>
                <c:pt idx="959">
                  <c:v>1.65384</c:v>
                </c:pt>
                <c:pt idx="960">
                  <c:v>1.63304</c:v>
                </c:pt>
                <c:pt idx="961">
                  <c:v>1.6228</c:v>
                </c:pt>
                <c:pt idx="962">
                  <c:v>1.6192</c:v>
                </c:pt>
                <c:pt idx="963">
                  <c:v>1.61707</c:v>
                </c:pt>
                <c:pt idx="964">
                  <c:v>1.61785</c:v>
                </c:pt>
                <c:pt idx="965">
                  <c:v>1.6480600000000001</c:v>
                </c:pt>
                <c:pt idx="966">
                  <c:v>1.6980599999999999</c:v>
                </c:pt>
                <c:pt idx="967">
                  <c:v>1.76403</c:v>
                </c:pt>
                <c:pt idx="968">
                  <c:v>1.8391999999999999</c:v>
                </c:pt>
                <c:pt idx="969">
                  <c:v>1.87191</c:v>
                </c:pt>
                <c:pt idx="970">
                  <c:v>1.8936500000000001</c:v>
                </c:pt>
                <c:pt idx="971">
                  <c:v>1.8916900000000001</c:v>
                </c:pt>
                <c:pt idx="972">
                  <c:v>1.8349299999999999</c:v>
                </c:pt>
                <c:pt idx="973">
                  <c:v>1.7610399999999999</c:v>
                </c:pt>
                <c:pt idx="974">
                  <c:v>1.69635</c:v>
                </c:pt>
                <c:pt idx="975">
                  <c:v>1.6480699999999999</c:v>
                </c:pt>
                <c:pt idx="976">
                  <c:v>1.61408</c:v>
                </c:pt>
                <c:pt idx="977">
                  <c:v>1.5720799999999999</c:v>
                </c:pt>
                <c:pt idx="978">
                  <c:v>1.5500700000000001</c:v>
                </c:pt>
                <c:pt idx="979">
                  <c:v>1.5369600000000001</c:v>
                </c:pt>
                <c:pt idx="980">
                  <c:v>1.52901</c:v>
                </c:pt>
                <c:pt idx="981">
                  <c:v>1.53233</c:v>
                </c:pt>
                <c:pt idx="982">
                  <c:v>1.5372399999999999</c:v>
                </c:pt>
                <c:pt idx="983">
                  <c:v>1.5342</c:v>
                </c:pt>
                <c:pt idx="984">
                  <c:v>1.51803</c:v>
                </c:pt>
                <c:pt idx="985">
                  <c:v>1.51403</c:v>
                </c:pt>
                <c:pt idx="986">
                  <c:v>1.52108</c:v>
                </c:pt>
                <c:pt idx="987">
                  <c:v>1.57101</c:v>
                </c:pt>
                <c:pt idx="988">
                  <c:v>1.57212</c:v>
                </c:pt>
                <c:pt idx="989">
                  <c:v>1.60412</c:v>
                </c:pt>
                <c:pt idx="990">
                  <c:v>1.6583300000000001</c:v>
                </c:pt>
                <c:pt idx="991">
                  <c:v>1.7494000000000001</c:v>
                </c:pt>
                <c:pt idx="992">
                  <c:v>1.8983000000000001</c:v>
                </c:pt>
                <c:pt idx="993">
                  <c:v>1.9761</c:v>
                </c:pt>
                <c:pt idx="994">
                  <c:v>2.0585599999999999</c:v>
                </c:pt>
                <c:pt idx="995">
                  <c:v>2.1377000000000002</c:v>
                </c:pt>
                <c:pt idx="996">
                  <c:v>2.19645</c:v>
                </c:pt>
                <c:pt idx="997">
                  <c:v>2.2202199999999999</c:v>
                </c:pt>
                <c:pt idx="998">
                  <c:v>2.20024</c:v>
                </c:pt>
                <c:pt idx="999">
                  <c:v>2.1425700000000001</c:v>
                </c:pt>
                <c:pt idx="1000">
                  <c:v>2.0640499999999999</c:v>
                </c:pt>
                <c:pt idx="1001">
                  <c:v>1.9372400000000001</c:v>
                </c:pt>
                <c:pt idx="1002">
                  <c:v>1.8777299999999999</c:v>
                </c:pt>
                <c:pt idx="1003">
                  <c:v>1.82613</c:v>
                </c:pt>
                <c:pt idx="1004">
                  <c:v>1.79396</c:v>
                </c:pt>
                <c:pt idx="1005">
                  <c:v>1.7824599999999999</c:v>
                </c:pt>
                <c:pt idx="1006">
                  <c:v>1.7806500000000001</c:v>
                </c:pt>
                <c:pt idx="1007">
                  <c:v>1.7810999999999999</c:v>
                </c:pt>
                <c:pt idx="1008">
                  <c:v>1.7801800000000001</c:v>
                </c:pt>
                <c:pt idx="1009">
                  <c:v>1.78087</c:v>
                </c:pt>
                <c:pt idx="1010">
                  <c:v>1.7814399999999999</c:v>
                </c:pt>
                <c:pt idx="1011">
                  <c:v>1.7862</c:v>
                </c:pt>
                <c:pt idx="1012">
                  <c:v>1.8130999999999999</c:v>
                </c:pt>
                <c:pt idx="1013">
                  <c:v>1.8280000000000001</c:v>
                </c:pt>
                <c:pt idx="1014">
                  <c:v>1.8443400000000001</c:v>
                </c:pt>
                <c:pt idx="1015">
                  <c:v>1.8545100000000001</c:v>
                </c:pt>
                <c:pt idx="1016">
                  <c:v>1.8674500000000001</c:v>
                </c:pt>
                <c:pt idx="1017">
                  <c:v>1.8982600000000001</c:v>
                </c:pt>
                <c:pt idx="1018">
                  <c:v>1.9432</c:v>
                </c:pt>
                <c:pt idx="1019">
                  <c:v>2.00318</c:v>
                </c:pt>
                <c:pt idx="1020">
                  <c:v>2.1587200000000002</c:v>
                </c:pt>
                <c:pt idx="1021">
                  <c:v>2.21238</c:v>
                </c:pt>
                <c:pt idx="1022">
                  <c:v>2.2103700000000002</c:v>
                </c:pt>
                <c:pt idx="1023">
                  <c:v>2.2092399999999999</c:v>
                </c:pt>
                <c:pt idx="1024">
                  <c:v>2.1486100000000001</c:v>
                </c:pt>
                <c:pt idx="1025">
                  <c:v>2.0659700000000001</c:v>
                </c:pt>
                <c:pt idx="1026">
                  <c:v>2.0255100000000001</c:v>
                </c:pt>
                <c:pt idx="1027">
                  <c:v>1.9863299999999999</c:v>
                </c:pt>
                <c:pt idx="1028">
                  <c:v>1.9232199999999999</c:v>
                </c:pt>
                <c:pt idx="1029">
                  <c:v>1.89689</c:v>
                </c:pt>
                <c:pt idx="1030">
                  <c:v>1.8745700000000001</c:v>
                </c:pt>
                <c:pt idx="1031">
                  <c:v>1.8021199999999999</c:v>
                </c:pt>
                <c:pt idx="1032">
                  <c:v>1.7864800000000001</c:v>
                </c:pt>
                <c:pt idx="1033">
                  <c:v>1.76309</c:v>
                </c:pt>
                <c:pt idx="1034">
                  <c:v>1.7400800000000001</c:v>
                </c:pt>
                <c:pt idx="1035">
                  <c:v>1.7250700000000001</c:v>
                </c:pt>
                <c:pt idx="1036">
                  <c:v>1.70303</c:v>
                </c:pt>
                <c:pt idx="1037">
                  <c:v>1.6877</c:v>
                </c:pt>
                <c:pt idx="1038">
                  <c:v>1.67395</c:v>
                </c:pt>
                <c:pt idx="1039">
                  <c:v>1.6653100000000001</c:v>
                </c:pt>
                <c:pt idx="1040">
                  <c:v>1.6635</c:v>
                </c:pt>
                <c:pt idx="1041">
                  <c:v>1.6619900000000001</c:v>
                </c:pt>
                <c:pt idx="1042">
                  <c:v>1.6625099999999999</c:v>
                </c:pt>
                <c:pt idx="1043">
                  <c:v>1.66275</c:v>
                </c:pt>
                <c:pt idx="1044">
                  <c:v>1.6618299999999999</c:v>
                </c:pt>
                <c:pt idx="1045">
                  <c:v>1.6640299999999999</c:v>
                </c:pt>
                <c:pt idx="1046">
                  <c:v>1.66818</c:v>
                </c:pt>
                <c:pt idx="1047">
                  <c:v>1.6730100000000001</c:v>
                </c:pt>
                <c:pt idx="1048">
                  <c:v>1.6780600000000001</c:v>
                </c:pt>
                <c:pt idx="1049">
                  <c:v>1.6834499999999999</c:v>
                </c:pt>
                <c:pt idx="1050">
                  <c:v>1.6980599999999999</c:v>
                </c:pt>
                <c:pt idx="1051">
                  <c:v>1.7081</c:v>
                </c:pt>
                <c:pt idx="1052">
                  <c:v>1.7380199999999999</c:v>
                </c:pt>
                <c:pt idx="1053">
                  <c:v>1.7651399999999999</c:v>
                </c:pt>
                <c:pt idx="1054">
                  <c:v>1.79338</c:v>
                </c:pt>
                <c:pt idx="1055">
                  <c:v>1.8050900000000001</c:v>
                </c:pt>
                <c:pt idx="1056">
                  <c:v>1.85904</c:v>
                </c:pt>
                <c:pt idx="1057">
                  <c:v>1.8725400000000001</c:v>
                </c:pt>
                <c:pt idx="1058">
                  <c:v>1.8868799999999999</c:v>
                </c:pt>
                <c:pt idx="1059">
                  <c:v>1.89747</c:v>
                </c:pt>
                <c:pt idx="1060">
                  <c:v>1.9079699999999999</c:v>
                </c:pt>
                <c:pt idx="1061">
                  <c:v>1.91143</c:v>
                </c:pt>
                <c:pt idx="1062">
                  <c:v>1.9170199999999999</c:v>
                </c:pt>
                <c:pt idx="1063">
                  <c:v>1.9351499999999999</c:v>
                </c:pt>
                <c:pt idx="1064">
                  <c:v>1.95208</c:v>
                </c:pt>
                <c:pt idx="1065">
                  <c:v>2.0009000000000001</c:v>
                </c:pt>
                <c:pt idx="1066">
                  <c:v>2.0186999999999999</c:v>
                </c:pt>
                <c:pt idx="1067">
                  <c:v>2.0300600000000002</c:v>
                </c:pt>
                <c:pt idx="1068">
                  <c:v>2.1069499999999999</c:v>
                </c:pt>
                <c:pt idx="1069">
                  <c:v>2.11782</c:v>
                </c:pt>
                <c:pt idx="1070">
                  <c:v>2.1048900000000001</c:v>
                </c:pt>
                <c:pt idx="1071">
                  <c:v>2.0859299999999998</c:v>
                </c:pt>
                <c:pt idx="1072">
                  <c:v>2.07199</c:v>
                </c:pt>
                <c:pt idx="1073">
                  <c:v>2.0651000000000002</c:v>
                </c:pt>
                <c:pt idx="1074">
                  <c:v>2.0800900000000002</c:v>
                </c:pt>
                <c:pt idx="1075">
                  <c:v>2.1440999999999999</c:v>
                </c:pt>
                <c:pt idx="1076">
                  <c:v>2.1640199999999998</c:v>
                </c:pt>
                <c:pt idx="1077">
                  <c:v>2.2360699999999998</c:v>
                </c:pt>
                <c:pt idx="1078">
                  <c:v>2.3105199999999999</c:v>
                </c:pt>
                <c:pt idx="1079">
                  <c:v>2.3392499999999998</c:v>
                </c:pt>
                <c:pt idx="1080">
                  <c:v>2.3384800000000001</c:v>
                </c:pt>
                <c:pt idx="1081">
                  <c:v>2.3113100000000002</c:v>
                </c:pt>
                <c:pt idx="1082">
                  <c:v>2.3096999999999999</c:v>
                </c:pt>
                <c:pt idx="1083">
                  <c:v>2.1957599999999999</c:v>
                </c:pt>
                <c:pt idx="1084">
                  <c:v>2.1226600000000002</c:v>
                </c:pt>
                <c:pt idx="1085">
                  <c:v>2.0787</c:v>
                </c:pt>
                <c:pt idx="1086">
                  <c:v>1.958</c:v>
                </c:pt>
                <c:pt idx="1087">
                  <c:v>1.92028</c:v>
                </c:pt>
                <c:pt idx="1088">
                  <c:v>1.9122399999999999</c:v>
                </c:pt>
                <c:pt idx="1089">
                  <c:v>1.90682</c:v>
                </c:pt>
                <c:pt idx="1090">
                  <c:v>1.7920199999999999</c:v>
                </c:pt>
                <c:pt idx="1091">
                  <c:v>1.6898</c:v>
                </c:pt>
                <c:pt idx="1092">
                  <c:v>1.6550400000000001</c:v>
                </c:pt>
                <c:pt idx="1093">
                  <c:v>1.62723</c:v>
                </c:pt>
                <c:pt idx="1094">
                  <c:v>1.6175600000000001</c:v>
                </c:pt>
                <c:pt idx="1095">
                  <c:v>1.6166700000000001</c:v>
                </c:pt>
                <c:pt idx="1096">
                  <c:v>1.61507</c:v>
                </c:pt>
                <c:pt idx="1097">
                  <c:v>1.6290899999999999</c:v>
                </c:pt>
                <c:pt idx="1098">
                  <c:v>1.6721699999999999</c:v>
                </c:pt>
                <c:pt idx="1099">
                  <c:v>1.67364</c:v>
                </c:pt>
                <c:pt idx="1100">
                  <c:v>1.6792800000000001</c:v>
                </c:pt>
                <c:pt idx="1101">
                  <c:v>1.68289</c:v>
                </c:pt>
                <c:pt idx="1102">
                  <c:v>1.6595899999999999</c:v>
                </c:pt>
                <c:pt idx="1103">
                  <c:v>1.6370499999999999</c:v>
                </c:pt>
                <c:pt idx="1104">
                  <c:v>1.60704</c:v>
                </c:pt>
                <c:pt idx="1105">
                  <c:v>1.57325</c:v>
                </c:pt>
                <c:pt idx="1106">
                  <c:v>1.5574300000000001</c:v>
                </c:pt>
                <c:pt idx="1107">
                  <c:v>1.60103</c:v>
                </c:pt>
                <c:pt idx="1108">
                  <c:v>1.6774800000000001</c:v>
                </c:pt>
                <c:pt idx="1109">
                  <c:v>1.7039500000000001</c:v>
                </c:pt>
                <c:pt idx="1110">
                  <c:v>1.7508900000000001</c:v>
                </c:pt>
                <c:pt idx="1111">
                  <c:v>1.78084</c:v>
                </c:pt>
                <c:pt idx="1112">
                  <c:v>1.78294</c:v>
                </c:pt>
                <c:pt idx="1113">
                  <c:v>1.75387</c:v>
                </c:pt>
                <c:pt idx="1114">
                  <c:v>1.6989399999999999</c:v>
                </c:pt>
                <c:pt idx="1115">
                  <c:v>1.6309899999999999</c:v>
                </c:pt>
                <c:pt idx="1116">
                  <c:v>1.5590299999999999</c:v>
                </c:pt>
                <c:pt idx="1117">
                  <c:v>1.4923900000000001</c:v>
                </c:pt>
                <c:pt idx="1118">
                  <c:v>1.42909</c:v>
                </c:pt>
                <c:pt idx="1119">
                  <c:v>1.3301000000000001</c:v>
                </c:pt>
                <c:pt idx="1120">
                  <c:v>1.25634</c:v>
                </c:pt>
                <c:pt idx="1121">
                  <c:v>1.2270099999999999</c:v>
                </c:pt>
                <c:pt idx="1122">
                  <c:v>1.1970499999999999</c:v>
                </c:pt>
                <c:pt idx="1123">
                  <c:v>1.1671100000000001</c:v>
                </c:pt>
                <c:pt idx="1124">
                  <c:v>1.13401</c:v>
                </c:pt>
                <c:pt idx="1125">
                  <c:v>1.1237900000000001</c:v>
                </c:pt>
                <c:pt idx="1126">
                  <c:v>1.1130199999999999</c:v>
                </c:pt>
                <c:pt idx="1127">
                  <c:v>1.0770299999999999</c:v>
                </c:pt>
                <c:pt idx="1128">
                  <c:v>1.0487500000000001</c:v>
                </c:pt>
                <c:pt idx="1129">
                  <c:v>1.0280499999999999</c:v>
                </c:pt>
                <c:pt idx="1130">
                  <c:v>1.0185200000000001</c:v>
                </c:pt>
                <c:pt idx="1131">
                  <c:v>1.0170399999999999</c:v>
                </c:pt>
                <c:pt idx="1132">
                  <c:v>1.01701</c:v>
                </c:pt>
                <c:pt idx="1133">
                  <c:v>1.01902</c:v>
                </c:pt>
                <c:pt idx="1134">
                  <c:v>1.02901</c:v>
                </c:pt>
                <c:pt idx="1135">
                  <c:v>1.0442400000000001</c:v>
                </c:pt>
                <c:pt idx="1136">
                  <c:v>1.05735</c:v>
                </c:pt>
                <c:pt idx="1137">
                  <c:v>1.0620099999999999</c:v>
                </c:pt>
                <c:pt idx="1138">
                  <c:v>1.07456</c:v>
                </c:pt>
                <c:pt idx="1139">
                  <c:v>1.08084</c:v>
                </c:pt>
                <c:pt idx="1140">
                  <c:v>1.08839</c:v>
                </c:pt>
                <c:pt idx="1141">
                  <c:v>1.11877</c:v>
                </c:pt>
                <c:pt idx="1142">
                  <c:v>1.15303</c:v>
                </c:pt>
                <c:pt idx="1143">
                  <c:v>1.19459</c:v>
                </c:pt>
                <c:pt idx="1144">
                  <c:v>1.238</c:v>
                </c:pt>
                <c:pt idx="1145">
                  <c:v>1.2606200000000001</c:v>
                </c:pt>
                <c:pt idx="1146">
                  <c:v>1.2821</c:v>
                </c:pt>
                <c:pt idx="1147">
                  <c:v>1.31609</c:v>
                </c:pt>
                <c:pt idx="1148">
                  <c:v>1.32742</c:v>
                </c:pt>
                <c:pt idx="1149">
                  <c:v>1.3738600000000001</c:v>
                </c:pt>
                <c:pt idx="1150">
                  <c:v>1.41839</c:v>
                </c:pt>
                <c:pt idx="1151">
                  <c:v>1.43963</c:v>
                </c:pt>
                <c:pt idx="1152">
                  <c:v>1.4599899999999999</c:v>
                </c:pt>
                <c:pt idx="1153">
                  <c:v>1.47295</c:v>
                </c:pt>
                <c:pt idx="1154">
                  <c:v>1.48051</c:v>
                </c:pt>
                <c:pt idx="1155">
                  <c:v>1.4959</c:v>
                </c:pt>
                <c:pt idx="1156">
                  <c:v>1.5057400000000001</c:v>
                </c:pt>
                <c:pt idx="1157">
                  <c:v>1.51115</c:v>
                </c:pt>
                <c:pt idx="1158">
                  <c:v>1.5153000000000001</c:v>
                </c:pt>
                <c:pt idx="1159">
                  <c:v>1.5204</c:v>
                </c:pt>
                <c:pt idx="1160">
                  <c:v>1.5197499999999999</c:v>
                </c:pt>
                <c:pt idx="1161">
                  <c:v>1.52044</c:v>
                </c:pt>
                <c:pt idx="1162">
                  <c:v>1.51892</c:v>
                </c:pt>
                <c:pt idx="1163">
                  <c:v>1.5173300000000001</c:v>
                </c:pt>
                <c:pt idx="1164">
                  <c:v>1.51417</c:v>
                </c:pt>
                <c:pt idx="1165">
                  <c:v>1.51098</c:v>
                </c:pt>
                <c:pt idx="1166">
                  <c:v>1.5016499999999999</c:v>
                </c:pt>
                <c:pt idx="1167">
                  <c:v>1.4933700000000001</c:v>
                </c:pt>
                <c:pt idx="1168">
                  <c:v>1.48949</c:v>
                </c:pt>
                <c:pt idx="1169">
                  <c:v>1.4860599999999999</c:v>
                </c:pt>
                <c:pt idx="1170">
                  <c:v>1.47838</c:v>
                </c:pt>
                <c:pt idx="1171">
                  <c:v>1.46987</c:v>
                </c:pt>
                <c:pt idx="1172">
                  <c:v>1.4637199999999999</c:v>
                </c:pt>
                <c:pt idx="1173">
                  <c:v>1.4573499999999999</c:v>
                </c:pt>
                <c:pt idx="1174">
                  <c:v>1.4551099999999999</c:v>
                </c:pt>
                <c:pt idx="1175">
                  <c:v>1.45353</c:v>
                </c:pt>
                <c:pt idx="1176">
                  <c:v>1.45394</c:v>
                </c:pt>
                <c:pt idx="1177">
                  <c:v>1.45441</c:v>
                </c:pt>
                <c:pt idx="1178">
                  <c:v>1.46156</c:v>
                </c:pt>
                <c:pt idx="1179">
                  <c:v>1.47</c:v>
                </c:pt>
                <c:pt idx="1180">
                  <c:v>1.47464</c:v>
                </c:pt>
                <c:pt idx="1181">
                  <c:v>1.48001</c:v>
                </c:pt>
                <c:pt idx="1182">
                  <c:v>1.4940100000000001</c:v>
                </c:pt>
                <c:pt idx="1183">
                  <c:v>1.5020500000000001</c:v>
                </c:pt>
                <c:pt idx="1184">
                  <c:v>1.5239799999999999</c:v>
                </c:pt>
                <c:pt idx="1185">
                  <c:v>1.5273399999999999</c:v>
                </c:pt>
                <c:pt idx="1186">
                  <c:v>1.5439799999999999</c:v>
                </c:pt>
                <c:pt idx="1187">
                  <c:v>1.55399</c:v>
                </c:pt>
                <c:pt idx="1188">
                  <c:v>1.5469200000000001</c:v>
                </c:pt>
                <c:pt idx="1189">
                  <c:v>1.5249699999999999</c:v>
                </c:pt>
                <c:pt idx="1190">
                  <c:v>1.4980199999999999</c:v>
                </c:pt>
                <c:pt idx="1191">
                  <c:v>1.45604</c:v>
                </c:pt>
                <c:pt idx="1192">
                  <c:v>1.4300200000000001</c:v>
                </c:pt>
                <c:pt idx="1193">
                  <c:v>1.4206099999999999</c:v>
                </c:pt>
                <c:pt idx="1194">
                  <c:v>1.4126300000000001</c:v>
                </c:pt>
                <c:pt idx="1195">
                  <c:v>1.40239</c:v>
                </c:pt>
                <c:pt idx="1196">
                  <c:v>1.39899</c:v>
                </c:pt>
                <c:pt idx="1197">
                  <c:v>1.3859900000000001</c:v>
                </c:pt>
                <c:pt idx="1198">
                  <c:v>1.3779600000000001</c:v>
                </c:pt>
                <c:pt idx="1199">
                  <c:v>1.36941</c:v>
                </c:pt>
                <c:pt idx="1200">
                  <c:v>1.3648499999999999</c:v>
                </c:pt>
                <c:pt idx="1201">
                  <c:v>1.35118</c:v>
                </c:pt>
                <c:pt idx="1202">
                  <c:v>1.3424199999999999</c:v>
                </c:pt>
                <c:pt idx="1203">
                  <c:v>1.33402</c:v>
                </c:pt>
                <c:pt idx="1204">
                  <c:v>1.32037</c:v>
                </c:pt>
                <c:pt idx="1205">
                  <c:v>1.3080000000000001</c:v>
                </c:pt>
                <c:pt idx="1206">
                  <c:v>1.30352</c:v>
                </c:pt>
                <c:pt idx="1207">
                  <c:v>1.30687</c:v>
                </c:pt>
                <c:pt idx="1208">
                  <c:v>1.3103199999999999</c:v>
                </c:pt>
                <c:pt idx="1209">
                  <c:v>1.3136300000000001</c:v>
                </c:pt>
                <c:pt idx="1210">
                  <c:v>1.31416</c:v>
                </c:pt>
                <c:pt idx="1211">
                  <c:v>1.31453</c:v>
                </c:pt>
                <c:pt idx="1212">
                  <c:v>1.3233200000000001</c:v>
                </c:pt>
                <c:pt idx="1213">
                  <c:v>1.32376</c:v>
                </c:pt>
                <c:pt idx="1214">
                  <c:v>1.3389599999999999</c:v>
                </c:pt>
                <c:pt idx="1215">
                  <c:v>1.3509899999999999</c:v>
                </c:pt>
                <c:pt idx="1216">
                  <c:v>1.3629199999999999</c:v>
                </c:pt>
                <c:pt idx="1217">
                  <c:v>1.37747</c:v>
                </c:pt>
                <c:pt idx="1218">
                  <c:v>1.3919699999999999</c:v>
                </c:pt>
                <c:pt idx="1219">
                  <c:v>1.4033199999999999</c:v>
                </c:pt>
                <c:pt idx="1220">
                  <c:v>1.40984</c:v>
                </c:pt>
                <c:pt idx="1221">
                  <c:v>1.4096900000000001</c:v>
                </c:pt>
                <c:pt idx="1222">
                  <c:v>1.4009400000000001</c:v>
                </c:pt>
                <c:pt idx="1223">
                  <c:v>1.3863099999999999</c:v>
                </c:pt>
                <c:pt idx="1224">
                  <c:v>1.3715299999999999</c:v>
                </c:pt>
                <c:pt idx="1225">
                  <c:v>1.3565499999999999</c:v>
                </c:pt>
                <c:pt idx="1226">
                  <c:v>1.34998</c:v>
                </c:pt>
                <c:pt idx="1227">
                  <c:v>1.35666</c:v>
                </c:pt>
                <c:pt idx="1228">
                  <c:v>1.3598399999999999</c:v>
                </c:pt>
                <c:pt idx="1229">
                  <c:v>1.36683</c:v>
                </c:pt>
                <c:pt idx="1230">
                  <c:v>1.3773899999999999</c:v>
                </c:pt>
                <c:pt idx="1231">
                  <c:v>1.38889</c:v>
                </c:pt>
                <c:pt idx="1232">
                  <c:v>1.39462</c:v>
                </c:pt>
                <c:pt idx="1233">
                  <c:v>1.40967</c:v>
                </c:pt>
                <c:pt idx="1234">
                  <c:v>1.43716</c:v>
                </c:pt>
                <c:pt idx="1235">
                  <c:v>1.4400599999999999</c:v>
                </c:pt>
                <c:pt idx="1236">
                  <c:v>1.4729300000000001</c:v>
                </c:pt>
                <c:pt idx="1237">
                  <c:v>1.51389</c:v>
                </c:pt>
                <c:pt idx="1238">
                  <c:v>1.5269600000000001</c:v>
                </c:pt>
                <c:pt idx="1239">
                  <c:v>1.54695</c:v>
                </c:pt>
                <c:pt idx="1240">
                  <c:v>1.56233</c:v>
                </c:pt>
                <c:pt idx="1241">
                  <c:v>1.5715699999999999</c:v>
                </c:pt>
                <c:pt idx="1242">
                  <c:v>1.5428900000000001</c:v>
                </c:pt>
                <c:pt idx="1243">
                  <c:v>1.5116799999999999</c:v>
                </c:pt>
                <c:pt idx="1244">
                  <c:v>1.49597</c:v>
                </c:pt>
                <c:pt idx="1245">
                  <c:v>1.4788399999999999</c:v>
                </c:pt>
                <c:pt idx="1246">
                  <c:v>1.4168099999999999</c:v>
                </c:pt>
                <c:pt idx="1247">
                  <c:v>1.3589800000000001</c:v>
                </c:pt>
                <c:pt idx="1248">
                  <c:v>1.3181400000000001</c:v>
                </c:pt>
                <c:pt idx="1249">
                  <c:v>1.29681</c:v>
                </c:pt>
                <c:pt idx="1250">
                  <c:v>1.28691</c:v>
                </c:pt>
                <c:pt idx="1251">
                  <c:v>1.27837</c:v>
                </c:pt>
                <c:pt idx="1252">
                  <c:v>1.26709</c:v>
                </c:pt>
                <c:pt idx="1253">
                  <c:v>1.2689299999999999</c:v>
                </c:pt>
                <c:pt idx="1254">
                  <c:v>1.2690300000000001</c:v>
                </c:pt>
                <c:pt idx="1255">
                  <c:v>1.2694099999999999</c:v>
                </c:pt>
                <c:pt idx="1256">
                  <c:v>1.27291</c:v>
                </c:pt>
                <c:pt idx="1257">
                  <c:v>1.3197399999999999</c:v>
                </c:pt>
                <c:pt idx="1258">
                  <c:v>1.36633</c:v>
                </c:pt>
                <c:pt idx="1259">
                  <c:v>1.38205</c:v>
                </c:pt>
                <c:pt idx="1260">
                  <c:v>1.39096</c:v>
                </c:pt>
                <c:pt idx="1261">
                  <c:v>1.3915599999999999</c:v>
                </c:pt>
                <c:pt idx="1262">
                  <c:v>1.3887799999999999</c:v>
                </c:pt>
                <c:pt idx="1263">
                  <c:v>1.38849</c:v>
                </c:pt>
                <c:pt idx="1264">
                  <c:v>1.38147</c:v>
                </c:pt>
                <c:pt idx="1265">
                  <c:v>1.3587100000000001</c:v>
                </c:pt>
                <c:pt idx="1266">
                  <c:v>1.33371</c:v>
                </c:pt>
                <c:pt idx="1267">
                  <c:v>1.27796</c:v>
                </c:pt>
                <c:pt idx="1268">
                  <c:v>1.27603</c:v>
                </c:pt>
                <c:pt idx="1269">
                  <c:v>1.27565</c:v>
                </c:pt>
                <c:pt idx="1270">
                  <c:v>1.25017</c:v>
                </c:pt>
                <c:pt idx="1271">
                  <c:v>1.2255100000000001</c:v>
                </c:pt>
                <c:pt idx="1272">
                  <c:v>1.20309</c:v>
                </c:pt>
                <c:pt idx="1273">
                  <c:v>1.19682</c:v>
                </c:pt>
                <c:pt idx="1274">
                  <c:v>1.1905399999999999</c:v>
                </c:pt>
                <c:pt idx="1275">
                  <c:v>1.1716899999999999</c:v>
                </c:pt>
                <c:pt idx="1276">
                  <c:v>1.1663699999999999</c:v>
                </c:pt>
                <c:pt idx="1277">
                  <c:v>1.16615</c:v>
                </c:pt>
                <c:pt idx="1278">
                  <c:v>1.16591</c:v>
                </c:pt>
                <c:pt idx="1279">
                  <c:v>1.1772899999999999</c:v>
                </c:pt>
                <c:pt idx="1280">
                  <c:v>1.18146</c:v>
                </c:pt>
                <c:pt idx="1281">
                  <c:v>1.19781</c:v>
                </c:pt>
                <c:pt idx="1282">
                  <c:v>1.2293099999999999</c:v>
                </c:pt>
                <c:pt idx="1283">
                  <c:v>1.2618199999999999</c:v>
                </c:pt>
                <c:pt idx="1284">
                  <c:v>1.2712000000000001</c:v>
                </c:pt>
                <c:pt idx="1285">
                  <c:v>1.30141</c:v>
                </c:pt>
                <c:pt idx="1286">
                  <c:v>1.3253699999999999</c:v>
                </c:pt>
                <c:pt idx="1287">
                  <c:v>1.3610199999999999</c:v>
                </c:pt>
                <c:pt idx="1288">
                  <c:v>1.3734999999999999</c:v>
                </c:pt>
                <c:pt idx="1289">
                  <c:v>1.3869</c:v>
                </c:pt>
                <c:pt idx="1290">
                  <c:v>1.42631</c:v>
                </c:pt>
                <c:pt idx="1291">
                  <c:v>1.4393100000000001</c:v>
                </c:pt>
                <c:pt idx="1292">
                  <c:v>1.45197</c:v>
                </c:pt>
                <c:pt idx="1293">
                  <c:v>1.4530000000000001</c:v>
                </c:pt>
                <c:pt idx="1294">
                  <c:v>1.51091</c:v>
                </c:pt>
                <c:pt idx="1295">
                  <c:v>1.52491</c:v>
                </c:pt>
                <c:pt idx="1296">
                  <c:v>1.5389299999999999</c:v>
                </c:pt>
                <c:pt idx="1297">
                  <c:v>1.5547200000000001</c:v>
                </c:pt>
                <c:pt idx="1298">
                  <c:v>1.5698399999999999</c:v>
                </c:pt>
                <c:pt idx="1299">
                  <c:v>1.5918699999999999</c:v>
                </c:pt>
                <c:pt idx="1300">
                  <c:v>1.59734</c:v>
                </c:pt>
                <c:pt idx="1301">
                  <c:v>1.6059699999999999</c:v>
                </c:pt>
                <c:pt idx="1302">
                  <c:v>1.6007</c:v>
                </c:pt>
                <c:pt idx="1303">
                  <c:v>1.5994999999999999</c:v>
                </c:pt>
                <c:pt idx="1304">
                  <c:v>1.5563800000000001</c:v>
                </c:pt>
                <c:pt idx="1305">
                  <c:v>1.5495300000000001</c:v>
                </c:pt>
                <c:pt idx="1306">
                  <c:v>1.56297</c:v>
                </c:pt>
                <c:pt idx="1307">
                  <c:v>1.5641099999999999</c:v>
                </c:pt>
                <c:pt idx="1308">
                  <c:v>1.6303300000000001</c:v>
                </c:pt>
                <c:pt idx="1309">
                  <c:v>1.64977</c:v>
                </c:pt>
                <c:pt idx="1310">
                  <c:v>1.65371</c:v>
                </c:pt>
                <c:pt idx="1311">
                  <c:v>1.66974</c:v>
                </c:pt>
                <c:pt idx="1312">
                  <c:v>1.6727099999999999</c:v>
                </c:pt>
                <c:pt idx="1313">
                  <c:v>1.6553500000000001</c:v>
                </c:pt>
                <c:pt idx="1314">
                  <c:v>1.65306</c:v>
                </c:pt>
                <c:pt idx="1315">
                  <c:v>1.6445799999999999</c:v>
                </c:pt>
                <c:pt idx="1316">
                  <c:v>1.62839</c:v>
                </c:pt>
                <c:pt idx="1317">
                  <c:v>1.5678799999999999</c:v>
                </c:pt>
                <c:pt idx="1318">
                  <c:v>1.5165</c:v>
                </c:pt>
                <c:pt idx="1319">
                  <c:v>1.4532400000000001</c:v>
                </c:pt>
                <c:pt idx="1320">
                  <c:v>1.4393100000000001</c:v>
                </c:pt>
                <c:pt idx="1321">
                  <c:v>1.4122399999999999</c:v>
                </c:pt>
                <c:pt idx="1322">
                  <c:v>1.4114800000000001</c:v>
                </c:pt>
                <c:pt idx="1323">
                  <c:v>1.4019999999999999</c:v>
                </c:pt>
                <c:pt idx="1324">
                  <c:v>1.4131800000000001</c:v>
                </c:pt>
                <c:pt idx="1325">
                  <c:v>1.41927</c:v>
                </c:pt>
                <c:pt idx="1326">
                  <c:v>1.4318599999999999</c:v>
                </c:pt>
                <c:pt idx="1327">
                  <c:v>1.44398</c:v>
                </c:pt>
                <c:pt idx="1328">
                  <c:v>1.45634</c:v>
                </c:pt>
                <c:pt idx="1329">
                  <c:v>1.5065299999999999</c:v>
                </c:pt>
                <c:pt idx="1330">
                  <c:v>1.53355</c:v>
                </c:pt>
                <c:pt idx="1331">
                  <c:v>1.5467500000000001</c:v>
                </c:pt>
                <c:pt idx="1332">
                  <c:v>1.5607899999999999</c:v>
                </c:pt>
                <c:pt idx="1333">
                  <c:v>1.5792299999999999</c:v>
                </c:pt>
                <c:pt idx="1334">
                  <c:v>1.59876</c:v>
                </c:pt>
                <c:pt idx="1335">
                  <c:v>1.6424300000000001</c:v>
                </c:pt>
                <c:pt idx="1336">
                  <c:v>1.64591</c:v>
                </c:pt>
                <c:pt idx="1337">
                  <c:v>1.5886499999999999</c:v>
                </c:pt>
                <c:pt idx="1338">
                  <c:v>1.53816</c:v>
                </c:pt>
                <c:pt idx="1339">
                  <c:v>1.5127999999999999</c:v>
                </c:pt>
                <c:pt idx="1340">
                  <c:v>1.4991399999999999</c:v>
                </c:pt>
                <c:pt idx="1341">
                  <c:v>1.48617</c:v>
                </c:pt>
                <c:pt idx="1342">
                  <c:v>1.4332199999999999</c:v>
                </c:pt>
                <c:pt idx="1343">
                  <c:v>1.41151</c:v>
                </c:pt>
                <c:pt idx="1344">
                  <c:v>1.39354</c:v>
                </c:pt>
                <c:pt idx="1345">
                  <c:v>1.3389200000000001</c:v>
                </c:pt>
                <c:pt idx="1346">
                  <c:v>1.3091699999999999</c:v>
                </c:pt>
                <c:pt idx="1347">
                  <c:v>1.28592</c:v>
                </c:pt>
                <c:pt idx="1348">
                  <c:v>1.2684899999999999</c:v>
                </c:pt>
                <c:pt idx="1349">
                  <c:v>1.2512799999999999</c:v>
                </c:pt>
                <c:pt idx="1350">
                  <c:v>1.2251399999999999</c:v>
                </c:pt>
                <c:pt idx="1351">
                  <c:v>1.22454</c:v>
                </c:pt>
                <c:pt idx="1352">
                  <c:v>1.2077100000000001</c:v>
                </c:pt>
                <c:pt idx="1353">
                  <c:v>1.2095100000000001</c:v>
                </c:pt>
                <c:pt idx="1354">
                  <c:v>1.2191799999999999</c:v>
                </c:pt>
                <c:pt idx="1355">
                  <c:v>1.24109</c:v>
                </c:pt>
                <c:pt idx="1356">
                  <c:v>1.25284</c:v>
                </c:pt>
                <c:pt idx="1357">
                  <c:v>1.24718</c:v>
                </c:pt>
                <c:pt idx="1358">
                  <c:v>1.2470399999999999</c:v>
                </c:pt>
                <c:pt idx="1359">
                  <c:v>1.2581500000000001</c:v>
                </c:pt>
                <c:pt idx="1360">
                  <c:v>1.2766</c:v>
                </c:pt>
                <c:pt idx="1361">
                  <c:v>1.27905</c:v>
                </c:pt>
                <c:pt idx="1362">
                  <c:v>1.2863500000000001</c:v>
                </c:pt>
                <c:pt idx="1363">
                  <c:v>1.28685</c:v>
                </c:pt>
                <c:pt idx="1364">
                  <c:v>1.28667</c:v>
                </c:pt>
                <c:pt idx="1365">
                  <c:v>1.28369</c:v>
                </c:pt>
                <c:pt idx="1366">
                  <c:v>1.2819100000000001</c:v>
                </c:pt>
                <c:pt idx="1367">
                  <c:v>1.2801800000000001</c:v>
                </c:pt>
                <c:pt idx="1368">
                  <c:v>1.28</c:v>
                </c:pt>
                <c:pt idx="1369">
                  <c:v>1.2705</c:v>
                </c:pt>
                <c:pt idx="1370">
                  <c:v>1.2620400000000001</c:v>
                </c:pt>
                <c:pt idx="1371">
                  <c:v>1.2588699999999999</c:v>
                </c:pt>
                <c:pt idx="1372">
                  <c:v>1.26003</c:v>
                </c:pt>
                <c:pt idx="1373">
                  <c:v>1.2627699999999999</c:v>
                </c:pt>
                <c:pt idx="1374">
                  <c:v>1.26633</c:v>
                </c:pt>
                <c:pt idx="1375">
                  <c:v>1.26807</c:v>
                </c:pt>
                <c:pt idx="1376">
                  <c:v>1.2730399999999999</c:v>
                </c:pt>
                <c:pt idx="1377">
                  <c:v>1.2729699999999999</c:v>
                </c:pt>
                <c:pt idx="1378">
                  <c:v>1.27084</c:v>
                </c:pt>
                <c:pt idx="1379">
                  <c:v>1.2699100000000001</c:v>
                </c:pt>
                <c:pt idx="1380">
                  <c:v>1.2679199999999999</c:v>
                </c:pt>
                <c:pt idx="1381">
                  <c:v>1.2636799999999999</c:v>
                </c:pt>
                <c:pt idx="1382">
                  <c:v>1.26379</c:v>
                </c:pt>
                <c:pt idx="1383">
                  <c:v>1.26406</c:v>
                </c:pt>
                <c:pt idx="1384">
                  <c:v>1.2678499999999999</c:v>
                </c:pt>
                <c:pt idx="1385">
                  <c:v>1.2703800000000001</c:v>
                </c:pt>
                <c:pt idx="1386">
                  <c:v>1.27071</c:v>
                </c:pt>
                <c:pt idx="1387">
                  <c:v>1.27139</c:v>
                </c:pt>
                <c:pt idx="1388">
                  <c:v>1.2714700000000001</c:v>
                </c:pt>
                <c:pt idx="1389">
                  <c:v>1.2708900000000001</c:v>
                </c:pt>
                <c:pt idx="1390">
                  <c:v>1.2758100000000001</c:v>
                </c:pt>
                <c:pt idx="1391">
                  <c:v>1.2788600000000001</c:v>
                </c:pt>
                <c:pt idx="1392">
                  <c:v>1.29095</c:v>
                </c:pt>
                <c:pt idx="1393">
                  <c:v>1.3017399999999999</c:v>
                </c:pt>
                <c:pt idx="1394">
                  <c:v>1.3082199999999999</c:v>
                </c:pt>
                <c:pt idx="1395">
                  <c:v>1.30877</c:v>
                </c:pt>
                <c:pt idx="1396">
                  <c:v>1.3145100000000001</c:v>
                </c:pt>
                <c:pt idx="1397">
                  <c:v>1.3267100000000001</c:v>
                </c:pt>
                <c:pt idx="1398">
                  <c:v>1.3344100000000001</c:v>
                </c:pt>
                <c:pt idx="1399">
                  <c:v>1.34551</c:v>
                </c:pt>
                <c:pt idx="1400">
                  <c:v>1.3486499999999999</c:v>
                </c:pt>
                <c:pt idx="1401">
                  <c:v>1.34887</c:v>
                </c:pt>
                <c:pt idx="1402">
                  <c:v>1.3673599999999999</c:v>
                </c:pt>
                <c:pt idx="1403">
                  <c:v>1.37155</c:v>
                </c:pt>
                <c:pt idx="1404">
                  <c:v>1.3972599999999999</c:v>
                </c:pt>
                <c:pt idx="1405">
                  <c:v>1.4221999999999999</c:v>
                </c:pt>
                <c:pt idx="1406">
                  <c:v>1.4342699999999999</c:v>
                </c:pt>
                <c:pt idx="1407">
                  <c:v>1.44486</c:v>
                </c:pt>
                <c:pt idx="1408">
                  <c:v>1.43974</c:v>
                </c:pt>
                <c:pt idx="1409">
                  <c:v>1.4272100000000001</c:v>
                </c:pt>
                <c:pt idx="1410">
                  <c:v>1.4168099999999999</c:v>
                </c:pt>
                <c:pt idx="1411">
                  <c:v>1.41706</c:v>
                </c:pt>
                <c:pt idx="1412">
                  <c:v>1.4040699999999999</c:v>
                </c:pt>
                <c:pt idx="1413">
                  <c:v>1.4140999999999999</c:v>
                </c:pt>
                <c:pt idx="1414">
                  <c:v>1.43808</c:v>
                </c:pt>
                <c:pt idx="1415">
                  <c:v>1.4550399999999999</c:v>
                </c:pt>
                <c:pt idx="1416">
                  <c:v>1.4600200000000001</c:v>
                </c:pt>
                <c:pt idx="1417">
                  <c:v>1.45103</c:v>
                </c:pt>
                <c:pt idx="1418">
                  <c:v>1.43004</c:v>
                </c:pt>
                <c:pt idx="1419">
                  <c:v>1.38497</c:v>
                </c:pt>
                <c:pt idx="1420">
                  <c:v>1.3505499999999999</c:v>
                </c:pt>
                <c:pt idx="1421">
                  <c:v>1.3505400000000001</c:v>
                </c:pt>
                <c:pt idx="1422">
                  <c:v>1.3478600000000001</c:v>
                </c:pt>
                <c:pt idx="1423">
                  <c:v>1.33403</c:v>
                </c:pt>
                <c:pt idx="1424">
                  <c:v>1.34049</c:v>
                </c:pt>
                <c:pt idx="1425">
                  <c:v>1.34087</c:v>
                </c:pt>
                <c:pt idx="1426">
                  <c:v>1.3538300000000001</c:v>
                </c:pt>
                <c:pt idx="1427">
                  <c:v>1.3575999999999999</c:v>
                </c:pt>
                <c:pt idx="1428">
                  <c:v>1.3600300000000001</c:v>
                </c:pt>
                <c:pt idx="1429">
                  <c:v>1.3742700000000001</c:v>
                </c:pt>
                <c:pt idx="1430">
                  <c:v>1.37548</c:v>
                </c:pt>
                <c:pt idx="1431">
                  <c:v>1.3948700000000001</c:v>
                </c:pt>
                <c:pt idx="1432">
                  <c:v>1.3996299999999999</c:v>
                </c:pt>
                <c:pt idx="1433">
                  <c:v>1.40001</c:v>
                </c:pt>
                <c:pt idx="1434">
                  <c:v>1.4161600000000001</c:v>
                </c:pt>
                <c:pt idx="1435">
                  <c:v>1.4264699999999999</c:v>
                </c:pt>
                <c:pt idx="1436">
                  <c:v>1.4381299999999999</c:v>
                </c:pt>
                <c:pt idx="1437">
                  <c:v>1.46153</c:v>
                </c:pt>
                <c:pt idx="1438">
                  <c:v>1.47801</c:v>
                </c:pt>
                <c:pt idx="1439">
                  <c:v>1.48132</c:v>
                </c:pt>
                <c:pt idx="1440">
                  <c:v>1.5011399999999999</c:v>
                </c:pt>
                <c:pt idx="1441">
                  <c:v>1.5125</c:v>
                </c:pt>
                <c:pt idx="1442">
                  <c:v>1.5122</c:v>
                </c:pt>
                <c:pt idx="1443">
                  <c:v>1.5385599999999999</c:v>
                </c:pt>
                <c:pt idx="1444">
                  <c:v>1.5449600000000001</c:v>
                </c:pt>
                <c:pt idx="1445">
                  <c:v>1.56175</c:v>
                </c:pt>
                <c:pt idx="1446">
                  <c:v>1.5683100000000001</c:v>
                </c:pt>
                <c:pt idx="1447">
                  <c:v>1.5714699999999999</c:v>
                </c:pt>
                <c:pt idx="1448">
                  <c:v>1.5746899999999999</c:v>
                </c:pt>
                <c:pt idx="1449">
                  <c:v>1.5739300000000001</c:v>
                </c:pt>
                <c:pt idx="1450">
                  <c:v>1.5731599999999999</c:v>
                </c:pt>
                <c:pt idx="1451">
                  <c:v>1.5732699999999999</c:v>
                </c:pt>
                <c:pt idx="1452">
                  <c:v>1.5773600000000001</c:v>
                </c:pt>
                <c:pt idx="1453">
                  <c:v>1.5759300000000001</c:v>
                </c:pt>
                <c:pt idx="1454">
                  <c:v>1.5746500000000001</c:v>
                </c:pt>
                <c:pt idx="1455">
                  <c:v>1.56959</c:v>
                </c:pt>
                <c:pt idx="1456">
                  <c:v>1.56952</c:v>
                </c:pt>
                <c:pt idx="1457">
                  <c:v>1.5672299999999999</c:v>
                </c:pt>
                <c:pt idx="1458">
                  <c:v>1.5647800000000001</c:v>
                </c:pt>
                <c:pt idx="1459">
                  <c:v>1.5621799999999999</c:v>
                </c:pt>
                <c:pt idx="1460">
                  <c:v>1.5619499999999999</c:v>
                </c:pt>
                <c:pt idx="1461">
                  <c:v>1.56264</c:v>
                </c:pt>
                <c:pt idx="1462">
                  <c:v>1.5637099999999999</c:v>
                </c:pt>
                <c:pt idx="1463">
                  <c:v>1.5637000000000001</c:v>
                </c:pt>
                <c:pt idx="1464">
                  <c:v>1.5643800000000001</c:v>
                </c:pt>
                <c:pt idx="1465">
                  <c:v>1.56623</c:v>
                </c:pt>
                <c:pt idx="1466">
                  <c:v>1.56742</c:v>
                </c:pt>
                <c:pt idx="1467">
                  <c:v>1.5685100000000001</c:v>
                </c:pt>
                <c:pt idx="1468">
                  <c:v>1.5720799999999999</c:v>
                </c:pt>
                <c:pt idx="1469">
                  <c:v>1.5721499999999999</c:v>
                </c:pt>
                <c:pt idx="1470">
                  <c:v>1.57216</c:v>
                </c:pt>
                <c:pt idx="1471">
                  <c:v>1.5738099999999999</c:v>
                </c:pt>
                <c:pt idx="1472">
                  <c:v>1.5753999999999999</c:v>
                </c:pt>
                <c:pt idx="1473">
                  <c:v>1.577</c:v>
                </c:pt>
                <c:pt idx="1474">
                  <c:v>1.5789299999999999</c:v>
                </c:pt>
                <c:pt idx="1475">
                  <c:v>1.58202</c:v>
                </c:pt>
                <c:pt idx="1476">
                  <c:v>1.58203</c:v>
                </c:pt>
                <c:pt idx="1477">
                  <c:v>1.5831299999999999</c:v>
                </c:pt>
                <c:pt idx="1478">
                  <c:v>1.5847</c:v>
                </c:pt>
                <c:pt idx="1479">
                  <c:v>1.5862700000000001</c:v>
                </c:pt>
                <c:pt idx="1480">
                  <c:v>1.5854200000000001</c:v>
                </c:pt>
                <c:pt idx="1481">
                  <c:v>1.58754</c:v>
                </c:pt>
                <c:pt idx="1482">
                  <c:v>1.58748</c:v>
                </c:pt>
                <c:pt idx="1483">
                  <c:v>1.58744</c:v>
                </c:pt>
                <c:pt idx="1484">
                  <c:v>1.58718</c:v>
                </c:pt>
                <c:pt idx="1485">
                  <c:v>1.5895600000000001</c:v>
                </c:pt>
                <c:pt idx="1486">
                  <c:v>1.5895999999999999</c:v>
                </c:pt>
                <c:pt idx="1487">
                  <c:v>1.5895900000000001</c:v>
                </c:pt>
                <c:pt idx="1488">
                  <c:v>1.5883</c:v>
                </c:pt>
                <c:pt idx="1489">
                  <c:v>1.58633</c:v>
                </c:pt>
                <c:pt idx="1490">
                  <c:v>1.5858099999999999</c:v>
                </c:pt>
                <c:pt idx="1491">
                  <c:v>1.58467</c:v>
                </c:pt>
                <c:pt idx="1492">
                  <c:v>1.5797099999999999</c:v>
                </c:pt>
                <c:pt idx="1493">
                  <c:v>1.5717699999999999</c:v>
                </c:pt>
                <c:pt idx="1494">
                  <c:v>1.5706500000000001</c:v>
                </c:pt>
                <c:pt idx="1495">
                  <c:v>1.571</c:v>
                </c:pt>
                <c:pt idx="1496">
                  <c:v>1.5720000000000001</c:v>
                </c:pt>
                <c:pt idx="1497">
                  <c:v>1.5757099999999999</c:v>
                </c:pt>
                <c:pt idx="1498">
                  <c:v>1.5753699999999999</c:v>
                </c:pt>
                <c:pt idx="1499">
                  <c:v>1.57907</c:v>
                </c:pt>
                <c:pt idx="1500">
                  <c:v>1.57908</c:v>
                </c:pt>
                <c:pt idx="1501">
                  <c:v>1.5792600000000001</c:v>
                </c:pt>
                <c:pt idx="1502">
                  <c:v>1.5750299999999999</c:v>
                </c:pt>
                <c:pt idx="1503">
                  <c:v>1.56989</c:v>
                </c:pt>
                <c:pt idx="1504">
                  <c:v>1.56864</c:v>
                </c:pt>
                <c:pt idx="1505">
                  <c:v>1.56436</c:v>
                </c:pt>
                <c:pt idx="1506">
                  <c:v>1.5643</c:v>
                </c:pt>
                <c:pt idx="1507">
                  <c:v>1.5629299999999999</c:v>
                </c:pt>
                <c:pt idx="1508">
                  <c:v>1.5621700000000001</c:v>
                </c:pt>
                <c:pt idx="1509">
                  <c:v>1.56227</c:v>
                </c:pt>
                <c:pt idx="1510">
                  <c:v>1.56185</c:v>
                </c:pt>
                <c:pt idx="1511">
                  <c:v>1.5616099999999999</c:v>
                </c:pt>
                <c:pt idx="1512">
                  <c:v>1.5605500000000001</c:v>
                </c:pt>
                <c:pt idx="1513">
                  <c:v>1.5603199999999999</c:v>
                </c:pt>
                <c:pt idx="1514">
                  <c:v>1.5580000000000001</c:v>
                </c:pt>
                <c:pt idx="1515">
                  <c:v>1.5581499999999999</c:v>
                </c:pt>
                <c:pt idx="1516">
                  <c:v>1.55829</c:v>
                </c:pt>
                <c:pt idx="1517">
                  <c:v>1.5569299999999999</c:v>
                </c:pt>
                <c:pt idx="1518">
                  <c:v>1.5537300000000001</c:v>
                </c:pt>
                <c:pt idx="1519">
                  <c:v>1.5509900000000001</c:v>
                </c:pt>
                <c:pt idx="1520">
                  <c:v>1.5507</c:v>
                </c:pt>
                <c:pt idx="1521">
                  <c:v>1.5503499999999999</c:v>
                </c:pt>
                <c:pt idx="1522">
                  <c:v>1.5497099999999999</c:v>
                </c:pt>
                <c:pt idx="1523">
                  <c:v>1.5497000000000001</c:v>
                </c:pt>
                <c:pt idx="1524">
                  <c:v>1.5497000000000001</c:v>
                </c:pt>
                <c:pt idx="1525">
                  <c:v>1.54965</c:v>
                </c:pt>
                <c:pt idx="1526">
                  <c:v>1.5500400000000001</c:v>
                </c:pt>
                <c:pt idx="1527">
                  <c:v>1.5501100000000001</c:v>
                </c:pt>
                <c:pt idx="1528">
                  <c:v>1.55104</c:v>
                </c:pt>
                <c:pt idx="1529">
                  <c:v>1.55</c:v>
                </c:pt>
                <c:pt idx="1530">
                  <c:v>1.55</c:v>
                </c:pt>
                <c:pt idx="1531">
                  <c:v>1.54999</c:v>
                </c:pt>
                <c:pt idx="1532">
                  <c:v>1.54999</c:v>
                </c:pt>
                <c:pt idx="1533">
                  <c:v>1.54999</c:v>
                </c:pt>
                <c:pt idx="1534">
                  <c:v>1.5499799999999999</c:v>
                </c:pt>
                <c:pt idx="1535">
                  <c:v>1.5499499999999999</c:v>
                </c:pt>
                <c:pt idx="1536">
                  <c:v>1.5499099999999999</c:v>
                </c:pt>
                <c:pt idx="1537">
                  <c:v>1.5498499999999999</c:v>
                </c:pt>
                <c:pt idx="1538">
                  <c:v>1.5497399999999999</c:v>
                </c:pt>
                <c:pt idx="1539">
                  <c:v>1.54962</c:v>
                </c:pt>
                <c:pt idx="1540">
                  <c:v>1.5503499999999999</c:v>
                </c:pt>
                <c:pt idx="1541">
                  <c:v>1.5502400000000001</c:v>
                </c:pt>
                <c:pt idx="1542">
                  <c:v>1.5501499999999999</c:v>
                </c:pt>
                <c:pt idx="1543">
                  <c:v>1.5500799999999999</c:v>
                </c:pt>
                <c:pt idx="1544">
                  <c:v>1.55003</c:v>
                </c:pt>
                <c:pt idx="1545">
                  <c:v>1.5500100000000001</c:v>
                </c:pt>
                <c:pt idx="1546">
                  <c:v>1.54999</c:v>
                </c:pt>
                <c:pt idx="1547">
                  <c:v>1.5499799999999999</c:v>
                </c:pt>
                <c:pt idx="1548">
                  <c:v>1.5499799999999999</c:v>
                </c:pt>
                <c:pt idx="1549">
                  <c:v>1.5499799999999999</c:v>
                </c:pt>
                <c:pt idx="1550">
                  <c:v>1.5499700000000001</c:v>
                </c:pt>
                <c:pt idx="1551">
                  <c:v>1.5499700000000001</c:v>
                </c:pt>
                <c:pt idx="1552">
                  <c:v>1.54996</c:v>
                </c:pt>
                <c:pt idx="1553">
                  <c:v>1.54996</c:v>
                </c:pt>
                <c:pt idx="1554">
                  <c:v>1.54996</c:v>
                </c:pt>
                <c:pt idx="1555">
                  <c:v>1.5499499999999999</c:v>
                </c:pt>
                <c:pt idx="1556">
                  <c:v>1.54993</c:v>
                </c:pt>
                <c:pt idx="1557">
                  <c:v>1.5128900000000001</c:v>
                </c:pt>
                <c:pt idx="1558">
                  <c:v>1.49349</c:v>
                </c:pt>
                <c:pt idx="1559">
                  <c:v>1.4842599999999999</c:v>
                </c:pt>
                <c:pt idx="1560">
                  <c:v>1.4650000000000001</c:v>
                </c:pt>
                <c:pt idx="1561">
                  <c:v>1.4558500000000001</c:v>
                </c:pt>
                <c:pt idx="1562">
                  <c:v>1.4504999999999999</c:v>
                </c:pt>
                <c:pt idx="1563">
                  <c:v>1.4455100000000001</c:v>
                </c:pt>
                <c:pt idx="1564">
                  <c:v>1.4330000000000001</c:v>
                </c:pt>
                <c:pt idx="1565">
                  <c:v>1.4074899999999999</c:v>
                </c:pt>
                <c:pt idx="1566">
                  <c:v>1.34222</c:v>
                </c:pt>
                <c:pt idx="1567">
                  <c:v>1.3075600000000001</c:v>
                </c:pt>
                <c:pt idx="1568">
                  <c:v>1.27641</c:v>
                </c:pt>
                <c:pt idx="1569">
                  <c:v>1.2439199999999999</c:v>
                </c:pt>
                <c:pt idx="1570">
                  <c:v>1.2302500000000001</c:v>
                </c:pt>
                <c:pt idx="1571">
                  <c:v>1.1649700000000001</c:v>
                </c:pt>
                <c:pt idx="1572">
                  <c:v>1.1373899999999999</c:v>
                </c:pt>
                <c:pt idx="1573">
                  <c:v>1.11287</c:v>
                </c:pt>
                <c:pt idx="1574">
                  <c:v>1.06186</c:v>
                </c:pt>
                <c:pt idx="1575">
                  <c:v>1.0371600000000001</c:v>
                </c:pt>
                <c:pt idx="1576">
                  <c:v>1.0006600000000001</c:v>
                </c:pt>
                <c:pt idx="1577">
                  <c:v>0.96511199999999997</c:v>
                </c:pt>
                <c:pt idx="1578">
                  <c:v>0.91181599999999996</c:v>
                </c:pt>
                <c:pt idx="1579">
                  <c:v>0.85215399999999997</c:v>
                </c:pt>
                <c:pt idx="1580">
                  <c:v>0.83192699999999997</c:v>
                </c:pt>
                <c:pt idx="1581">
                  <c:v>0.81215899999999996</c:v>
                </c:pt>
                <c:pt idx="1582">
                  <c:v>0.79414899999999999</c:v>
                </c:pt>
                <c:pt idx="1583">
                  <c:v>0.788466</c:v>
                </c:pt>
                <c:pt idx="1584">
                  <c:v>0.76222299999999998</c:v>
                </c:pt>
                <c:pt idx="1585">
                  <c:v>0.72890900000000003</c:v>
                </c:pt>
                <c:pt idx="1586">
                  <c:v>0.72391499999999998</c:v>
                </c:pt>
                <c:pt idx="1587">
                  <c:v>0.64957699999999996</c:v>
                </c:pt>
                <c:pt idx="1588">
                  <c:v>0.63341400000000003</c:v>
                </c:pt>
                <c:pt idx="1589">
                  <c:v>0.62552600000000003</c:v>
                </c:pt>
                <c:pt idx="1590">
                  <c:v>0.60033599999999998</c:v>
                </c:pt>
                <c:pt idx="1591">
                  <c:v>0.58532200000000001</c:v>
                </c:pt>
                <c:pt idx="1592">
                  <c:v>0.57509999999999994</c:v>
                </c:pt>
                <c:pt idx="1593">
                  <c:v>0.55025299999999999</c:v>
                </c:pt>
                <c:pt idx="1594">
                  <c:v>0.542493</c:v>
                </c:pt>
                <c:pt idx="1595">
                  <c:v>0.52880199999999999</c:v>
                </c:pt>
                <c:pt idx="1596">
                  <c:v>0.49903999999999998</c:v>
                </c:pt>
                <c:pt idx="1597">
                  <c:v>0.49396099999999998</c:v>
                </c:pt>
                <c:pt idx="1598">
                  <c:v>0.467279</c:v>
                </c:pt>
                <c:pt idx="1599">
                  <c:v>0.45868599999999998</c:v>
                </c:pt>
                <c:pt idx="1600">
                  <c:v>0.45077099999999998</c:v>
                </c:pt>
                <c:pt idx="1601">
                  <c:v>0.44353999999999999</c:v>
                </c:pt>
                <c:pt idx="1602">
                  <c:v>0.43690400000000001</c:v>
                </c:pt>
                <c:pt idx="1603">
                  <c:v>0.42757499999999998</c:v>
                </c:pt>
                <c:pt idx="1604">
                  <c:v>0.42220299999999999</c:v>
                </c:pt>
                <c:pt idx="1605">
                  <c:v>0.41045399999999999</c:v>
                </c:pt>
                <c:pt idx="1606">
                  <c:v>0.39457900000000001</c:v>
                </c:pt>
                <c:pt idx="1607">
                  <c:v>0.39016400000000001</c:v>
                </c:pt>
                <c:pt idx="1608">
                  <c:v>0.37700099999999998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46C-4FA1-A565-998D7688C393}"/>
            </c:ext>
          </c:extLst>
        </c:ser>
        <c:ser>
          <c:idx val="3"/>
          <c:order val="3"/>
          <c:tx>
            <c:strRef>
              <c:f>Sheet1!$H$1</c:f>
              <c:strCache>
                <c:ptCount val="1"/>
                <c:pt idx="0">
                  <c:v>O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Sheet1!$H$2:$H$2529</c:f>
              <c:numCache>
                <c:formatCode>0.00E+00</c:formatCode>
                <c:ptCount val="2528"/>
                <c:pt idx="0" formatCode="General">
                  <c:v>0</c:v>
                </c:pt>
                <c:pt idx="1">
                  <c:v>9.9999999999999995E-7</c:v>
                </c:pt>
                <c:pt idx="2">
                  <c:v>1.9999999999999999E-6</c:v>
                </c:pt>
                <c:pt idx="3">
                  <c:v>3.0000000000000001E-6</c:v>
                </c:pt>
                <c:pt idx="4">
                  <c:v>3.9999999999999998E-6</c:v>
                </c:pt>
                <c:pt idx="5">
                  <c:v>5.0000000000000004E-6</c:v>
                </c:pt>
                <c:pt idx="6">
                  <c:v>6.0000000000000002E-6</c:v>
                </c:pt>
                <c:pt idx="7">
                  <c:v>6.9999999999999999E-6</c:v>
                </c:pt>
                <c:pt idx="8">
                  <c:v>7.9999999999999996E-6</c:v>
                </c:pt>
                <c:pt idx="9">
                  <c:v>9.0000000000000002E-6</c:v>
                </c:pt>
                <c:pt idx="10">
                  <c:v>1.0000000000000001E-5</c:v>
                </c:pt>
                <c:pt idx="11">
                  <c:v>1.1E-5</c:v>
                </c:pt>
                <c:pt idx="12">
                  <c:v>1.2E-5</c:v>
                </c:pt>
                <c:pt idx="13">
                  <c:v>1.4E-5</c:v>
                </c:pt>
                <c:pt idx="14">
                  <c:v>1.5E-5</c:v>
                </c:pt>
                <c:pt idx="15">
                  <c:v>1.7E-5</c:v>
                </c:pt>
                <c:pt idx="16">
                  <c:v>1.9000000000000001E-5</c:v>
                </c:pt>
                <c:pt idx="17">
                  <c:v>2.0000000000000002E-5</c:v>
                </c:pt>
                <c:pt idx="18">
                  <c:v>2.1999999999999999E-5</c:v>
                </c:pt>
                <c:pt idx="19">
                  <c:v>2.5000000000000001E-5</c:v>
                </c:pt>
                <c:pt idx="20">
                  <c:v>2.5999999999999998E-5</c:v>
                </c:pt>
                <c:pt idx="21">
                  <c:v>2.8E-5</c:v>
                </c:pt>
                <c:pt idx="22">
                  <c:v>3.1999999999999999E-5</c:v>
                </c:pt>
                <c:pt idx="23">
                  <c:v>3.4999999999999997E-5</c:v>
                </c:pt>
                <c:pt idx="24">
                  <c:v>3.8999999999999999E-5</c:v>
                </c:pt>
                <c:pt idx="25">
                  <c:v>4.0000000000000003E-5</c:v>
                </c:pt>
                <c:pt idx="26">
                  <c:v>4.3999999999999999E-5</c:v>
                </c:pt>
                <c:pt idx="27">
                  <c:v>5.0000000000000002E-5</c:v>
                </c:pt>
                <c:pt idx="28">
                  <c:v>5.7000000000000003E-5</c:v>
                </c:pt>
                <c:pt idx="29">
                  <c:v>6.4999999999999994E-5</c:v>
                </c:pt>
                <c:pt idx="30">
                  <c:v>7.1000000000000005E-5</c:v>
                </c:pt>
                <c:pt idx="31">
                  <c:v>8.2999999999999998E-5</c:v>
                </c:pt>
                <c:pt idx="32">
                  <c:v>9.6000000000000002E-5</c:v>
                </c:pt>
                <c:pt idx="33" formatCode="General">
                  <c:v>1.03E-4</c:v>
                </c:pt>
                <c:pt idx="34" formatCode="General">
                  <c:v>1.2E-4</c:v>
                </c:pt>
                <c:pt idx="35" formatCode="General">
                  <c:v>1.4100000000000001E-4</c:v>
                </c:pt>
                <c:pt idx="36" formatCode="General">
                  <c:v>1.94E-4</c:v>
                </c:pt>
                <c:pt idx="37" formatCode="General">
                  <c:v>2.13E-4</c:v>
                </c:pt>
                <c:pt idx="38" formatCode="General">
                  <c:v>3.1500000000000001E-4</c:v>
                </c:pt>
                <c:pt idx="39" formatCode="General">
                  <c:v>4.0099999999999999E-4</c:v>
                </c:pt>
                <c:pt idx="40" formatCode="General">
                  <c:v>5.0199999999999995E-4</c:v>
                </c:pt>
                <c:pt idx="41" formatCode="General">
                  <c:v>6.9300000000000004E-4</c:v>
                </c:pt>
                <c:pt idx="42" formatCode="General">
                  <c:v>7.2300000000000001E-4</c:v>
                </c:pt>
                <c:pt idx="43" formatCode="General">
                  <c:v>8.7900000000000001E-4</c:v>
                </c:pt>
                <c:pt idx="44" formatCode="General">
                  <c:v>1.2310000000000001E-3</c:v>
                </c:pt>
                <c:pt idx="45" formatCode="General">
                  <c:v>1.4339999999999999E-3</c:v>
                </c:pt>
                <c:pt idx="46" formatCode="General">
                  <c:v>1.7210000000000001E-3</c:v>
                </c:pt>
                <c:pt idx="47" formatCode="General">
                  <c:v>2.0140000000000002E-3</c:v>
                </c:pt>
                <c:pt idx="48" formatCode="General">
                  <c:v>2.3830000000000001E-3</c:v>
                </c:pt>
                <c:pt idx="49" formatCode="General">
                  <c:v>2.859E-3</c:v>
                </c:pt>
                <c:pt idx="50" formatCode="General">
                  <c:v>3.1849999999999999E-3</c:v>
                </c:pt>
                <c:pt idx="51" formatCode="General">
                  <c:v>3.7759999999999998E-3</c:v>
                </c:pt>
                <c:pt idx="52" formatCode="General">
                  <c:v>4.5170000000000002E-3</c:v>
                </c:pt>
                <c:pt idx="53" formatCode="General">
                  <c:v>5.0530000000000002E-3</c:v>
                </c:pt>
                <c:pt idx="54" formatCode="General">
                  <c:v>6.0860000000000003E-3</c:v>
                </c:pt>
                <c:pt idx="55" formatCode="General">
                  <c:v>7.1999999999999998E-3</c:v>
                </c:pt>
                <c:pt idx="56" formatCode="General">
                  <c:v>8.3999999999999995E-3</c:v>
                </c:pt>
                <c:pt idx="57" formatCode="General">
                  <c:v>9.9860000000000001E-3</c:v>
                </c:pt>
                <c:pt idx="58" formatCode="General">
                  <c:v>1.2029E-2</c:v>
                </c:pt>
                <c:pt idx="59" formatCode="General">
                  <c:v>1.44E-2</c:v>
                </c:pt>
                <c:pt idx="60" formatCode="General">
                  <c:v>1.7195999999999999E-2</c:v>
                </c:pt>
                <c:pt idx="61" formatCode="General">
                  <c:v>2.0140999999999999E-2</c:v>
                </c:pt>
                <c:pt idx="62" formatCode="General">
                  <c:v>2.4375000000000001E-2</c:v>
                </c:pt>
                <c:pt idx="63" formatCode="General">
                  <c:v>2.8955000000000002E-2</c:v>
                </c:pt>
                <c:pt idx="64" formatCode="General">
                  <c:v>3.4590999999999997E-2</c:v>
                </c:pt>
                <c:pt idx="65" formatCode="General">
                  <c:v>4.1367000000000001E-2</c:v>
                </c:pt>
                <c:pt idx="66" formatCode="General">
                  <c:v>4.9187000000000002E-2</c:v>
                </c:pt>
                <c:pt idx="67" formatCode="General">
                  <c:v>5.9081000000000002E-2</c:v>
                </c:pt>
                <c:pt idx="68" formatCode="General">
                  <c:v>7.084E-2</c:v>
                </c:pt>
                <c:pt idx="69" formatCode="General">
                  <c:v>8.3336999999999994E-2</c:v>
                </c:pt>
                <c:pt idx="70" formatCode="General">
                  <c:v>0.100272</c:v>
                </c:pt>
                <c:pt idx="71" formatCode="General">
                  <c:v>0.11186</c:v>
                </c:pt>
                <c:pt idx="72" formatCode="General">
                  <c:v>0.123019</c:v>
                </c:pt>
                <c:pt idx="73" formatCode="General">
                  <c:v>0.15940499999999999</c:v>
                </c:pt>
                <c:pt idx="74" formatCode="General">
                  <c:v>0.18251200000000001</c:v>
                </c:pt>
                <c:pt idx="75" formatCode="General">
                  <c:v>0.21542800000000001</c:v>
                </c:pt>
                <c:pt idx="76" formatCode="General">
                  <c:v>0.22784699999999999</c:v>
                </c:pt>
                <c:pt idx="77" formatCode="General">
                  <c:v>0.23705000000000001</c:v>
                </c:pt>
                <c:pt idx="78" formatCode="General">
                  <c:v>0.25503999999999999</c:v>
                </c:pt>
                <c:pt idx="79" formatCode="General">
                  <c:v>0.25562400000000002</c:v>
                </c:pt>
                <c:pt idx="80" formatCode="General">
                  <c:v>0.26</c:v>
                </c:pt>
                <c:pt idx="81" formatCode="General">
                  <c:v>0.26943099999999998</c:v>
                </c:pt>
                <c:pt idx="82" formatCode="General">
                  <c:v>0.28040399999999999</c:v>
                </c:pt>
                <c:pt idx="83" formatCode="General">
                  <c:v>0.28197499999999998</c:v>
                </c:pt>
                <c:pt idx="84" formatCode="General">
                  <c:v>0.29111999999999999</c:v>
                </c:pt>
                <c:pt idx="85" formatCode="General">
                  <c:v>0.30113000000000001</c:v>
                </c:pt>
                <c:pt idx="86" formatCode="General">
                  <c:v>0.302116</c:v>
                </c:pt>
                <c:pt idx="87" formatCode="General">
                  <c:v>0.30968699999999999</c:v>
                </c:pt>
                <c:pt idx="88" formatCode="General">
                  <c:v>0.31218699999999999</c:v>
                </c:pt>
                <c:pt idx="89" formatCode="General">
                  <c:v>0.31756400000000001</c:v>
                </c:pt>
                <c:pt idx="90" formatCode="General">
                  <c:v>0.32225700000000002</c:v>
                </c:pt>
                <c:pt idx="91" formatCode="General">
                  <c:v>0.32400000000000001</c:v>
                </c:pt>
                <c:pt idx="92" formatCode="General">
                  <c:v>0.33</c:v>
                </c:pt>
                <c:pt idx="93" formatCode="General">
                  <c:v>0.330424</c:v>
                </c:pt>
                <c:pt idx="94" formatCode="General">
                  <c:v>0.336144</c:v>
                </c:pt>
                <c:pt idx="95" formatCode="General">
                  <c:v>0.34</c:v>
                </c:pt>
                <c:pt idx="96" formatCode="General">
                  <c:v>0.34115000000000001</c:v>
                </c:pt>
                <c:pt idx="97" formatCode="General">
                  <c:v>0.34596300000000002</c:v>
                </c:pt>
                <c:pt idx="98" formatCode="General">
                  <c:v>0.35</c:v>
                </c:pt>
                <c:pt idx="99" formatCode="General">
                  <c:v>0.35043400000000002</c:v>
                </c:pt>
                <c:pt idx="100" formatCode="General">
                  <c:v>0.35472399999999998</c:v>
                </c:pt>
                <c:pt idx="101" formatCode="General">
                  <c:v>0.35830000000000001</c:v>
                </c:pt>
                <c:pt idx="102" formatCode="General">
                  <c:v>0.35994500000000001</c:v>
                </c:pt>
                <c:pt idx="103" formatCode="General">
                  <c:v>0.36186400000000002</c:v>
                </c:pt>
                <c:pt idx="104" formatCode="General">
                  <c:v>0.36543999999999999</c:v>
                </c:pt>
                <c:pt idx="105" formatCode="General">
                  <c:v>0.36830000000000002</c:v>
                </c:pt>
                <c:pt idx="106" formatCode="General">
                  <c:v>0.37</c:v>
                </c:pt>
                <c:pt idx="107" formatCode="General">
                  <c:v>0.37115999999999999</c:v>
                </c:pt>
                <c:pt idx="108" formatCode="General">
                  <c:v>0.37402000000000002</c:v>
                </c:pt>
                <c:pt idx="109" formatCode="General">
                  <c:v>0.37687999999999999</c:v>
                </c:pt>
                <c:pt idx="110" formatCode="General">
                  <c:v>0.37973000000000001</c:v>
                </c:pt>
                <c:pt idx="111" formatCode="General">
                  <c:v>0.38</c:v>
                </c:pt>
                <c:pt idx="112" formatCode="General">
                  <c:v>0.38187399999999999</c:v>
                </c:pt>
                <c:pt idx="113" formatCode="General">
                  <c:v>0.38401999999999997</c:v>
                </c:pt>
                <c:pt idx="114" formatCode="General">
                  <c:v>0.38616400000000001</c:v>
                </c:pt>
                <c:pt idx="115" formatCode="General">
                  <c:v>0.38830999999999999</c:v>
                </c:pt>
                <c:pt idx="116" formatCode="General">
                  <c:v>0.39</c:v>
                </c:pt>
                <c:pt idx="117" formatCode="General">
                  <c:v>0.39045400000000002</c:v>
                </c:pt>
                <c:pt idx="118" formatCode="General">
                  <c:v>0.3926</c:v>
                </c:pt>
                <c:pt idx="119" formatCode="General">
                  <c:v>0.39402999999999999</c:v>
                </c:pt>
                <c:pt idx="120" formatCode="General">
                  <c:v>0.39616400000000002</c:v>
                </c:pt>
                <c:pt idx="121" formatCode="General">
                  <c:v>0.397594</c:v>
                </c:pt>
                <c:pt idx="122" formatCode="General">
                  <c:v>0.39973999999999998</c:v>
                </c:pt>
                <c:pt idx="123" formatCode="General">
                  <c:v>0.4</c:v>
                </c:pt>
                <c:pt idx="124" formatCode="General">
                  <c:v>0.40117000000000003</c:v>
                </c:pt>
                <c:pt idx="125" formatCode="General">
                  <c:v>0.40331400000000001</c:v>
                </c:pt>
                <c:pt idx="126" formatCode="General">
                  <c:v>0.40474399999999999</c:v>
                </c:pt>
                <c:pt idx="127" formatCode="General">
                  <c:v>0.40500000000000003</c:v>
                </c:pt>
                <c:pt idx="128" formatCode="General">
                  <c:v>0.40617399999999998</c:v>
                </c:pt>
                <c:pt idx="129" formatCode="General">
                  <c:v>0.40760400000000002</c:v>
                </c:pt>
                <c:pt idx="130" formatCode="General">
                  <c:v>0.40975</c:v>
                </c:pt>
                <c:pt idx="131" formatCode="General">
                  <c:v>0.41</c:v>
                </c:pt>
                <c:pt idx="132" formatCode="General">
                  <c:v>0.41189399999999998</c:v>
                </c:pt>
                <c:pt idx="133" formatCode="General">
                  <c:v>0.41403000000000001</c:v>
                </c:pt>
                <c:pt idx="134" formatCode="General">
                  <c:v>0.41499999999999998</c:v>
                </c:pt>
                <c:pt idx="135" formatCode="General">
                  <c:v>0.41617399999999999</c:v>
                </c:pt>
                <c:pt idx="136" formatCode="General">
                  <c:v>0.42</c:v>
                </c:pt>
                <c:pt idx="137" formatCode="General">
                  <c:v>0.42260999999999999</c:v>
                </c:pt>
                <c:pt idx="138" formatCode="General">
                  <c:v>0.42403999999999997</c:v>
                </c:pt>
                <c:pt idx="139" formatCode="General">
                  <c:v>0.42499999999999999</c:v>
                </c:pt>
                <c:pt idx="140" formatCode="General">
                  <c:v>0.42547000000000001</c:v>
                </c:pt>
                <c:pt idx="141" formatCode="General">
                  <c:v>0.4269</c:v>
                </c:pt>
                <c:pt idx="142" formatCode="General">
                  <c:v>0.42832999999999999</c:v>
                </c:pt>
                <c:pt idx="143" formatCode="General">
                  <c:v>0.42975999999999998</c:v>
                </c:pt>
                <c:pt idx="144" formatCode="General">
                  <c:v>0.43</c:v>
                </c:pt>
                <c:pt idx="145" formatCode="General">
                  <c:v>0.43118000000000001</c:v>
                </c:pt>
                <c:pt idx="146" formatCode="General">
                  <c:v>0.43260999999999999</c:v>
                </c:pt>
                <c:pt idx="147" formatCode="General">
                  <c:v>0.43403999999999998</c:v>
                </c:pt>
                <c:pt idx="148" formatCode="General">
                  <c:v>0.435</c:v>
                </c:pt>
                <c:pt idx="149" formatCode="General">
                  <c:v>0.43547000000000002</c:v>
                </c:pt>
                <c:pt idx="150" formatCode="General">
                  <c:v>0.43690000000000001</c:v>
                </c:pt>
                <c:pt idx="151" formatCode="General">
                  <c:v>0.43833</c:v>
                </c:pt>
                <c:pt idx="152" formatCode="General">
                  <c:v>0.43975999999999998</c:v>
                </c:pt>
                <c:pt idx="153" formatCode="General">
                  <c:v>0.43998599999999999</c:v>
                </c:pt>
                <c:pt idx="154" formatCode="General">
                  <c:v>0.44119000000000003</c:v>
                </c:pt>
                <c:pt idx="155" formatCode="General">
                  <c:v>0.44405</c:v>
                </c:pt>
                <c:pt idx="156" formatCode="General">
                  <c:v>0.44500000000000001</c:v>
                </c:pt>
                <c:pt idx="157" formatCode="General">
                  <c:v>0.449044</c:v>
                </c:pt>
                <c:pt idx="158" formatCode="General">
                  <c:v>0.45</c:v>
                </c:pt>
                <c:pt idx="159" formatCode="General">
                  <c:v>0.45118999999999998</c:v>
                </c:pt>
                <c:pt idx="160" formatCode="General">
                  <c:v>0.45333400000000001</c:v>
                </c:pt>
                <c:pt idx="161" formatCode="General">
                  <c:v>0.45500000000000002</c:v>
                </c:pt>
                <c:pt idx="162" formatCode="General">
                  <c:v>0.45548</c:v>
                </c:pt>
                <c:pt idx="163" formatCode="General">
                  <c:v>0.45762399999999998</c:v>
                </c:pt>
                <c:pt idx="164" formatCode="General">
                  <c:v>0.45977000000000001</c:v>
                </c:pt>
                <c:pt idx="165" formatCode="General">
                  <c:v>0.46</c:v>
                </c:pt>
                <c:pt idx="166" formatCode="General">
                  <c:v>0.46191399999999999</c:v>
                </c:pt>
                <c:pt idx="167" formatCode="General">
                  <c:v>0.46334399999999998</c:v>
                </c:pt>
                <c:pt idx="168" formatCode="General">
                  <c:v>0.46500000000000002</c:v>
                </c:pt>
                <c:pt idx="169" formatCode="General">
                  <c:v>0.46548</c:v>
                </c:pt>
                <c:pt idx="170" formatCode="General">
                  <c:v>0.46762399999999998</c:v>
                </c:pt>
                <c:pt idx="171" formatCode="General">
                  <c:v>0.46977000000000002</c:v>
                </c:pt>
                <c:pt idx="172" formatCode="General">
                  <c:v>0.47</c:v>
                </c:pt>
                <c:pt idx="173" formatCode="General">
                  <c:v>0.471914</c:v>
                </c:pt>
                <c:pt idx="174" formatCode="General">
                  <c:v>0.47405999999999998</c:v>
                </c:pt>
                <c:pt idx="175" formatCode="General">
                  <c:v>0.47499999999999998</c:v>
                </c:pt>
                <c:pt idx="176" formatCode="General">
                  <c:v>0.47620400000000002</c:v>
                </c:pt>
                <c:pt idx="177" formatCode="General">
                  <c:v>0.47835</c:v>
                </c:pt>
                <c:pt idx="178" formatCode="General">
                  <c:v>0.48</c:v>
                </c:pt>
                <c:pt idx="179" formatCode="General">
                  <c:v>0.48049399999999998</c:v>
                </c:pt>
                <c:pt idx="180" formatCode="General">
                  <c:v>0.48334899999999997</c:v>
                </c:pt>
                <c:pt idx="181" formatCode="General">
                  <c:v>0.48499999999999999</c:v>
                </c:pt>
                <c:pt idx="182" formatCode="General">
                  <c:v>0.48548999999999998</c:v>
                </c:pt>
                <c:pt idx="183" formatCode="General">
                  <c:v>0.48835000000000001</c:v>
                </c:pt>
                <c:pt idx="184" formatCode="General">
                  <c:v>0.49</c:v>
                </c:pt>
                <c:pt idx="185" formatCode="General">
                  <c:v>0.49049399999999999</c:v>
                </c:pt>
                <c:pt idx="186" formatCode="General">
                  <c:v>0.49335400000000001</c:v>
                </c:pt>
                <c:pt idx="187" formatCode="General">
                  <c:v>0.495</c:v>
                </c:pt>
                <c:pt idx="188" formatCode="General">
                  <c:v>0.49621500000000002</c:v>
                </c:pt>
                <c:pt idx="189" formatCode="General">
                  <c:v>0.49836000000000003</c:v>
                </c:pt>
                <c:pt idx="190" formatCode="General">
                  <c:v>0.5</c:v>
                </c:pt>
                <c:pt idx="191" formatCode="General">
                  <c:v>0.51</c:v>
                </c:pt>
                <c:pt idx="192" formatCode="General">
                  <c:v>0.52</c:v>
                </c:pt>
                <c:pt idx="193" formatCode="General">
                  <c:v>0.53</c:v>
                </c:pt>
                <c:pt idx="194" formatCode="General">
                  <c:v>0.54</c:v>
                </c:pt>
                <c:pt idx="195" formatCode="General">
                  <c:v>0.55000000000000004</c:v>
                </c:pt>
                <c:pt idx="196" formatCode="General">
                  <c:v>0.56000000000000005</c:v>
                </c:pt>
                <c:pt idx="197" formatCode="General">
                  <c:v>0.56999999999999995</c:v>
                </c:pt>
                <c:pt idx="198" formatCode="General">
                  <c:v>0.58409100000000003</c:v>
                </c:pt>
                <c:pt idx="199" formatCode="General">
                  <c:v>0.6</c:v>
                </c:pt>
                <c:pt idx="200" formatCode="General">
                  <c:v>0.62437399999999998</c:v>
                </c:pt>
                <c:pt idx="201" formatCode="General">
                  <c:v>0.64451499999999995</c:v>
                </c:pt>
                <c:pt idx="202" formatCode="General">
                  <c:v>0.66931099999999999</c:v>
                </c:pt>
                <c:pt idx="203" formatCode="General">
                  <c:v>0.7</c:v>
                </c:pt>
                <c:pt idx="204" formatCode="General">
                  <c:v>0.730047</c:v>
                </c:pt>
                <c:pt idx="205" formatCode="General">
                  <c:v>0.76</c:v>
                </c:pt>
                <c:pt idx="206" formatCode="General">
                  <c:v>0.78</c:v>
                </c:pt>
                <c:pt idx="207" formatCode="General">
                  <c:v>0.8</c:v>
                </c:pt>
                <c:pt idx="208" formatCode="General">
                  <c:v>0.82</c:v>
                </c:pt>
                <c:pt idx="209" formatCode="General">
                  <c:v>0.84</c:v>
                </c:pt>
                <c:pt idx="210" formatCode="General">
                  <c:v>0.86</c:v>
                </c:pt>
                <c:pt idx="211" formatCode="General">
                  <c:v>0.88</c:v>
                </c:pt>
                <c:pt idx="212" formatCode="General">
                  <c:v>0.9</c:v>
                </c:pt>
                <c:pt idx="213" formatCode="General">
                  <c:v>0.91</c:v>
                </c:pt>
                <c:pt idx="214" formatCode="General">
                  <c:v>0.92</c:v>
                </c:pt>
                <c:pt idx="215" formatCode="General">
                  <c:v>0.93</c:v>
                </c:pt>
                <c:pt idx="216" formatCode="General">
                  <c:v>0.94</c:v>
                </c:pt>
                <c:pt idx="217" formatCode="General">
                  <c:v>0.95</c:v>
                </c:pt>
                <c:pt idx="218" formatCode="General">
                  <c:v>0.96</c:v>
                </c:pt>
                <c:pt idx="219" formatCode="General">
                  <c:v>0.97</c:v>
                </c:pt>
                <c:pt idx="220" formatCode="General">
                  <c:v>0.98</c:v>
                </c:pt>
                <c:pt idx="221" formatCode="General">
                  <c:v>0.99</c:v>
                </c:pt>
                <c:pt idx="222" formatCode="General">
                  <c:v>1</c:v>
                </c:pt>
                <c:pt idx="223" formatCode="General">
                  <c:v>1.01</c:v>
                </c:pt>
                <c:pt idx="224" formatCode="General">
                  <c:v>1.02</c:v>
                </c:pt>
                <c:pt idx="225" formatCode="General">
                  <c:v>1.0284199999999999</c:v>
                </c:pt>
                <c:pt idx="226" formatCode="General">
                  <c:v>1.0325</c:v>
                </c:pt>
                <c:pt idx="227" formatCode="General">
                  <c:v>1.0356700000000001</c:v>
                </c:pt>
                <c:pt idx="228" formatCode="General">
                  <c:v>1.04</c:v>
                </c:pt>
                <c:pt idx="229" formatCode="General">
                  <c:v>1.05</c:v>
                </c:pt>
                <c:pt idx="230" formatCode="General">
                  <c:v>1.0576399999999999</c:v>
                </c:pt>
                <c:pt idx="231" formatCode="General">
                  <c:v>1.06</c:v>
                </c:pt>
                <c:pt idx="232" formatCode="General">
                  <c:v>1.0650999999999999</c:v>
                </c:pt>
                <c:pt idx="233" formatCode="General">
                  <c:v>1.07</c:v>
                </c:pt>
                <c:pt idx="234" formatCode="General">
                  <c:v>1.08</c:v>
                </c:pt>
                <c:pt idx="235" formatCode="General">
                  <c:v>1.0900000000000001</c:v>
                </c:pt>
                <c:pt idx="236" formatCode="General">
                  <c:v>1.1000000000000001</c:v>
                </c:pt>
                <c:pt idx="237" formatCode="General">
                  <c:v>1.1100000000000001</c:v>
                </c:pt>
                <c:pt idx="238" formatCode="General">
                  <c:v>1.1200000000000001</c:v>
                </c:pt>
                <c:pt idx="239" formatCode="General">
                  <c:v>1.1299999999999999</c:v>
                </c:pt>
                <c:pt idx="240" formatCode="General">
                  <c:v>1.1399999999999999</c:v>
                </c:pt>
                <c:pt idx="241" formatCode="General">
                  <c:v>1.1499999999999999</c:v>
                </c:pt>
                <c:pt idx="242" formatCode="General">
                  <c:v>1.1599999999999999</c:v>
                </c:pt>
                <c:pt idx="243" formatCode="General">
                  <c:v>1.17</c:v>
                </c:pt>
                <c:pt idx="244" formatCode="General">
                  <c:v>1.18</c:v>
                </c:pt>
                <c:pt idx="245" formatCode="General">
                  <c:v>1.19</c:v>
                </c:pt>
                <c:pt idx="246" formatCode="General">
                  <c:v>1.1914199999999999</c:v>
                </c:pt>
                <c:pt idx="247" formatCode="General">
                  <c:v>1.2</c:v>
                </c:pt>
                <c:pt idx="248" formatCode="General">
                  <c:v>1.21</c:v>
                </c:pt>
                <c:pt idx="249" formatCode="General">
                  <c:v>1.22</c:v>
                </c:pt>
                <c:pt idx="250" formatCode="General">
                  <c:v>1.23</c:v>
                </c:pt>
                <c:pt idx="251" formatCode="General">
                  <c:v>1.24</c:v>
                </c:pt>
                <c:pt idx="252" formatCode="General">
                  <c:v>1.2425600000000001</c:v>
                </c:pt>
                <c:pt idx="253" formatCode="General">
                  <c:v>1.25</c:v>
                </c:pt>
                <c:pt idx="254" formatCode="General">
                  <c:v>1.26</c:v>
                </c:pt>
                <c:pt idx="255" formatCode="General">
                  <c:v>1.27</c:v>
                </c:pt>
                <c:pt idx="256" formatCode="General">
                  <c:v>1.28</c:v>
                </c:pt>
                <c:pt idx="257" formatCode="General">
                  <c:v>1.2849999999999999</c:v>
                </c:pt>
                <c:pt idx="258" formatCode="General">
                  <c:v>1.29</c:v>
                </c:pt>
                <c:pt idx="259" formatCode="General">
                  <c:v>1.2949999999999999</c:v>
                </c:pt>
                <c:pt idx="260" formatCode="General">
                  <c:v>1.2959000000000001</c:v>
                </c:pt>
                <c:pt idx="261" formatCode="General">
                  <c:v>1.30125</c:v>
                </c:pt>
                <c:pt idx="262" formatCode="General">
                  <c:v>1.3049999999999999</c:v>
                </c:pt>
                <c:pt idx="263" formatCode="General">
                  <c:v>1.31</c:v>
                </c:pt>
                <c:pt idx="264" formatCode="General">
                  <c:v>1.3149999999999999</c:v>
                </c:pt>
                <c:pt idx="265" formatCode="General">
                  <c:v>1.32</c:v>
                </c:pt>
                <c:pt idx="266" formatCode="General">
                  <c:v>1.33</c:v>
                </c:pt>
                <c:pt idx="267" formatCode="General">
                  <c:v>1.34</c:v>
                </c:pt>
                <c:pt idx="268" formatCode="General">
                  <c:v>1.35</c:v>
                </c:pt>
                <c:pt idx="269" formatCode="General">
                  <c:v>1.3515200000000001</c:v>
                </c:pt>
                <c:pt idx="270" formatCode="General">
                  <c:v>1.36</c:v>
                </c:pt>
                <c:pt idx="271" formatCode="General">
                  <c:v>1.3609899999999999</c:v>
                </c:pt>
                <c:pt idx="272" formatCode="General">
                  <c:v>1.37</c:v>
                </c:pt>
                <c:pt idx="273" formatCode="General">
                  <c:v>1.37059</c:v>
                </c:pt>
                <c:pt idx="274" formatCode="General">
                  <c:v>1.38</c:v>
                </c:pt>
                <c:pt idx="275" formatCode="General">
                  <c:v>1.39</c:v>
                </c:pt>
                <c:pt idx="276" formatCode="General">
                  <c:v>1.4</c:v>
                </c:pt>
                <c:pt idx="277" formatCode="General">
                  <c:v>1.45</c:v>
                </c:pt>
                <c:pt idx="278" formatCode="General">
                  <c:v>1.5</c:v>
                </c:pt>
                <c:pt idx="279" formatCode="General">
                  <c:v>1.50122</c:v>
                </c:pt>
                <c:pt idx="280" formatCode="General">
                  <c:v>1.5118100000000001</c:v>
                </c:pt>
                <c:pt idx="281" formatCode="General">
                  <c:v>1.55</c:v>
                </c:pt>
                <c:pt idx="282" formatCode="General">
                  <c:v>1.6</c:v>
                </c:pt>
                <c:pt idx="283" formatCode="General">
                  <c:v>1.62</c:v>
                </c:pt>
                <c:pt idx="284" formatCode="General">
                  <c:v>1.62151</c:v>
                </c:pt>
                <c:pt idx="285" formatCode="General">
                  <c:v>1.63</c:v>
                </c:pt>
                <c:pt idx="286" formatCode="General">
                  <c:v>1.64</c:v>
                </c:pt>
                <c:pt idx="287" formatCode="General">
                  <c:v>1.6419999999999999</c:v>
                </c:pt>
                <c:pt idx="288" formatCode="General">
                  <c:v>1.643</c:v>
                </c:pt>
                <c:pt idx="289" formatCode="General">
                  <c:v>1.6439999999999999</c:v>
                </c:pt>
                <c:pt idx="290" formatCode="General">
                  <c:v>1.6447499999999999</c:v>
                </c:pt>
                <c:pt idx="291" formatCode="General">
                  <c:v>1.645</c:v>
                </c:pt>
                <c:pt idx="292" formatCode="General">
                  <c:v>1.6458699999999999</c:v>
                </c:pt>
                <c:pt idx="293" formatCode="General">
                  <c:v>1.6459999999999999</c:v>
                </c:pt>
                <c:pt idx="294" formatCode="General">
                  <c:v>1.64625</c:v>
                </c:pt>
                <c:pt idx="295" formatCode="General">
                  <c:v>1.6469400000000001</c:v>
                </c:pt>
                <c:pt idx="296" formatCode="General">
                  <c:v>1.647</c:v>
                </c:pt>
                <c:pt idx="297" formatCode="General">
                  <c:v>1.64713</c:v>
                </c:pt>
                <c:pt idx="298" formatCode="General">
                  <c:v>1.64794</c:v>
                </c:pt>
                <c:pt idx="299" formatCode="General">
                  <c:v>1.6479999999999999</c:v>
                </c:pt>
                <c:pt idx="300" formatCode="General">
                  <c:v>1.6481300000000001</c:v>
                </c:pt>
                <c:pt idx="301" formatCode="General">
                  <c:v>1.6484399999999999</c:v>
                </c:pt>
                <c:pt idx="302" formatCode="General">
                  <c:v>1.64856</c:v>
                </c:pt>
                <c:pt idx="303" formatCode="General">
                  <c:v>1.6488700000000001</c:v>
                </c:pt>
                <c:pt idx="304" formatCode="General">
                  <c:v>1.649</c:v>
                </c:pt>
                <c:pt idx="305" formatCode="General">
                  <c:v>1.6495</c:v>
                </c:pt>
                <c:pt idx="306" formatCode="General">
                  <c:v>1.64994</c:v>
                </c:pt>
                <c:pt idx="307" formatCode="General">
                  <c:v>1.65</c:v>
                </c:pt>
                <c:pt idx="308" formatCode="General">
                  <c:v>1.6501300000000001</c:v>
                </c:pt>
                <c:pt idx="309" formatCode="General">
                  <c:v>1.6504399999999999</c:v>
                </c:pt>
                <c:pt idx="310" formatCode="General">
                  <c:v>1.6505300000000001</c:v>
                </c:pt>
                <c:pt idx="311" formatCode="General">
                  <c:v>1.65062</c:v>
                </c:pt>
                <c:pt idx="312" formatCode="General">
                  <c:v>1.6509400000000001</c:v>
                </c:pt>
                <c:pt idx="313" formatCode="General">
                  <c:v>1.65103</c:v>
                </c:pt>
                <c:pt idx="314" formatCode="General">
                  <c:v>1.6511899999999999</c:v>
                </c:pt>
                <c:pt idx="315" formatCode="General">
                  <c:v>1.6515</c:v>
                </c:pt>
                <c:pt idx="316" formatCode="General">
                  <c:v>1.6519999999999999</c:v>
                </c:pt>
                <c:pt idx="317" formatCode="General">
                  <c:v>1.65225</c:v>
                </c:pt>
                <c:pt idx="318" formatCode="General">
                  <c:v>1.6529400000000001</c:v>
                </c:pt>
                <c:pt idx="319" formatCode="General">
                  <c:v>1.65303</c:v>
                </c:pt>
                <c:pt idx="320" formatCode="General">
                  <c:v>1.65313</c:v>
                </c:pt>
                <c:pt idx="321" formatCode="General">
                  <c:v>1.65394</c:v>
                </c:pt>
                <c:pt idx="322" formatCode="General">
                  <c:v>1.6539999999999999</c:v>
                </c:pt>
                <c:pt idx="323" formatCode="General">
                  <c:v>1.65412</c:v>
                </c:pt>
                <c:pt idx="324" formatCode="General">
                  <c:v>1.6549400000000001</c:v>
                </c:pt>
                <c:pt idx="325" formatCode="General">
                  <c:v>1.65506</c:v>
                </c:pt>
                <c:pt idx="326" formatCode="General">
                  <c:v>1.6557500000000001</c:v>
                </c:pt>
                <c:pt idx="327" formatCode="General">
                  <c:v>1.6559999999999999</c:v>
                </c:pt>
                <c:pt idx="328" formatCode="General">
                  <c:v>1.6567499999999999</c:v>
                </c:pt>
                <c:pt idx="329" formatCode="General">
                  <c:v>1.657</c:v>
                </c:pt>
                <c:pt idx="330" formatCode="General">
                  <c:v>1.6579999999999999</c:v>
                </c:pt>
                <c:pt idx="331" formatCode="General">
                  <c:v>1.659</c:v>
                </c:pt>
                <c:pt idx="332" formatCode="General">
                  <c:v>1.66</c:v>
                </c:pt>
                <c:pt idx="333" formatCode="General">
                  <c:v>1.665</c:v>
                </c:pt>
                <c:pt idx="334" formatCode="General">
                  <c:v>1.67</c:v>
                </c:pt>
                <c:pt idx="335" formatCode="General">
                  <c:v>1.675</c:v>
                </c:pt>
                <c:pt idx="336" formatCode="General">
                  <c:v>1.6835</c:v>
                </c:pt>
                <c:pt idx="337" formatCode="General">
                  <c:v>1.6850000000000001</c:v>
                </c:pt>
                <c:pt idx="338" formatCode="General">
                  <c:v>1.6859999999999999</c:v>
                </c:pt>
                <c:pt idx="339" formatCode="General">
                  <c:v>1.6870000000000001</c:v>
                </c:pt>
                <c:pt idx="340" formatCode="General">
                  <c:v>1.6879999999999999</c:v>
                </c:pt>
                <c:pt idx="341" formatCode="General">
                  <c:v>1.6890000000000001</c:v>
                </c:pt>
                <c:pt idx="342" formatCode="General">
                  <c:v>1.69</c:v>
                </c:pt>
                <c:pt idx="343" formatCode="General">
                  <c:v>1.6910000000000001</c:v>
                </c:pt>
                <c:pt idx="344" formatCode="General">
                  <c:v>1.694</c:v>
                </c:pt>
                <c:pt idx="345" formatCode="General">
                  <c:v>1.6950000000000001</c:v>
                </c:pt>
                <c:pt idx="346" formatCode="General">
                  <c:v>1.7321299999999999</c:v>
                </c:pt>
                <c:pt idx="347" formatCode="General">
                  <c:v>1.76</c:v>
                </c:pt>
                <c:pt idx="348" formatCode="General">
                  <c:v>1.78</c:v>
                </c:pt>
                <c:pt idx="349" formatCode="General">
                  <c:v>1.8</c:v>
                </c:pt>
                <c:pt idx="350" formatCode="General">
                  <c:v>1.82</c:v>
                </c:pt>
                <c:pt idx="351" formatCode="General">
                  <c:v>1.8220000000000001</c:v>
                </c:pt>
                <c:pt idx="352" formatCode="General">
                  <c:v>1.8240000000000001</c:v>
                </c:pt>
                <c:pt idx="353" formatCode="General">
                  <c:v>1.8254999999999999</c:v>
                </c:pt>
                <c:pt idx="354" formatCode="General">
                  <c:v>1.8260000000000001</c:v>
                </c:pt>
                <c:pt idx="355" formatCode="General">
                  <c:v>1.8265</c:v>
                </c:pt>
                <c:pt idx="356" formatCode="General">
                  <c:v>1.8279399999999999</c:v>
                </c:pt>
                <c:pt idx="357" formatCode="General">
                  <c:v>1.8280000000000001</c:v>
                </c:pt>
                <c:pt idx="358" formatCode="General">
                  <c:v>1.82812</c:v>
                </c:pt>
                <c:pt idx="359" formatCode="General">
                  <c:v>1.8298700000000001</c:v>
                </c:pt>
                <c:pt idx="360" formatCode="General">
                  <c:v>1.83</c:v>
                </c:pt>
                <c:pt idx="361" formatCode="General">
                  <c:v>1.8302499999999999</c:v>
                </c:pt>
                <c:pt idx="362" formatCode="General">
                  <c:v>1.8318700000000001</c:v>
                </c:pt>
                <c:pt idx="363" formatCode="General">
                  <c:v>1.8320000000000001</c:v>
                </c:pt>
                <c:pt idx="364" formatCode="General">
                  <c:v>1.8325</c:v>
                </c:pt>
                <c:pt idx="365" formatCode="General">
                  <c:v>1.83294</c:v>
                </c:pt>
                <c:pt idx="366" formatCode="General">
                  <c:v>1.8330599999999999</c:v>
                </c:pt>
                <c:pt idx="367" formatCode="General">
                  <c:v>1.83375</c:v>
                </c:pt>
                <c:pt idx="368" formatCode="General">
                  <c:v>1.8340000000000001</c:v>
                </c:pt>
                <c:pt idx="369" formatCode="General">
                  <c:v>1.8345</c:v>
                </c:pt>
                <c:pt idx="370" formatCode="General">
                  <c:v>1.835</c:v>
                </c:pt>
                <c:pt idx="371" formatCode="General">
                  <c:v>1.8360000000000001</c:v>
                </c:pt>
                <c:pt idx="372" formatCode="General">
                  <c:v>1.837</c:v>
                </c:pt>
                <c:pt idx="373" formatCode="General">
                  <c:v>1.8380000000000001</c:v>
                </c:pt>
                <c:pt idx="374" formatCode="General">
                  <c:v>1.839</c:v>
                </c:pt>
                <c:pt idx="375" formatCode="General">
                  <c:v>1.84</c:v>
                </c:pt>
                <c:pt idx="376" formatCode="General">
                  <c:v>1.8420000000000001</c:v>
                </c:pt>
                <c:pt idx="377" formatCode="General">
                  <c:v>1.8440000000000001</c:v>
                </c:pt>
                <c:pt idx="378" formatCode="General">
                  <c:v>1.8460000000000001</c:v>
                </c:pt>
                <c:pt idx="379" formatCode="General">
                  <c:v>1.8480000000000001</c:v>
                </c:pt>
                <c:pt idx="380" formatCode="General">
                  <c:v>1.85</c:v>
                </c:pt>
                <c:pt idx="381" formatCode="General">
                  <c:v>1.8520000000000001</c:v>
                </c:pt>
                <c:pt idx="382" formatCode="General">
                  <c:v>1.85229</c:v>
                </c:pt>
                <c:pt idx="383" formatCode="General">
                  <c:v>1.8540000000000001</c:v>
                </c:pt>
                <c:pt idx="384" formatCode="General">
                  <c:v>1.8560000000000001</c:v>
                </c:pt>
                <c:pt idx="385" formatCode="General">
                  <c:v>1.859</c:v>
                </c:pt>
                <c:pt idx="386" formatCode="General">
                  <c:v>1.86</c:v>
                </c:pt>
                <c:pt idx="387" formatCode="General">
                  <c:v>1.865</c:v>
                </c:pt>
                <c:pt idx="388" formatCode="General">
                  <c:v>1.8653599999999999</c:v>
                </c:pt>
                <c:pt idx="389" formatCode="General">
                  <c:v>1.87</c:v>
                </c:pt>
                <c:pt idx="390" formatCode="General">
                  <c:v>1.875</c:v>
                </c:pt>
                <c:pt idx="391" formatCode="General">
                  <c:v>1.88</c:v>
                </c:pt>
                <c:pt idx="392" formatCode="General">
                  <c:v>1.885</c:v>
                </c:pt>
                <c:pt idx="393" formatCode="General">
                  <c:v>1.89</c:v>
                </c:pt>
                <c:pt idx="394" formatCode="General">
                  <c:v>1.895</c:v>
                </c:pt>
                <c:pt idx="395" formatCode="General">
                  <c:v>1.9</c:v>
                </c:pt>
                <c:pt idx="396" formatCode="General">
                  <c:v>1.905</c:v>
                </c:pt>
                <c:pt idx="397" formatCode="General">
                  <c:v>1.91</c:v>
                </c:pt>
                <c:pt idx="398" formatCode="General">
                  <c:v>1.915</c:v>
                </c:pt>
                <c:pt idx="399" formatCode="General">
                  <c:v>1.92</c:v>
                </c:pt>
                <c:pt idx="400" formatCode="General">
                  <c:v>1.925</c:v>
                </c:pt>
                <c:pt idx="401" formatCode="General">
                  <c:v>1.93</c:v>
                </c:pt>
                <c:pt idx="402" formatCode="General">
                  <c:v>1.9350000000000001</c:v>
                </c:pt>
                <c:pt idx="403" formatCode="General">
                  <c:v>1.94</c:v>
                </c:pt>
                <c:pt idx="404" formatCode="General">
                  <c:v>1.95</c:v>
                </c:pt>
                <c:pt idx="405" formatCode="General">
                  <c:v>1.96</c:v>
                </c:pt>
                <c:pt idx="406" formatCode="General">
                  <c:v>1.97</c:v>
                </c:pt>
                <c:pt idx="407" formatCode="General">
                  <c:v>1.98</c:v>
                </c:pt>
                <c:pt idx="408" formatCode="General">
                  <c:v>1.9950000000000001</c:v>
                </c:pt>
                <c:pt idx="409" formatCode="General">
                  <c:v>2</c:v>
                </c:pt>
                <c:pt idx="410" formatCode="General">
                  <c:v>2.0499999999999998</c:v>
                </c:pt>
                <c:pt idx="411" formatCode="General">
                  <c:v>2.1</c:v>
                </c:pt>
                <c:pt idx="412" formatCode="General">
                  <c:v>2.15</c:v>
                </c:pt>
                <c:pt idx="413" formatCode="General">
                  <c:v>2.2000000000000002</c:v>
                </c:pt>
                <c:pt idx="414" formatCode="General">
                  <c:v>2.2200000000000002</c:v>
                </c:pt>
                <c:pt idx="415" formatCode="General">
                  <c:v>2.2400000000000002</c:v>
                </c:pt>
                <c:pt idx="416" formatCode="General">
                  <c:v>2.2599999999999998</c:v>
                </c:pt>
                <c:pt idx="417" formatCode="General">
                  <c:v>2.2799999999999998</c:v>
                </c:pt>
                <c:pt idx="418" formatCode="General">
                  <c:v>2.2999999999999998</c:v>
                </c:pt>
                <c:pt idx="419" formatCode="General">
                  <c:v>2.3087499999999999</c:v>
                </c:pt>
                <c:pt idx="420" formatCode="General">
                  <c:v>2.31575</c:v>
                </c:pt>
                <c:pt idx="421" formatCode="General">
                  <c:v>2.3210000000000002</c:v>
                </c:pt>
                <c:pt idx="422" formatCode="General">
                  <c:v>2.3239999999999998</c:v>
                </c:pt>
                <c:pt idx="423" formatCode="General">
                  <c:v>2.327</c:v>
                </c:pt>
                <c:pt idx="424" formatCode="General">
                  <c:v>2.3290000000000002</c:v>
                </c:pt>
                <c:pt idx="425" formatCode="General">
                  <c:v>2.331</c:v>
                </c:pt>
                <c:pt idx="426" formatCode="General">
                  <c:v>2.3330000000000002</c:v>
                </c:pt>
                <c:pt idx="427" formatCode="General">
                  <c:v>2.3344999999999998</c:v>
                </c:pt>
                <c:pt idx="428" formatCode="General">
                  <c:v>2.3359999999999999</c:v>
                </c:pt>
                <c:pt idx="429" formatCode="General">
                  <c:v>2.3374999999999999</c:v>
                </c:pt>
                <c:pt idx="430" formatCode="General">
                  <c:v>2.339</c:v>
                </c:pt>
                <c:pt idx="431" formatCode="General">
                  <c:v>2.3405</c:v>
                </c:pt>
                <c:pt idx="432" formatCode="General">
                  <c:v>2.3414999999999999</c:v>
                </c:pt>
                <c:pt idx="433" formatCode="General">
                  <c:v>2.3424999999999998</c:v>
                </c:pt>
                <c:pt idx="434" formatCode="General">
                  <c:v>2.3435000000000001</c:v>
                </c:pt>
                <c:pt idx="435" formatCode="General">
                  <c:v>2.3445</c:v>
                </c:pt>
                <c:pt idx="436" formatCode="General">
                  <c:v>2.3454999999999999</c:v>
                </c:pt>
                <c:pt idx="437" formatCode="General">
                  <c:v>2.3464999999999998</c:v>
                </c:pt>
                <c:pt idx="438" formatCode="General">
                  <c:v>2.3475000000000001</c:v>
                </c:pt>
                <c:pt idx="439" formatCode="General">
                  <c:v>2.3485</c:v>
                </c:pt>
                <c:pt idx="440" formatCode="General">
                  <c:v>2.3494999999999999</c:v>
                </c:pt>
                <c:pt idx="441" formatCode="General">
                  <c:v>2.3504999999999998</c:v>
                </c:pt>
                <c:pt idx="442" formatCode="General">
                  <c:v>2.351</c:v>
                </c:pt>
                <c:pt idx="443" formatCode="General">
                  <c:v>2.3519999999999999</c:v>
                </c:pt>
                <c:pt idx="444" formatCode="General">
                  <c:v>2.3530000000000002</c:v>
                </c:pt>
                <c:pt idx="445" formatCode="General">
                  <c:v>2.3539400000000001</c:v>
                </c:pt>
                <c:pt idx="446" formatCode="General">
                  <c:v>2.3541699999999999</c:v>
                </c:pt>
                <c:pt idx="447" formatCode="General">
                  <c:v>2.3553600000000001</c:v>
                </c:pt>
                <c:pt idx="448" formatCode="General">
                  <c:v>2.3570000000000002</c:v>
                </c:pt>
                <c:pt idx="449" formatCode="General">
                  <c:v>2.3580000000000001</c:v>
                </c:pt>
                <c:pt idx="450" formatCode="General">
                  <c:v>2.359</c:v>
                </c:pt>
                <c:pt idx="451" formatCode="General">
                  <c:v>2.36</c:v>
                </c:pt>
                <c:pt idx="452" formatCode="General">
                  <c:v>2.3614999999999999</c:v>
                </c:pt>
                <c:pt idx="453" formatCode="General">
                  <c:v>2.363</c:v>
                </c:pt>
                <c:pt idx="454" formatCode="General">
                  <c:v>2.3645</c:v>
                </c:pt>
                <c:pt idx="455" formatCode="General">
                  <c:v>2.3660000000000001</c:v>
                </c:pt>
                <c:pt idx="456" formatCode="General">
                  <c:v>2.3679999999999999</c:v>
                </c:pt>
                <c:pt idx="457" formatCode="General">
                  <c:v>2.37</c:v>
                </c:pt>
                <c:pt idx="458" formatCode="General">
                  <c:v>2.375</c:v>
                </c:pt>
                <c:pt idx="459" formatCode="General">
                  <c:v>2.38</c:v>
                </c:pt>
                <c:pt idx="460" formatCode="General">
                  <c:v>2.4</c:v>
                </c:pt>
                <c:pt idx="461" formatCode="General">
                  <c:v>2.41</c:v>
                </c:pt>
                <c:pt idx="462" formatCode="General">
                  <c:v>2.42</c:v>
                </c:pt>
                <c:pt idx="463" formatCode="General">
                  <c:v>2.4300000000000002</c:v>
                </c:pt>
                <c:pt idx="464" formatCode="General">
                  <c:v>2.43424</c:v>
                </c:pt>
                <c:pt idx="465" formatCode="General">
                  <c:v>2.44</c:v>
                </c:pt>
                <c:pt idx="466" formatCode="General">
                  <c:v>2.4500000000000002</c:v>
                </c:pt>
                <c:pt idx="467" formatCode="General">
                  <c:v>2.4512900000000002</c:v>
                </c:pt>
                <c:pt idx="468" formatCode="General">
                  <c:v>2.46</c:v>
                </c:pt>
                <c:pt idx="469" formatCode="General">
                  <c:v>2.4685800000000002</c:v>
                </c:pt>
                <c:pt idx="470" formatCode="General">
                  <c:v>2.4700000000000002</c:v>
                </c:pt>
                <c:pt idx="471" formatCode="General">
                  <c:v>2.48</c:v>
                </c:pt>
                <c:pt idx="472" formatCode="General">
                  <c:v>2.4900000000000002</c:v>
                </c:pt>
                <c:pt idx="473" formatCode="General">
                  <c:v>2.5</c:v>
                </c:pt>
                <c:pt idx="474" formatCode="General">
                  <c:v>2.52</c:v>
                </c:pt>
                <c:pt idx="475" formatCode="General">
                  <c:v>2.5387300000000002</c:v>
                </c:pt>
                <c:pt idx="476" formatCode="General">
                  <c:v>2.54</c:v>
                </c:pt>
                <c:pt idx="477" formatCode="General">
                  <c:v>2.5565099999999998</c:v>
                </c:pt>
                <c:pt idx="478" formatCode="General">
                  <c:v>2.56</c:v>
                </c:pt>
                <c:pt idx="479" formatCode="General">
                  <c:v>2.5745499999999999</c:v>
                </c:pt>
                <c:pt idx="480" formatCode="General">
                  <c:v>2.58</c:v>
                </c:pt>
                <c:pt idx="481" formatCode="General">
                  <c:v>2.6</c:v>
                </c:pt>
                <c:pt idx="482" formatCode="General">
                  <c:v>2.6495299999999999</c:v>
                </c:pt>
                <c:pt idx="483" formatCode="General">
                  <c:v>2.65</c:v>
                </c:pt>
                <c:pt idx="484" formatCode="General">
                  <c:v>2.6746400000000001</c:v>
                </c:pt>
                <c:pt idx="485" formatCode="General">
                  <c:v>2.68729</c:v>
                </c:pt>
                <c:pt idx="486" formatCode="General">
                  <c:v>2.6936399999999998</c:v>
                </c:pt>
                <c:pt idx="487" formatCode="General">
                  <c:v>2.6968200000000002</c:v>
                </c:pt>
                <c:pt idx="488" formatCode="General">
                  <c:v>2.69821</c:v>
                </c:pt>
                <c:pt idx="489" formatCode="General">
                  <c:v>2.6993999999999998</c:v>
                </c:pt>
                <c:pt idx="490" formatCode="General">
                  <c:v>2.7</c:v>
                </c:pt>
                <c:pt idx="491" formatCode="General">
                  <c:v>2.7015500000000001</c:v>
                </c:pt>
                <c:pt idx="492" formatCode="General">
                  <c:v>2.7030500000000002</c:v>
                </c:pt>
                <c:pt idx="493" formatCode="General">
                  <c:v>2.7044999999999999</c:v>
                </c:pt>
                <c:pt idx="494" formatCode="General">
                  <c:v>2.7059099999999998</c:v>
                </c:pt>
                <c:pt idx="495" formatCode="General">
                  <c:v>2.7072799999999999</c:v>
                </c:pt>
                <c:pt idx="496" formatCode="General">
                  <c:v>2.7092499999999999</c:v>
                </c:pt>
                <c:pt idx="497" formatCode="General">
                  <c:v>2.7111399999999999</c:v>
                </c:pt>
                <c:pt idx="498" formatCode="General">
                  <c:v>2.7129300000000001</c:v>
                </c:pt>
                <c:pt idx="499" formatCode="General">
                  <c:v>2.7146400000000002</c:v>
                </c:pt>
                <c:pt idx="500" formatCode="General">
                  <c:v>2.7162700000000002</c:v>
                </c:pt>
                <c:pt idx="501" formatCode="General">
                  <c:v>2.7178399999999998</c:v>
                </c:pt>
                <c:pt idx="502" formatCode="General">
                  <c:v>2.7193200000000002</c:v>
                </c:pt>
                <c:pt idx="503" formatCode="General">
                  <c:v>2.7207400000000002</c:v>
                </c:pt>
                <c:pt idx="504" formatCode="General">
                  <c:v>2.7225600000000001</c:v>
                </c:pt>
                <c:pt idx="505" formatCode="General">
                  <c:v>2.7229399999999999</c:v>
                </c:pt>
                <c:pt idx="506" formatCode="General">
                  <c:v>2.7242700000000002</c:v>
                </c:pt>
                <c:pt idx="507" formatCode="General">
                  <c:v>2.72587</c:v>
                </c:pt>
                <c:pt idx="508" formatCode="General">
                  <c:v>2.7273700000000001</c:v>
                </c:pt>
                <c:pt idx="509" formatCode="General">
                  <c:v>2.72878</c:v>
                </c:pt>
                <c:pt idx="510" formatCode="General">
                  <c:v>2.7307399999999999</c:v>
                </c:pt>
                <c:pt idx="511" formatCode="General">
                  <c:v>2.7324999999999999</c:v>
                </c:pt>
                <c:pt idx="512" formatCode="General">
                  <c:v>2.7341199999999999</c:v>
                </c:pt>
                <c:pt idx="513" formatCode="General">
                  <c:v>2.7351100000000002</c:v>
                </c:pt>
                <c:pt idx="514" formatCode="General">
                  <c:v>2.7369699999999999</c:v>
                </c:pt>
                <c:pt idx="515" formatCode="General">
                  <c:v>2.7385899999999999</c:v>
                </c:pt>
                <c:pt idx="516" formatCode="General">
                  <c:v>2.7400199999999999</c:v>
                </c:pt>
                <c:pt idx="517" formatCode="General">
                  <c:v>2.7418100000000001</c:v>
                </c:pt>
                <c:pt idx="518" formatCode="General">
                  <c:v>2.7433100000000001</c:v>
                </c:pt>
                <c:pt idx="519" formatCode="General">
                  <c:v>2.74498</c:v>
                </c:pt>
                <c:pt idx="520" formatCode="General">
                  <c:v>2.7462300000000002</c:v>
                </c:pt>
                <c:pt idx="521" formatCode="General">
                  <c:v>2.7481200000000001</c:v>
                </c:pt>
                <c:pt idx="522" formatCode="General">
                  <c:v>2.75</c:v>
                </c:pt>
                <c:pt idx="523" formatCode="General">
                  <c:v>2.7523</c:v>
                </c:pt>
                <c:pt idx="524" formatCode="General">
                  <c:v>2.7545099999999998</c:v>
                </c:pt>
                <c:pt idx="525" formatCode="General">
                  <c:v>2.7566000000000002</c:v>
                </c:pt>
                <c:pt idx="526" formatCode="General">
                  <c:v>2.75861</c:v>
                </c:pt>
                <c:pt idx="527" formatCode="General">
                  <c:v>2.76051</c:v>
                </c:pt>
                <c:pt idx="528" formatCode="General">
                  <c:v>2.76234</c:v>
                </c:pt>
                <c:pt idx="529" formatCode="General">
                  <c:v>2.7640799999999999</c:v>
                </c:pt>
                <c:pt idx="530" formatCode="General">
                  <c:v>2.7657400000000001</c:v>
                </c:pt>
                <c:pt idx="531" formatCode="General">
                  <c:v>2.7678699999999998</c:v>
                </c:pt>
                <c:pt idx="532" formatCode="General">
                  <c:v>2.7698700000000001</c:v>
                </c:pt>
                <c:pt idx="533" formatCode="General">
                  <c:v>2.7717399999999999</c:v>
                </c:pt>
                <c:pt idx="534" formatCode="General">
                  <c:v>2.7734999999999999</c:v>
                </c:pt>
                <c:pt idx="535" formatCode="General">
                  <c:v>2.77515</c:v>
                </c:pt>
                <c:pt idx="536" formatCode="General">
                  <c:v>2.7774399999999999</c:v>
                </c:pt>
                <c:pt idx="537" formatCode="General">
                  <c:v>2.7795100000000001</c:v>
                </c:pt>
                <c:pt idx="538" formatCode="General">
                  <c:v>2.7814000000000001</c:v>
                </c:pt>
                <c:pt idx="539" formatCode="General">
                  <c:v>2.7836500000000002</c:v>
                </c:pt>
                <c:pt idx="540" formatCode="General">
                  <c:v>2.7856900000000002</c:v>
                </c:pt>
                <c:pt idx="541" formatCode="General">
                  <c:v>2.7874699999999999</c:v>
                </c:pt>
                <c:pt idx="542" formatCode="General">
                  <c:v>2.7897599999999998</c:v>
                </c:pt>
                <c:pt idx="543" formatCode="General">
                  <c:v>2.7910400000000002</c:v>
                </c:pt>
                <c:pt idx="544" formatCode="General">
                  <c:v>2.7932800000000002</c:v>
                </c:pt>
                <c:pt idx="545" formatCode="General">
                  <c:v>2.7955899999999998</c:v>
                </c:pt>
                <c:pt idx="546" formatCode="General">
                  <c:v>2.7971599999999999</c:v>
                </c:pt>
                <c:pt idx="547" formatCode="General">
                  <c:v>2.7990499999999998</c:v>
                </c:pt>
                <c:pt idx="548" formatCode="General">
                  <c:v>2.8</c:v>
                </c:pt>
                <c:pt idx="549" formatCode="General">
                  <c:v>2.8022999999999998</c:v>
                </c:pt>
                <c:pt idx="550" formatCode="General">
                  <c:v>2.8045100000000001</c:v>
                </c:pt>
                <c:pt idx="551" formatCode="General">
                  <c:v>2.8066</c:v>
                </c:pt>
                <c:pt idx="552" formatCode="General">
                  <c:v>2.8086099999999998</c:v>
                </c:pt>
                <c:pt idx="553" formatCode="General">
                  <c:v>2.8111799999999998</c:v>
                </c:pt>
                <c:pt idx="554" formatCode="General">
                  <c:v>2.81359</c:v>
                </c:pt>
                <c:pt idx="555" formatCode="General">
                  <c:v>2.8158500000000002</c:v>
                </c:pt>
                <c:pt idx="556" formatCode="General">
                  <c:v>2.8179699999999999</c:v>
                </c:pt>
                <c:pt idx="557" formatCode="General">
                  <c:v>2.81996</c:v>
                </c:pt>
                <c:pt idx="558" formatCode="General">
                  <c:v>2.8218299999999998</c:v>
                </c:pt>
                <c:pt idx="559" formatCode="General">
                  <c:v>2.8244099999999999</c:v>
                </c:pt>
                <c:pt idx="560" formatCode="General">
                  <c:v>2.8267699999999998</c:v>
                </c:pt>
                <c:pt idx="561" formatCode="General">
                  <c:v>2.8288899999999999</c:v>
                </c:pt>
                <c:pt idx="562" formatCode="General">
                  <c:v>2.8308499999999999</c:v>
                </c:pt>
                <c:pt idx="563" formatCode="General">
                  <c:v>2.8332299999999999</c:v>
                </c:pt>
                <c:pt idx="564" formatCode="General">
                  <c:v>2.8353199999999998</c:v>
                </c:pt>
                <c:pt idx="565" formatCode="General">
                  <c:v>2.8380100000000001</c:v>
                </c:pt>
                <c:pt idx="566" formatCode="General">
                  <c:v>2.84016</c:v>
                </c:pt>
                <c:pt idx="567" formatCode="General">
                  <c:v>2.8419599999999998</c:v>
                </c:pt>
                <c:pt idx="568" formatCode="General">
                  <c:v>2.8439700000000001</c:v>
                </c:pt>
                <c:pt idx="569" formatCode="General">
                  <c:v>2.84612</c:v>
                </c:pt>
                <c:pt idx="570" formatCode="General">
                  <c:v>2.8487100000000001</c:v>
                </c:pt>
                <c:pt idx="571" formatCode="General">
                  <c:v>2.85</c:v>
                </c:pt>
                <c:pt idx="572" formatCode="General">
                  <c:v>2.8523000000000001</c:v>
                </c:pt>
                <c:pt idx="573" formatCode="General">
                  <c:v>2.8545099999999999</c:v>
                </c:pt>
                <c:pt idx="574" formatCode="General">
                  <c:v>2.8573300000000001</c:v>
                </c:pt>
                <c:pt idx="575" formatCode="General">
                  <c:v>2.8599800000000002</c:v>
                </c:pt>
                <c:pt idx="576" formatCode="General">
                  <c:v>2.86246</c:v>
                </c:pt>
                <c:pt idx="577" formatCode="General">
                  <c:v>2.8647900000000002</c:v>
                </c:pt>
                <c:pt idx="578" formatCode="General">
                  <c:v>2.8650000000000002</c:v>
                </c:pt>
                <c:pt idx="579" formatCode="General">
                  <c:v>2.8669799999999999</c:v>
                </c:pt>
                <c:pt idx="580" formatCode="General">
                  <c:v>2.87</c:v>
                </c:pt>
                <c:pt idx="581" formatCode="General">
                  <c:v>2.8700299999999999</c:v>
                </c:pt>
                <c:pt idx="582" formatCode="General">
                  <c:v>2.87277</c:v>
                </c:pt>
                <c:pt idx="583" formatCode="General">
                  <c:v>2.8752800000000001</c:v>
                </c:pt>
                <c:pt idx="584" formatCode="General">
                  <c:v>2.8768199999999999</c:v>
                </c:pt>
                <c:pt idx="585" formatCode="General">
                  <c:v>2.8797100000000002</c:v>
                </c:pt>
                <c:pt idx="586" formatCode="General">
                  <c:v>2.88</c:v>
                </c:pt>
                <c:pt idx="587" formatCode="General">
                  <c:v>2.8820000000000001</c:v>
                </c:pt>
                <c:pt idx="588" formatCode="General">
                  <c:v>2.8822399999999999</c:v>
                </c:pt>
                <c:pt idx="589" formatCode="General">
                  <c:v>2.8839999999999999</c:v>
                </c:pt>
                <c:pt idx="590" formatCode="General">
                  <c:v>2.8844500000000002</c:v>
                </c:pt>
                <c:pt idx="591" formatCode="General">
                  <c:v>2.8860000000000001</c:v>
                </c:pt>
                <c:pt idx="592" formatCode="General">
                  <c:v>2.88687</c:v>
                </c:pt>
                <c:pt idx="593" formatCode="General">
                  <c:v>2.887</c:v>
                </c:pt>
                <c:pt idx="594" formatCode="General">
                  <c:v>2.8871899999999999</c:v>
                </c:pt>
                <c:pt idx="595" formatCode="General">
                  <c:v>2.8872399999999998</c:v>
                </c:pt>
                <c:pt idx="596" formatCode="General">
                  <c:v>2.8879100000000002</c:v>
                </c:pt>
                <c:pt idx="597" formatCode="General">
                  <c:v>2.8879999999999999</c:v>
                </c:pt>
                <c:pt idx="598" formatCode="General">
                  <c:v>2.8881000000000001</c:v>
                </c:pt>
                <c:pt idx="599" formatCode="General">
                  <c:v>2.8881999999999999</c:v>
                </c:pt>
                <c:pt idx="600" formatCode="General">
                  <c:v>2.8883000000000001</c:v>
                </c:pt>
                <c:pt idx="601" formatCode="General">
                  <c:v>2.8883800000000002</c:v>
                </c:pt>
                <c:pt idx="602" formatCode="General">
                  <c:v>2.8884500000000002</c:v>
                </c:pt>
                <c:pt idx="603" formatCode="General">
                  <c:v>2.8885000000000001</c:v>
                </c:pt>
                <c:pt idx="604" formatCode="General">
                  <c:v>2.88855</c:v>
                </c:pt>
                <c:pt idx="605" formatCode="General">
                  <c:v>2.8885999999999998</c:v>
                </c:pt>
                <c:pt idx="606" formatCode="General">
                  <c:v>2.8886500000000002</c:v>
                </c:pt>
                <c:pt idx="607" formatCode="General">
                  <c:v>2.8887</c:v>
                </c:pt>
                <c:pt idx="608" formatCode="General">
                  <c:v>2.8887499999999999</c:v>
                </c:pt>
                <c:pt idx="609" formatCode="General">
                  <c:v>2.8887999999999998</c:v>
                </c:pt>
                <c:pt idx="610" formatCode="General">
                  <c:v>2.8888500000000001</c:v>
                </c:pt>
                <c:pt idx="611" formatCode="General">
                  <c:v>2.8889499999999999</c:v>
                </c:pt>
                <c:pt idx="612" formatCode="General">
                  <c:v>2.8889900000000002</c:v>
                </c:pt>
                <c:pt idx="613" formatCode="General">
                  <c:v>2.8890099999999999</c:v>
                </c:pt>
                <c:pt idx="614" formatCode="General">
                  <c:v>2.8890400000000001</c:v>
                </c:pt>
                <c:pt idx="615" formatCode="General">
                  <c:v>2.8890600000000002</c:v>
                </c:pt>
                <c:pt idx="616" formatCode="General">
                  <c:v>2.8890799999999999</c:v>
                </c:pt>
                <c:pt idx="617" formatCode="General">
                  <c:v>2.8891</c:v>
                </c:pt>
                <c:pt idx="618" formatCode="General">
                  <c:v>2.8891300000000002</c:v>
                </c:pt>
                <c:pt idx="619" formatCode="General">
                  <c:v>2.8891499999999999</c:v>
                </c:pt>
                <c:pt idx="620" formatCode="General">
                  <c:v>2.88917</c:v>
                </c:pt>
                <c:pt idx="621" formatCode="General">
                  <c:v>2.8892000000000002</c:v>
                </c:pt>
                <c:pt idx="622" formatCode="General">
                  <c:v>2.88923</c:v>
                </c:pt>
                <c:pt idx="623" formatCode="General">
                  <c:v>2.8892600000000002</c:v>
                </c:pt>
                <c:pt idx="624" formatCode="General">
                  <c:v>2.8893499999999999</c:v>
                </c:pt>
                <c:pt idx="625" formatCode="General">
                  <c:v>2.88937</c:v>
                </c:pt>
                <c:pt idx="626" formatCode="General">
                  <c:v>2.8894000000000002</c:v>
                </c:pt>
                <c:pt idx="627" formatCode="General">
                  <c:v>2.8894299999999999</c:v>
                </c:pt>
                <c:pt idx="628" formatCode="General">
                  <c:v>2.8894500000000001</c:v>
                </c:pt>
                <c:pt idx="629" formatCode="General">
                  <c:v>2.8894799999999998</c:v>
                </c:pt>
                <c:pt idx="630" formatCode="General">
                  <c:v>2.8895</c:v>
                </c:pt>
                <c:pt idx="631" formatCode="General">
                  <c:v>2.8895200000000001</c:v>
                </c:pt>
                <c:pt idx="632" formatCode="General">
                  <c:v>2.8895499999999998</c:v>
                </c:pt>
                <c:pt idx="633" formatCode="General">
                  <c:v>2.88957</c:v>
                </c:pt>
                <c:pt idx="634" formatCode="General">
                  <c:v>2.88958</c:v>
                </c:pt>
                <c:pt idx="635" formatCode="General">
                  <c:v>2.8896000000000002</c:v>
                </c:pt>
                <c:pt idx="636" formatCode="General">
                  <c:v>2.8896299999999999</c:v>
                </c:pt>
                <c:pt idx="637" formatCode="General">
                  <c:v>2.8896600000000001</c:v>
                </c:pt>
                <c:pt idx="638" formatCode="General">
                  <c:v>2.8896999999999999</c:v>
                </c:pt>
                <c:pt idx="639" formatCode="General">
                  <c:v>2.8897400000000002</c:v>
                </c:pt>
                <c:pt idx="640" formatCode="General">
                  <c:v>2.88978</c:v>
                </c:pt>
                <c:pt idx="641" formatCode="General">
                  <c:v>2.8898299999999999</c:v>
                </c:pt>
                <c:pt idx="642" formatCode="General">
                  <c:v>2.8898700000000002</c:v>
                </c:pt>
                <c:pt idx="643" formatCode="General">
                  <c:v>2.8899499999999998</c:v>
                </c:pt>
                <c:pt idx="644" formatCode="General">
                  <c:v>2.8900299999999999</c:v>
                </c:pt>
                <c:pt idx="645" formatCode="General">
                  <c:v>2.89011</c:v>
                </c:pt>
                <c:pt idx="646" formatCode="General">
                  <c:v>2.8904999999999998</c:v>
                </c:pt>
                <c:pt idx="647" formatCode="General">
                  <c:v>2.891</c:v>
                </c:pt>
                <c:pt idx="648" formatCode="General">
                  <c:v>2.8919999999999999</c:v>
                </c:pt>
                <c:pt idx="649" formatCode="General">
                  <c:v>2.8921800000000002</c:v>
                </c:pt>
                <c:pt idx="650" formatCode="General">
                  <c:v>2.8940000000000001</c:v>
                </c:pt>
                <c:pt idx="651" formatCode="General">
                  <c:v>2.8941300000000001</c:v>
                </c:pt>
                <c:pt idx="652" formatCode="General">
                  <c:v>2.8959999999999999</c:v>
                </c:pt>
                <c:pt idx="653" formatCode="General">
                  <c:v>2.8970600000000002</c:v>
                </c:pt>
                <c:pt idx="654" formatCode="General">
                  <c:v>2.899</c:v>
                </c:pt>
                <c:pt idx="655" formatCode="General">
                  <c:v>2.9</c:v>
                </c:pt>
                <c:pt idx="656" formatCode="General">
                  <c:v>2.9030999999999998</c:v>
                </c:pt>
                <c:pt idx="657" formatCode="General">
                  <c:v>2.9060100000000002</c:v>
                </c:pt>
                <c:pt idx="658" formatCode="General">
                  <c:v>2.9087399999999999</c:v>
                </c:pt>
                <c:pt idx="659" formatCode="General">
                  <c:v>2.9113000000000002</c:v>
                </c:pt>
                <c:pt idx="660" formatCode="General">
                  <c:v>2.91371</c:v>
                </c:pt>
                <c:pt idx="661" formatCode="General">
                  <c:v>2.9170199999999999</c:v>
                </c:pt>
                <c:pt idx="662" formatCode="General">
                  <c:v>2.9200599999999999</c:v>
                </c:pt>
                <c:pt idx="663" formatCode="General">
                  <c:v>2.9228000000000001</c:v>
                </c:pt>
                <c:pt idx="664" formatCode="General">
                  <c:v>2.9253100000000001</c:v>
                </c:pt>
                <c:pt idx="665" formatCode="General">
                  <c:v>2.9283800000000002</c:v>
                </c:pt>
                <c:pt idx="666" formatCode="General">
                  <c:v>2.9310800000000001</c:v>
                </c:pt>
                <c:pt idx="667" formatCode="General">
                  <c:v>2.93344</c:v>
                </c:pt>
                <c:pt idx="668" formatCode="General">
                  <c:v>2.9364699999999999</c:v>
                </c:pt>
                <c:pt idx="669" formatCode="General">
                  <c:v>2.9396300000000002</c:v>
                </c:pt>
                <c:pt idx="670" formatCode="General">
                  <c:v>2.9422199999999998</c:v>
                </c:pt>
                <c:pt idx="671" formatCode="General">
                  <c:v>2.9449999999999998</c:v>
                </c:pt>
                <c:pt idx="672" formatCode="General">
                  <c:v>2.9474999999999998</c:v>
                </c:pt>
                <c:pt idx="673" formatCode="General">
                  <c:v>2.95</c:v>
                </c:pt>
                <c:pt idx="674" formatCode="General">
                  <c:v>2.9531000000000001</c:v>
                </c:pt>
                <c:pt idx="675" formatCode="General">
                  <c:v>2.95601</c:v>
                </c:pt>
                <c:pt idx="676" formatCode="General">
                  <c:v>2.9587400000000001</c:v>
                </c:pt>
                <c:pt idx="677" formatCode="General">
                  <c:v>2.9624999999999999</c:v>
                </c:pt>
                <c:pt idx="678" formatCode="General">
                  <c:v>2.9659599999999999</c:v>
                </c:pt>
                <c:pt idx="679" formatCode="General">
                  <c:v>2.9690699999999999</c:v>
                </c:pt>
                <c:pt idx="680" formatCode="General">
                  <c:v>2.97193</c:v>
                </c:pt>
                <c:pt idx="681" formatCode="General">
                  <c:v>2.9754200000000002</c:v>
                </c:pt>
                <c:pt idx="682" formatCode="General">
                  <c:v>2.9784799999999998</c:v>
                </c:pt>
                <c:pt idx="683" formatCode="General">
                  <c:v>2.9823400000000002</c:v>
                </c:pt>
                <c:pt idx="684" formatCode="General">
                  <c:v>2.9855700000000001</c:v>
                </c:pt>
                <c:pt idx="685" formatCode="General">
                  <c:v>2.9891700000000001</c:v>
                </c:pt>
                <c:pt idx="686" formatCode="General">
                  <c:v>2.9928900000000001</c:v>
                </c:pt>
                <c:pt idx="687" formatCode="General">
                  <c:v>2.9954299999999998</c:v>
                </c:pt>
                <c:pt idx="688" formatCode="General">
                  <c:v>2.9984700000000002</c:v>
                </c:pt>
                <c:pt idx="689" formatCode="General">
                  <c:v>3</c:v>
                </c:pt>
                <c:pt idx="690" formatCode="General">
                  <c:v>3.0015499999999999</c:v>
                </c:pt>
                <c:pt idx="691" formatCode="General">
                  <c:v>3.0045600000000001</c:v>
                </c:pt>
                <c:pt idx="692" formatCode="General">
                  <c:v>3.0049999999999999</c:v>
                </c:pt>
                <c:pt idx="693" formatCode="General">
                  <c:v>3.0055000000000001</c:v>
                </c:pt>
                <c:pt idx="694" formatCode="General">
                  <c:v>3.0059999999999998</c:v>
                </c:pt>
                <c:pt idx="695" formatCode="General">
                  <c:v>3.0062000000000002</c:v>
                </c:pt>
                <c:pt idx="696" formatCode="General">
                  <c:v>3.0064000000000002</c:v>
                </c:pt>
                <c:pt idx="697" formatCode="General">
                  <c:v>3.0065</c:v>
                </c:pt>
                <c:pt idx="698" formatCode="General">
                  <c:v>3.0066000000000002</c:v>
                </c:pt>
                <c:pt idx="699" formatCode="General">
                  <c:v>3.0066799999999998</c:v>
                </c:pt>
                <c:pt idx="700" formatCode="General">
                  <c:v>3.0067300000000001</c:v>
                </c:pt>
                <c:pt idx="701" formatCode="General">
                  <c:v>3.0067599999999999</c:v>
                </c:pt>
                <c:pt idx="702" formatCode="General">
                  <c:v>3.0067900000000001</c:v>
                </c:pt>
                <c:pt idx="703" formatCode="General">
                  <c:v>3.0068100000000002</c:v>
                </c:pt>
                <c:pt idx="704" formatCode="General">
                  <c:v>3.00684</c:v>
                </c:pt>
                <c:pt idx="705" formatCode="General">
                  <c:v>3.0068600000000001</c:v>
                </c:pt>
                <c:pt idx="706" formatCode="General">
                  <c:v>3.0068899999999998</c:v>
                </c:pt>
                <c:pt idx="707" formatCode="General">
                  <c:v>3.00691</c:v>
                </c:pt>
                <c:pt idx="708" formatCode="General">
                  <c:v>3.0069400000000002</c:v>
                </c:pt>
                <c:pt idx="709" formatCode="General">
                  <c:v>3.0070000000000001</c:v>
                </c:pt>
                <c:pt idx="710" formatCode="General">
                  <c:v>3.0070199999999998</c:v>
                </c:pt>
                <c:pt idx="711" formatCode="General">
                  <c:v>3.0070399999999999</c:v>
                </c:pt>
                <c:pt idx="712" formatCode="General">
                  <c:v>3.0070600000000001</c:v>
                </c:pt>
                <c:pt idx="713" formatCode="General">
                  <c:v>3.0070700000000001</c:v>
                </c:pt>
                <c:pt idx="714" formatCode="General">
                  <c:v>3.0070800000000002</c:v>
                </c:pt>
                <c:pt idx="715" formatCode="General">
                  <c:v>3.0070899999999998</c:v>
                </c:pt>
                <c:pt idx="716" formatCode="General">
                  <c:v>3.0070999999999999</c:v>
                </c:pt>
                <c:pt idx="717" formatCode="General">
                  <c:v>3.0071099999999999</c:v>
                </c:pt>
                <c:pt idx="718" formatCode="General">
                  <c:v>3.00712</c:v>
                </c:pt>
                <c:pt idx="719" formatCode="General">
                  <c:v>3.0071400000000001</c:v>
                </c:pt>
                <c:pt idx="720" formatCode="General">
                  <c:v>3.0071599999999998</c:v>
                </c:pt>
                <c:pt idx="721" formatCode="General">
                  <c:v>3.00719</c:v>
                </c:pt>
                <c:pt idx="722" formatCode="General">
                  <c:v>3.0072299999999998</c:v>
                </c:pt>
                <c:pt idx="723" formatCode="General">
                  <c:v>3.00725</c:v>
                </c:pt>
                <c:pt idx="724" formatCode="General">
                  <c:v>3.0072700000000001</c:v>
                </c:pt>
                <c:pt idx="725" formatCode="General">
                  <c:v>3.0072899999999998</c:v>
                </c:pt>
                <c:pt idx="726" formatCode="General">
                  <c:v>3.0073099999999999</c:v>
                </c:pt>
                <c:pt idx="727" formatCode="General">
                  <c:v>3.00732</c:v>
                </c:pt>
                <c:pt idx="728" formatCode="General">
                  <c:v>3.0073400000000001</c:v>
                </c:pt>
                <c:pt idx="729" formatCode="General">
                  <c:v>3.0073599999999998</c:v>
                </c:pt>
                <c:pt idx="730" formatCode="General">
                  <c:v>3.0073799999999999</c:v>
                </c:pt>
                <c:pt idx="731" formatCode="General">
                  <c:v>3.0074000000000001</c:v>
                </c:pt>
                <c:pt idx="732" formatCode="General">
                  <c:v>3.0074299999999998</c:v>
                </c:pt>
                <c:pt idx="733" formatCode="General">
                  <c:v>3.00746</c:v>
                </c:pt>
                <c:pt idx="734" formatCode="General">
                  <c:v>3.0074800000000002</c:v>
                </c:pt>
                <c:pt idx="735" formatCode="General">
                  <c:v>3.0076000000000001</c:v>
                </c:pt>
                <c:pt idx="736" formatCode="General">
                  <c:v>3.0078</c:v>
                </c:pt>
                <c:pt idx="737" formatCode="General">
                  <c:v>3.008</c:v>
                </c:pt>
                <c:pt idx="738" formatCode="General">
                  <c:v>3.0084</c:v>
                </c:pt>
                <c:pt idx="739" formatCode="General">
                  <c:v>3.0089999999999999</c:v>
                </c:pt>
                <c:pt idx="740" formatCode="General">
                  <c:v>3.01</c:v>
                </c:pt>
                <c:pt idx="741" formatCode="General">
                  <c:v>3.0112999999999999</c:v>
                </c:pt>
                <c:pt idx="742" formatCode="General">
                  <c:v>3.01484</c:v>
                </c:pt>
                <c:pt idx="743" formatCode="General">
                  <c:v>3.0150000000000001</c:v>
                </c:pt>
                <c:pt idx="744" formatCode="General">
                  <c:v>3.0180799999999999</c:v>
                </c:pt>
                <c:pt idx="745" formatCode="General">
                  <c:v>3.0219299999999998</c:v>
                </c:pt>
                <c:pt idx="746" formatCode="General">
                  <c:v>3.02542</c:v>
                </c:pt>
                <c:pt idx="747" formatCode="General">
                  <c:v>3.0284800000000001</c:v>
                </c:pt>
                <c:pt idx="748" formatCode="General">
                  <c:v>3.0324200000000001</c:v>
                </c:pt>
                <c:pt idx="749" formatCode="General">
                  <c:v>3.0346099999999998</c:v>
                </c:pt>
                <c:pt idx="750" formatCode="General">
                  <c:v>3.0384500000000001</c:v>
                </c:pt>
                <c:pt idx="751" formatCode="General">
                  <c:v>3.04</c:v>
                </c:pt>
                <c:pt idx="752" formatCode="General">
                  <c:v>3.0424099999999998</c:v>
                </c:pt>
                <c:pt idx="753" formatCode="General">
                  <c:v>3.0451199999999998</c:v>
                </c:pt>
                <c:pt idx="754" formatCode="General">
                  <c:v>3.0483699999999998</c:v>
                </c:pt>
                <c:pt idx="755" formatCode="General">
                  <c:v>3.05</c:v>
                </c:pt>
                <c:pt idx="756" formatCode="General">
                  <c:v>3.0531000000000001</c:v>
                </c:pt>
                <c:pt idx="757" formatCode="General">
                  <c:v>3.0550000000000002</c:v>
                </c:pt>
                <c:pt idx="758" formatCode="General">
                  <c:v>3.0573800000000002</c:v>
                </c:pt>
                <c:pt idx="759" formatCode="General">
                  <c:v>3.06</c:v>
                </c:pt>
                <c:pt idx="760" formatCode="General">
                  <c:v>3.0613000000000001</c:v>
                </c:pt>
                <c:pt idx="761" formatCode="General">
                  <c:v>3.0648399999999998</c:v>
                </c:pt>
                <c:pt idx="762" formatCode="General">
                  <c:v>3.0680800000000001</c:v>
                </c:pt>
                <c:pt idx="763" formatCode="General">
                  <c:v>3.0720499999999999</c:v>
                </c:pt>
                <c:pt idx="764" formatCode="General">
                  <c:v>3.0755300000000001</c:v>
                </c:pt>
                <c:pt idx="765" formatCode="General">
                  <c:v>3.08</c:v>
                </c:pt>
                <c:pt idx="766" formatCode="General">
                  <c:v>3.0835900000000001</c:v>
                </c:pt>
                <c:pt idx="767" formatCode="General">
                  <c:v>3.0865900000000002</c:v>
                </c:pt>
                <c:pt idx="768" formatCode="General">
                  <c:v>3.0899399999999999</c:v>
                </c:pt>
                <c:pt idx="769" formatCode="General">
                  <c:v>3.0935299999999999</c:v>
                </c:pt>
                <c:pt idx="770" formatCode="General">
                  <c:v>3.0978400000000001</c:v>
                </c:pt>
                <c:pt idx="771" formatCode="General">
                  <c:v>3.1</c:v>
                </c:pt>
                <c:pt idx="772" formatCode="General">
                  <c:v>3.10249</c:v>
                </c:pt>
                <c:pt idx="773" formatCode="General">
                  <c:v>3.1068600000000002</c:v>
                </c:pt>
                <c:pt idx="774" formatCode="General">
                  <c:v>3.11137</c:v>
                </c:pt>
                <c:pt idx="775" formatCode="General">
                  <c:v>3.1144500000000002</c:v>
                </c:pt>
                <c:pt idx="776" formatCode="General">
                  <c:v>3.11815</c:v>
                </c:pt>
                <c:pt idx="777" formatCode="General">
                  <c:v>3.12</c:v>
                </c:pt>
                <c:pt idx="778" formatCode="General">
                  <c:v>3.12249</c:v>
                </c:pt>
                <c:pt idx="779" formatCode="General">
                  <c:v>3.1268600000000002</c:v>
                </c:pt>
                <c:pt idx="780" formatCode="General">
                  <c:v>3.13137</c:v>
                </c:pt>
                <c:pt idx="781" formatCode="General">
                  <c:v>3.1362999999999999</c:v>
                </c:pt>
                <c:pt idx="782" formatCode="General">
                  <c:v>3.14</c:v>
                </c:pt>
                <c:pt idx="783" formatCode="General">
                  <c:v>3.14249</c:v>
                </c:pt>
                <c:pt idx="784" formatCode="General">
                  <c:v>3.1468600000000002</c:v>
                </c:pt>
                <c:pt idx="785" formatCode="General">
                  <c:v>3.1515499999999999</c:v>
                </c:pt>
                <c:pt idx="786" formatCode="General">
                  <c:v>3.15577</c:v>
                </c:pt>
                <c:pt idx="787" formatCode="General">
                  <c:v>3.16</c:v>
                </c:pt>
                <c:pt idx="788" formatCode="General">
                  <c:v>3.165</c:v>
                </c:pt>
                <c:pt idx="789" formatCode="General">
                  <c:v>3.17</c:v>
                </c:pt>
                <c:pt idx="790" formatCode="General">
                  <c:v>3.1749999999999998</c:v>
                </c:pt>
                <c:pt idx="791" formatCode="General">
                  <c:v>3.18</c:v>
                </c:pt>
                <c:pt idx="792" formatCode="General">
                  <c:v>3.1843699999999999</c:v>
                </c:pt>
                <c:pt idx="793" formatCode="General">
                  <c:v>3.1881200000000001</c:v>
                </c:pt>
                <c:pt idx="794" formatCode="General">
                  <c:v>3.19</c:v>
                </c:pt>
                <c:pt idx="795" formatCode="General">
                  <c:v>3.1924999999999999</c:v>
                </c:pt>
                <c:pt idx="796" formatCode="General">
                  <c:v>3.1943700000000002</c:v>
                </c:pt>
                <c:pt idx="797" formatCode="General">
                  <c:v>3.1971799999999999</c:v>
                </c:pt>
                <c:pt idx="798" formatCode="General">
                  <c:v>3.2</c:v>
                </c:pt>
                <c:pt idx="799" formatCode="General">
                  <c:v>3.2010000000000001</c:v>
                </c:pt>
                <c:pt idx="800" formatCode="General">
                  <c:v>3.202</c:v>
                </c:pt>
                <c:pt idx="801" formatCode="General">
                  <c:v>3.2029999999999998</c:v>
                </c:pt>
                <c:pt idx="802" formatCode="General">
                  <c:v>3.2040000000000002</c:v>
                </c:pt>
                <c:pt idx="803" formatCode="General">
                  <c:v>3.2044999999999999</c:v>
                </c:pt>
                <c:pt idx="804" formatCode="General">
                  <c:v>3.2050000000000001</c:v>
                </c:pt>
                <c:pt idx="805" formatCode="General">
                  <c:v>3.206</c:v>
                </c:pt>
                <c:pt idx="806" formatCode="General">
                  <c:v>3.2069999999999999</c:v>
                </c:pt>
                <c:pt idx="807" formatCode="General">
                  <c:v>3.2080000000000002</c:v>
                </c:pt>
                <c:pt idx="808" formatCode="General">
                  <c:v>3.2088700000000001</c:v>
                </c:pt>
                <c:pt idx="809" formatCode="General">
                  <c:v>3.2090000000000001</c:v>
                </c:pt>
                <c:pt idx="810" formatCode="General">
                  <c:v>3.2092499999999999</c:v>
                </c:pt>
                <c:pt idx="811" formatCode="General">
                  <c:v>3.2098800000000001</c:v>
                </c:pt>
                <c:pt idx="812" formatCode="General">
                  <c:v>3.21</c:v>
                </c:pt>
                <c:pt idx="813" formatCode="General">
                  <c:v>3.2101199999999999</c:v>
                </c:pt>
                <c:pt idx="814" formatCode="General">
                  <c:v>3.2103799999999998</c:v>
                </c:pt>
                <c:pt idx="815" formatCode="General">
                  <c:v>3.2104699999999999</c:v>
                </c:pt>
                <c:pt idx="816" formatCode="General">
                  <c:v>3.2105000000000001</c:v>
                </c:pt>
                <c:pt idx="817" formatCode="General">
                  <c:v>3.2105600000000001</c:v>
                </c:pt>
                <c:pt idx="818" formatCode="General">
                  <c:v>3.21069</c:v>
                </c:pt>
                <c:pt idx="819" formatCode="General">
                  <c:v>3.2109100000000002</c:v>
                </c:pt>
                <c:pt idx="820" formatCode="General">
                  <c:v>3.2109999999999999</c:v>
                </c:pt>
                <c:pt idx="821" formatCode="General">
                  <c:v>3.2111000000000001</c:v>
                </c:pt>
                <c:pt idx="822" formatCode="General">
                  <c:v>3.2111999999999998</c:v>
                </c:pt>
                <c:pt idx="823" formatCode="General">
                  <c:v>3.2113</c:v>
                </c:pt>
                <c:pt idx="824" formatCode="General">
                  <c:v>3.2113999999999998</c:v>
                </c:pt>
                <c:pt idx="825" formatCode="General">
                  <c:v>3.2115</c:v>
                </c:pt>
                <c:pt idx="826" formatCode="General">
                  <c:v>3.2115800000000001</c:v>
                </c:pt>
                <c:pt idx="827" formatCode="General">
                  <c:v>3.2115999999999998</c:v>
                </c:pt>
                <c:pt idx="828" formatCode="General">
                  <c:v>3.2116500000000001</c:v>
                </c:pt>
                <c:pt idx="829" formatCode="General">
                  <c:v>3.2117</c:v>
                </c:pt>
                <c:pt idx="830" formatCode="General">
                  <c:v>3.2117200000000001</c:v>
                </c:pt>
                <c:pt idx="831" formatCode="General">
                  <c:v>3.2117499999999999</c:v>
                </c:pt>
                <c:pt idx="832" formatCode="General">
                  <c:v>3.2118000000000002</c:v>
                </c:pt>
                <c:pt idx="833" formatCode="General">
                  <c:v>3.2118199999999999</c:v>
                </c:pt>
                <c:pt idx="834" formatCode="General">
                  <c:v>3.2119</c:v>
                </c:pt>
                <c:pt idx="835" formatCode="General">
                  <c:v>3.2119800000000001</c:v>
                </c:pt>
                <c:pt idx="836" formatCode="General">
                  <c:v>3.2120000000000002</c:v>
                </c:pt>
                <c:pt idx="837" formatCode="General">
                  <c:v>3.2120500000000001</c:v>
                </c:pt>
                <c:pt idx="838" formatCode="General">
                  <c:v>3.2122000000000002</c:v>
                </c:pt>
                <c:pt idx="839" formatCode="General">
                  <c:v>3.2124000000000001</c:v>
                </c:pt>
                <c:pt idx="840" formatCode="General">
                  <c:v>3.2124999999999999</c:v>
                </c:pt>
                <c:pt idx="841" formatCode="General">
                  <c:v>3.2126000000000001</c:v>
                </c:pt>
                <c:pt idx="842" formatCode="General">
                  <c:v>3.2126999999999999</c:v>
                </c:pt>
                <c:pt idx="843" formatCode="General">
                  <c:v>3.2128000000000001</c:v>
                </c:pt>
                <c:pt idx="844" formatCode="General">
                  <c:v>3.2128999999999999</c:v>
                </c:pt>
                <c:pt idx="845" formatCode="General">
                  <c:v>3.2130000000000001</c:v>
                </c:pt>
                <c:pt idx="846" formatCode="General">
                  <c:v>3.2131500000000002</c:v>
                </c:pt>
                <c:pt idx="847" formatCode="General">
                  <c:v>3.2132000000000001</c:v>
                </c:pt>
                <c:pt idx="848" formatCode="General">
                  <c:v>3.2132999999999998</c:v>
                </c:pt>
                <c:pt idx="849" formatCode="General">
                  <c:v>3.2134</c:v>
                </c:pt>
                <c:pt idx="850" formatCode="General">
                  <c:v>3.2134499999999999</c:v>
                </c:pt>
                <c:pt idx="851" formatCode="General">
                  <c:v>3.2136</c:v>
                </c:pt>
                <c:pt idx="852" formatCode="General">
                  <c:v>3.2138</c:v>
                </c:pt>
                <c:pt idx="853" formatCode="General">
                  <c:v>3.214</c:v>
                </c:pt>
                <c:pt idx="854" formatCode="General">
                  <c:v>3.2141999999999999</c:v>
                </c:pt>
                <c:pt idx="855" formatCode="General">
                  <c:v>3.2143000000000002</c:v>
                </c:pt>
                <c:pt idx="856" formatCode="General">
                  <c:v>3.2143999999999999</c:v>
                </c:pt>
                <c:pt idx="857" formatCode="General">
                  <c:v>3.2145999999999999</c:v>
                </c:pt>
                <c:pt idx="858" formatCode="General">
                  <c:v>3.2147999999999999</c:v>
                </c:pt>
                <c:pt idx="859" formatCode="General">
                  <c:v>3.2149999999999999</c:v>
                </c:pt>
                <c:pt idx="860" formatCode="General">
                  <c:v>3.2160000000000002</c:v>
                </c:pt>
                <c:pt idx="861" formatCode="General">
                  <c:v>3.2170000000000001</c:v>
                </c:pt>
                <c:pt idx="862" formatCode="General">
                  <c:v>3.218</c:v>
                </c:pt>
                <c:pt idx="863" formatCode="General">
                  <c:v>3.2189999999999999</c:v>
                </c:pt>
                <c:pt idx="864" formatCode="General">
                  <c:v>3.22</c:v>
                </c:pt>
                <c:pt idx="865" formatCode="General">
                  <c:v>3.2202500000000001</c:v>
                </c:pt>
                <c:pt idx="866" formatCode="General">
                  <c:v>3.222</c:v>
                </c:pt>
                <c:pt idx="867" formatCode="General">
                  <c:v>3.2240000000000002</c:v>
                </c:pt>
                <c:pt idx="868" formatCode="General">
                  <c:v>3.226</c:v>
                </c:pt>
                <c:pt idx="869" formatCode="General">
                  <c:v>3.2280000000000002</c:v>
                </c:pt>
                <c:pt idx="870" formatCode="General">
                  <c:v>3.23</c:v>
                </c:pt>
                <c:pt idx="871" formatCode="General">
                  <c:v>3.2349999999999999</c:v>
                </c:pt>
                <c:pt idx="872" formatCode="General">
                  <c:v>3.24</c:v>
                </c:pt>
                <c:pt idx="873" formatCode="General">
                  <c:v>3.2440000000000002</c:v>
                </c:pt>
                <c:pt idx="874" formatCode="General">
                  <c:v>3.2450000000000001</c:v>
                </c:pt>
                <c:pt idx="875" formatCode="General">
                  <c:v>3.25</c:v>
                </c:pt>
                <c:pt idx="876" formatCode="General">
                  <c:v>3.26</c:v>
                </c:pt>
                <c:pt idx="877" formatCode="General">
                  <c:v>3.26688</c:v>
                </c:pt>
                <c:pt idx="878" formatCode="General">
                  <c:v>3.27</c:v>
                </c:pt>
                <c:pt idx="879" formatCode="General">
                  <c:v>3.28</c:v>
                </c:pt>
                <c:pt idx="880" formatCode="General">
                  <c:v>3.2850000000000001</c:v>
                </c:pt>
                <c:pt idx="881" formatCode="General">
                  <c:v>3.2949999999999999</c:v>
                </c:pt>
                <c:pt idx="882" formatCode="General">
                  <c:v>3.31</c:v>
                </c:pt>
                <c:pt idx="883" formatCode="General">
                  <c:v>3.327</c:v>
                </c:pt>
                <c:pt idx="884" formatCode="General">
                  <c:v>3.3279999999999998</c:v>
                </c:pt>
                <c:pt idx="885" formatCode="General">
                  <c:v>3.3490000000000002</c:v>
                </c:pt>
                <c:pt idx="886" formatCode="General">
                  <c:v>3.35</c:v>
                </c:pt>
                <c:pt idx="887" formatCode="General">
                  <c:v>3.37</c:v>
                </c:pt>
                <c:pt idx="888" formatCode="General">
                  <c:v>3.3852500000000001</c:v>
                </c:pt>
                <c:pt idx="889" formatCode="General">
                  <c:v>3.4005000000000001</c:v>
                </c:pt>
                <c:pt idx="890" formatCode="General">
                  <c:v>3.41</c:v>
                </c:pt>
                <c:pt idx="891" formatCode="General">
                  <c:v>3.42</c:v>
                </c:pt>
                <c:pt idx="892" formatCode="General">
                  <c:v>3.43</c:v>
                </c:pt>
                <c:pt idx="893" formatCode="General">
                  <c:v>3.4350000000000001</c:v>
                </c:pt>
                <c:pt idx="894" formatCode="General">
                  <c:v>3.4356300000000002</c:v>
                </c:pt>
                <c:pt idx="895" formatCode="General">
                  <c:v>3.4359999999999999</c:v>
                </c:pt>
                <c:pt idx="896" formatCode="General">
                  <c:v>3.4369999999999998</c:v>
                </c:pt>
                <c:pt idx="897" formatCode="General">
                  <c:v>3.4375</c:v>
                </c:pt>
                <c:pt idx="898" formatCode="General">
                  <c:v>3.4380000000000002</c:v>
                </c:pt>
                <c:pt idx="899" formatCode="General">
                  <c:v>3.43831</c:v>
                </c:pt>
                <c:pt idx="900" formatCode="General">
                  <c:v>3.4384100000000002</c:v>
                </c:pt>
                <c:pt idx="901" formatCode="General">
                  <c:v>3.4384700000000001</c:v>
                </c:pt>
                <c:pt idx="902" formatCode="General">
                  <c:v>3.4384999999999999</c:v>
                </c:pt>
                <c:pt idx="903" formatCode="General">
                  <c:v>3.4385300000000001</c:v>
                </c:pt>
                <c:pt idx="904" formatCode="General">
                  <c:v>3.43859</c:v>
                </c:pt>
                <c:pt idx="905" formatCode="General">
                  <c:v>3.4386899999999998</c:v>
                </c:pt>
                <c:pt idx="906" formatCode="General">
                  <c:v>3.4388700000000001</c:v>
                </c:pt>
                <c:pt idx="907" formatCode="General">
                  <c:v>3.4389699999999999</c:v>
                </c:pt>
                <c:pt idx="908" formatCode="General">
                  <c:v>3.4390000000000001</c:v>
                </c:pt>
                <c:pt idx="909" formatCode="General">
                  <c:v>3.4390299999999998</c:v>
                </c:pt>
                <c:pt idx="910" formatCode="General">
                  <c:v>3.43913</c:v>
                </c:pt>
                <c:pt idx="911" formatCode="General">
                  <c:v>3.4393099999999999</c:v>
                </c:pt>
                <c:pt idx="912" formatCode="General">
                  <c:v>3.4394200000000001</c:v>
                </c:pt>
                <c:pt idx="913" formatCode="General">
                  <c:v>3.4394999999999998</c:v>
                </c:pt>
                <c:pt idx="914" formatCode="General">
                  <c:v>3.44</c:v>
                </c:pt>
                <c:pt idx="915" formatCode="General">
                  <c:v>3.4400599999999999</c:v>
                </c:pt>
                <c:pt idx="916" formatCode="General">
                  <c:v>3.4401199999999998</c:v>
                </c:pt>
                <c:pt idx="917" formatCode="General">
                  <c:v>3.4403100000000002</c:v>
                </c:pt>
                <c:pt idx="918" formatCode="General">
                  <c:v>3.4404400000000002</c:v>
                </c:pt>
                <c:pt idx="919" formatCode="General">
                  <c:v>3.4405000000000001</c:v>
                </c:pt>
                <c:pt idx="920" formatCode="General">
                  <c:v>3.4405299999999999</c:v>
                </c:pt>
                <c:pt idx="921" formatCode="General">
                  <c:v>3.44062</c:v>
                </c:pt>
                <c:pt idx="922" formatCode="General">
                  <c:v>3.4408099999999999</c:v>
                </c:pt>
                <c:pt idx="923" formatCode="General">
                  <c:v>3.4409100000000001</c:v>
                </c:pt>
                <c:pt idx="924" formatCode="General">
                  <c:v>3.4409999999999998</c:v>
                </c:pt>
                <c:pt idx="925" formatCode="General">
                  <c:v>3.44109</c:v>
                </c:pt>
                <c:pt idx="926" formatCode="General">
                  <c:v>3.4412500000000001</c:v>
                </c:pt>
                <c:pt idx="927" formatCode="General">
                  <c:v>3.4415</c:v>
                </c:pt>
                <c:pt idx="928" formatCode="General">
                  <c:v>3.4415800000000001</c:v>
                </c:pt>
                <c:pt idx="929" formatCode="General">
                  <c:v>3.4416000000000002</c:v>
                </c:pt>
                <c:pt idx="930" formatCode="General">
                  <c:v>3.4416500000000001</c:v>
                </c:pt>
                <c:pt idx="931" formatCode="General">
                  <c:v>3.4417</c:v>
                </c:pt>
                <c:pt idx="932" formatCode="General">
                  <c:v>3.4417300000000002</c:v>
                </c:pt>
                <c:pt idx="933" formatCode="General">
                  <c:v>3.4417800000000001</c:v>
                </c:pt>
                <c:pt idx="934" formatCode="General">
                  <c:v>3.4418000000000002</c:v>
                </c:pt>
                <c:pt idx="935" formatCode="General">
                  <c:v>3.4418199999999999</c:v>
                </c:pt>
                <c:pt idx="936" formatCode="General">
                  <c:v>3.4418700000000002</c:v>
                </c:pt>
                <c:pt idx="937" formatCode="General">
                  <c:v>3.4419</c:v>
                </c:pt>
                <c:pt idx="938" formatCode="General">
                  <c:v>3.4419499999999998</c:v>
                </c:pt>
                <c:pt idx="939" formatCode="General">
                  <c:v>3.4420000000000002</c:v>
                </c:pt>
                <c:pt idx="940" formatCode="General">
                  <c:v>3.4420299999999999</c:v>
                </c:pt>
                <c:pt idx="941" formatCode="General">
                  <c:v>3.4421300000000001</c:v>
                </c:pt>
                <c:pt idx="942" formatCode="General">
                  <c:v>3.4423699999999999</c:v>
                </c:pt>
                <c:pt idx="943" formatCode="General">
                  <c:v>3.4424700000000001</c:v>
                </c:pt>
                <c:pt idx="944" formatCode="General">
                  <c:v>3.4424999999999999</c:v>
                </c:pt>
                <c:pt idx="945" formatCode="General">
                  <c:v>3.4425599999999998</c:v>
                </c:pt>
                <c:pt idx="946" formatCode="General">
                  <c:v>3.4426899999999998</c:v>
                </c:pt>
                <c:pt idx="947" formatCode="General">
                  <c:v>3.4429099999999999</c:v>
                </c:pt>
                <c:pt idx="948" formatCode="General">
                  <c:v>3.4430000000000001</c:v>
                </c:pt>
                <c:pt idx="949" formatCode="General">
                  <c:v>3.4430900000000002</c:v>
                </c:pt>
                <c:pt idx="950" formatCode="General">
                  <c:v>3.4433099999999999</c:v>
                </c:pt>
                <c:pt idx="951" formatCode="General">
                  <c:v>3.4434999999999998</c:v>
                </c:pt>
                <c:pt idx="952" formatCode="General">
                  <c:v>3.4436900000000001</c:v>
                </c:pt>
                <c:pt idx="953" formatCode="General">
                  <c:v>3.444</c:v>
                </c:pt>
                <c:pt idx="954" formatCode="General">
                  <c:v>3.4443800000000002</c:v>
                </c:pt>
                <c:pt idx="955" formatCode="General">
                  <c:v>3.4445000000000001</c:v>
                </c:pt>
                <c:pt idx="956" formatCode="General">
                  <c:v>3.44475</c:v>
                </c:pt>
                <c:pt idx="957" formatCode="General">
                  <c:v>3.4449999999999998</c:v>
                </c:pt>
                <c:pt idx="958" formatCode="General">
                  <c:v>3.45</c:v>
                </c:pt>
                <c:pt idx="959" formatCode="General">
                  <c:v>3.4550000000000001</c:v>
                </c:pt>
                <c:pt idx="960" formatCode="General">
                  <c:v>3.46</c:v>
                </c:pt>
                <c:pt idx="961" formatCode="General">
                  <c:v>3.4649999999999999</c:v>
                </c:pt>
                <c:pt idx="962" formatCode="General">
                  <c:v>3.47</c:v>
                </c:pt>
                <c:pt idx="963" formatCode="General">
                  <c:v>3.4793799999999999</c:v>
                </c:pt>
                <c:pt idx="964" formatCode="General">
                  <c:v>3.48</c:v>
                </c:pt>
                <c:pt idx="965" formatCode="General">
                  <c:v>3.5</c:v>
                </c:pt>
                <c:pt idx="966" formatCode="General">
                  <c:v>3.50393</c:v>
                </c:pt>
                <c:pt idx="967" formatCode="General">
                  <c:v>3.52</c:v>
                </c:pt>
                <c:pt idx="968" formatCode="General">
                  <c:v>3.5398999999999998</c:v>
                </c:pt>
                <c:pt idx="969" formatCode="General">
                  <c:v>3.54</c:v>
                </c:pt>
                <c:pt idx="970" formatCode="General">
                  <c:v>3.56</c:v>
                </c:pt>
                <c:pt idx="971" formatCode="General">
                  <c:v>3.57</c:v>
                </c:pt>
                <c:pt idx="972" formatCode="General">
                  <c:v>3.58</c:v>
                </c:pt>
                <c:pt idx="973" formatCode="General">
                  <c:v>3.59</c:v>
                </c:pt>
                <c:pt idx="974" formatCode="General">
                  <c:v>3.6</c:v>
                </c:pt>
                <c:pt idx="975" formatCode="General">
                  <c:v>3.61</c:v>
                </c:pt>
                <c:pt idx="976" formatCode="General">
                  <c:v>3.62</c:v>
                </c:pt>
                <c:pt idx="977" formatCode="General">
                  <c:v>3.63</c:v>
                </c:pt>
                <c:pt idx="978" formatCode="General">
                  <c:v>3.64</c:v>
                </c:pt>
                <c:pt idx="979" formatCode="General">
                  <c:v>3.6419999999999999</c:v>
                </c:pt>
                <c:pt idx="980" formatCode="General">
                  <c:v>3.6440000000000001</c:v>
                </c:pt>
                <c:pt idx="981" formatCode="General">
                  <c:v>3.645</c:v>
                </c:pt>
                <c:pt idx="982" formatCode="General">
                  <c:v>3.6452</c:v>
                </c:pt>
                <c:pt idx="983" formatCode="General">
                  <c:v>3.6454</c:v>
                </c:pt>
                <c:pt idx="984" formatCode="General">
                  <c:v>3.6456</c:v>
                </c:pt>
                <c:pt idx="985" formatCode="General">
                  <c:v>3.6457999999999999</c:v>
                </c:pt>
                <c:pt idx="986" formatCode="General">
                  <c:v>3.6459999999999999</c:v>
                </c:pt>
                <c:pt idx="987" formatCode="General">
                  <c:v>3.6461999999999999</c:v>
                </c:pt>
                <c:pt idx="988" formatCode="General">
                  <c:v>3.6463000000000001</c:v>
                </c:pt>
                <c:pt idx="989" formatCode="General">
                  <c:v>3.6463999999999999</c:v>
                </c:pt>
                <c:pt idx="990" formatCode="General">
                  <c:v>3.6465999999999998</c:v>
                </c:pt>
                <c:pt idx="991" formatCode="General">
                  <c:v>3.6467999999999998</c:v>
                </c:pt>
                <c:pt idx="992" formatCode="General">
                  <c:v>3.6469999999999998</c:v>
                </c:pt>
                <c:pt idx="993" formatCode="General">
                  <c:v>3.6472000000000002</c:v>
                </c:pt>
                <c:pt idx="994" formatCode="General">
                  <c:v>3.6474000000000002</c:v>
                </c:pt>
                <c:pt idx="995" formatCode="General">
                  <c:v>3.6476000000000002</c:v>
                </c:pt>
                <c:pt idx="996" formatCode="General">
                  <c:v>3.6478000000000002</c:v>
                </c:pt>
                <c:pt idx="997" formatCode="General">
                  <c:v>3.6480000000000001</c:v>
                </c:pt>
                <c:pt idx="998" formatCode="General">
                  <c:v>3.649</c:v>
                </c:pt>
                <c:pt idx="999" formatCode="General">
                  <c:v>3.65</c:v>
                </c:pt>
                <c:pt idx="1000" formatCode="General">
                  <c:v>3.653</c:v>
                </c:pt>
                <c:pt idx="1001" formatCode="General">
                  <c:v>3.665</c:v>
                </c:pt>
                <c:pt idx="1002" formatCode="General">
                  <c:v>3.6749999999999998</c:v>
                </c:pt>
                <c:pt idx="1003" formatCode="General">
                  <c:v>3.6781999999999999</c:v>
                </c:pt>
                <c:pt idx="1004" formatCode="General">
                  <c:v>3.6850000000000001</c:v>
                </c:pt>
                <c:pt idx="1005" formatCode="General">
                  <c:v>3.6949999999999998</c:v>
                </c:pt>
                <c:pt idx="1006" formatCode="General">
                  <c:v>3.7</c:v>
                </c:pt>
                <c:pt idx="1007" formatCode="General">
                  <c:v>3.71</c:v>
                </c:pt>
                <c:pt idx="1008" formatCode="General">
                  <c:v>3.7149999999999999</c:v>
                </c:pt>
                <c:pt idx="1009" formatCode="General">
                  <c:v>3.72</c:v>
                </c:pt>
                <c:pt idx="1010" formatCode="General">
                  <c:v>3.73</c:v>
                </c:pt>
                <c:pt idx="1011" formatCode="General">
                  <c:v>3.74</c:v>
                </c:pt>
                <c:pt idx="1012" formatCode="General">
                  <c:v>3.7450000000000001</c:v>
                </c:pt>
                <c:pt idx="1013" formatCode="General">
                  <c:v>3.75</c:v>
                </c:pt>
                <c:pt idx="1014" formatCode="General">
                  <c:v>3.7537500000000001</c:v>
                </c:pt>
                <c:pt idx="1015" formatCode="General">
                  <c:v>3.7549999999999999</c:v>
                </c:pt>
                <c:pt idx="1016" formatCode="General">
                  <c:v>3.7562500000000001</c:v>
                </c:pt>
                <c:pt idx="1017" formatCode="General">
                  <c:v>3.76</c:v>
                </c:pt>
                <c:pt idx="1018" formatCode="General">
                  <c:v>3.7610000000000001</c:v>
                </c:pt>
                <c:pt idx="1019" formatCode="General">
                  <c:v>3.762</c:v>
                </c:pt>
                <c:pt idx="1020" formatCode="General">
                  <c:v>3.76275</c:v>
                </c:pt>
                <c:pt idx="1021" formatCode="General">
                  <c:v>3.7629999999999999</c:v>
                </c:pt>
                <c:pt idx="1022" formatCode="General">
                  <c:v>3.7637499999999999</c:v>
                </c:pt>
                <c:pt idx="1023" formatCode="General">
                  <c:v>3.7639999999999998</c:v>
                </c:pt>
                <c:pt idx="1024" formatCode="General">
                  <c:v>3.7650000000000001</c:v>
                </c:pt>
                <c:pt idx="1025" formatCode="General">
                  <c:v>3.766</c:v>
                </c:pt>
                <c:pt idx="1026" formatCode="General">
                  <c:v>3.7675000000000001</c:v>
                </c:pt>
                <c:pt idx="1027" formatCode="General">
                  <c:v>3.7679999999999998</c:v>
                </c:pt>
                <c:pt idx="1028" formatCode="General">
                  <c:v>3.7690000000000001</c:v>
                </c:pt>
                <c:pt idx="1029" formatCode="General">
                  <c:v>3.77</c:v>
                </c:pt>
                <c:pt idx="1030" formatCode="General">
                  <c:v>3.7719999999999998</c:v>
                </c:pt>
                <c:pt idx="1031" formatCode="General">
                  <c:v>3.774</c:v>
                </c:pt>
                <c:pt idx="1032" formatCode="General">
                  <c:v>3.7759999999999998</c:v>
                </c:pt>
                <c:pt idx="1033" formatCode="General">
                  <c:v>3.778</c:v>
                </c:pt>
                <c:pt idx="1034" formatCode="General">
                  <c:v>3.78</c:v>
                </c:pt>
                <c:pt idx="1035" formatCode="General">
                  <c:v>3.7850000000000001</c:v>
                </c:pt>
                <c:pt idx="1036" formatCode="General">
                  <c:v>3.79</c:v>
                </c:pt>
                <c:pt idx="1037" formatCode="General">
                  <c:v>3.7949999999999999</c:v>
                </c:pt>
                <c:pt idx="1038" formatCode="General">
                  <c:v>3.8</c:v>
                </c:pt>
                <c:pt idx="1039" formatCode="General">
                  <c:v>3.81</c:v>
                </c:pt>
                <c:pt idx="1040" formatCode="General">
                  <c:v>3.82</c:v>
                </c:pt>
                <c:pt idx="1041" formatCode="General">
                  <c:v>3.83</c:v>
                </c:pt>
                <c:pt idx="1042" formatCode="General">
                  <c:v>3.84</c:v>
                </c:pt>
                <c:pt idx="1043" formatCode="General">
                  <c:v>3.85</c:v>
                </c:pt>
                <c:pt idx="1044" formatCode="General">
                  <c:v>3.86</c:v>
                </c:pt>
                <c:pt idx="1045" formatCode="General">
                  <c:v>3.87</c:v>
                </c:pt>
                <c:pt idx="1046" formatCode="General">
                  <c:v>3.88</c:v>
                </c:pt>
                <c:pt idx="1047" formatCode="General">
                  <c:v>3.89</c:v>
                </c:pt>
                <c:pt idx="1048" formatCode="General">
                  <c:v>3.895</c:v>
                </c:pt>
                <c:pt idx="1049" formatCode="General">
                  <c:v>3.9</c:v>
                </c:pt>
                <c:pt idx="1050" formatCode="General">
                  <c:v>3.92</c:v>
                </c:pt>
                <c:pt idx="1051" formatCode="General">
                  <c:v>3.94</c:v>
                </c:pt>
                <c:pt idx="1052" formatCode="General">
                  <c:v>3.96</c:v>
                </c:pt>
                <c:pt idx="1053" formatCode="General">
                  <c:v>3.97</c:v>
                </c:pt>
                <c:pt idx="1054" formatCode="General">
                  <c:v>3.98</c:v>
                </c:pt>
                <c:pt idx="1055" formatCode="General">
                  <c:v>3.99</c:v>
                </c:pt>
                <c:pt idx="1056" formatCode="General">
                  <c:v>4</c:v>
                </c:pt>
                <c:pt idx="1057" formatCode="General">
                  <c:v>4.01</c:v>
                </c:pt>
                <c:pt idx="1058" formatCode="General">
                  <c:v>4.0199999999999996</c:v>
                </c:pt>
                <c:pt idx="1059" formatCode="General">
                  <c:v>4.03</c:v>
                </c:pt>
                <c:pt idx="1060" formatCode="General">
                  <c:v>4.04</c:v>
                </c:pt>
                <c:pt idx="1061" formatCode="General">
                  <c:v>4.05</c:v>
                </c:pt>
                <c:pt idx="1062" formatCode="General">
                  <c:v>4.0599999999999996</c:v>
                </c:pt>
                <c:pt idx="1063" formatCode="General">
                  <c:v>4.07</c:v>
                </c:pt>
                <c:pt idx="1064" formatCode="General">
                  <c:v>4.08</c:v>
                </c:pt>
                <c:pt idx="1065" formatCode="General">
                  <c:v>4.09</c:v>
                </c:pt>
                <c:pt idx="1066" formatCode="General">
                  <c:v>4.0999999999999996</c:v>
                </c:pt>
                <c:pt idx="1067" formatCode="General">
                  <c:v>4.1100000000000003</c:v>
                </c:pt>
                <c:pt idx="1068" formatCode="General">
                  <c:v>4.12</c:v>
                </c:pt>
                <c:pt idx="1069" formatCode="General">
                  <c:v>4.13</c:v>
                </c:pt>
                <c:pt idx="1070" formatCode="General">
                  <c:v>4.1399999999999997</c:v>
                </c:pt>
                <c:pt idx="1071" formatCode="General">
                  <c:v>4.1500000000000004</c:v>
                </c:pt>
                <c:pt idx="1072" formatCode="General">
                  <c:v>4.16</c:v>
                </c:pt>
                <c:pt idx="1073" formatCode="General">
                  <c:v>4.1624999999999996</c:v>
                </c:pt>
                <c:pt idx="1074" formatCode="General">
                  <c:v>4.165</c:v>
                </c:pt>
                <c:pt idx="1075" formatCode="General">
                  <c:v>4.17</c:v>
                </c:pt>
                <c:pt idx="1076" formatCode="General">
                  <c:v>4.1744399999999997</c:v>
                </c:pt>
                <c:pt idx="1077" formatCode="General">
                  <c:v>4.1749999999999998</c:v>
                </c:pt>
                <c:pt idx="1078" formatCode="General">
                  <c:v>4.18</c:v>
                </c:pt>
                <c:pt idx="1079" formatCode="General">
                  <c:v>4.1849999999999996</c:v>
                </c:pt>
                <c:pt idx="1080" formatCode="General">
                  <c:v>4.1900000000000004</c:v>
                </c:pt>
                <c:pt idx="1081" formatCode="General">
                  <c:v>4.1950000000000003</c:v>
                </c:pt>
                <c:pt idx="1082" formatCode="General">
                  <c:v>4.2</c:v>
                </c:pt>
                <c:pt idx="1083" formatCode="General">
                  <c:v>4.2038900000000003</c:v>
                </c:pt>
                <c:pt idx="1084" formatCode="General">
                  <c:v>4.2050000000000001</c:v>
                </c:pt>
                <c:pt idx="1085" formatCode="General">
                  <c:v>4.21</c:v>
                </c:pt>
                <c:pt idx="1086" formatCode="General">
                  <c:v>4.2149999999999999</c:v>
                </c:pt>
                <c:pt idx="1087" formatCode="General">
                  <c:v>4.22</c:v>
                </c:pt>
                <c:pt idx="1088" formatCode="General">
                  <c:v>4.2249999999999996</c:v>
                </c:pt>
                <c:pt idx="1089" formatCode="General">
                  <c:v>4.2300000000000004</c:v>
                </c:pt>
                <c:pt idx="1090" formatCode="General">
                  <c:v>4.2350000000000003</c:v>
                </c:pt>
                <c:pt idx="1091" formatCode="General">
                  <c:v>4.24</c:v>
                </c:pt>
                <c:pt idx="1092" formatCode="General">
                  <c:v>4.2450000000000001</c:v>
                </c:pt>
                <c:pt idx="1093" formatCode="General">
                  <c:v>4.25</c:v>
                </c:pt>
                <c:pt idx="1094" formatCode="General">
                  <c:v>4.2549999999999999</c:v>
                </c:pt>
                <c:pt idx="1095" formatCode="General">
                  <c:v>4.26</c:v>
                </c:pt>
                <c:pt idx="1096" formatCode="General">
                  <c:v>4.2649999999999997</c:v>
                </c:pt>
                <c:pt idx="1097" formatCode="General">
                  <c:v>4.2699999999999996</c:v>
                </c:pt>
                <c:pt idx="1098" formatCode="General">
                  <c:v>4.2750000000000004</c:v>
                </c:pt>
                <c:pt idx="1099" formatCode="General">
                  <c:v>4.28</c:v>
                </c:pt>
                <c:pt idx="1100" formatCode="General">
                  <c:v>4.2850000000000001</c:v>
                </c:pt>
                <c:pt idx="1101" formatCode="General">
                  <c:v>4.29</c:v>
                </c:pt>
                <c:pt idx="1102" formatCode="General">
                  <c:v>4.2949999999999999</c:v>
                </c:pt>
                <c:pt idx="1103" formatCode="General">
                  <c:v>4.3</c:v>
                </c:pt>
                <c:pt idx="1104" formatCode="General">
                  <c:v>4.3012499999999996</c:v>
                </c:pt>
                <c:pt idx="1105" formatCode="General">
                  <c:v>4.3049999999999997</c:v>
                </c:pt>
                <c:pt idx="1106" formatCode="General">
                  <c:v>4.3099999999999996</c:v>
                </c:pt>
                <c:pt idx="1107" formatCode="General">
                  <c:v>4.3150000000000004</c:v>
                </c:pt>
                <c:pt idx="1108" formatCode="General">
                  <c:v>4.32</c:v>
                </c:pt>
                <c:pt idx="1109" formatCode="General">
                  <c:v>4.3220000000000001</c:v>
                </c:pt>
                <c:pt idx="1110" formatCode="General">
                  <c:v>4.3230000000000004</c:v>
                </c:pt>
                <c:pt idx="1111" formatCode="General">
                  <c:v>4.3250000000000002</c:v>
                </c:pt>
                <c:pt idx="1112" formatCode="General">
                  <c:v>4.3259999999999996</c:v>
                </c:pt>
                <c:pt idx="1113" formatCode="General">
                  <c:v>4.3280000000000003</c:v>
                </c:pt>
                <c:pt idx="1114" formatCode="General">
                  <c:v>4.33</c:v>
                </c:pt>
                <c:pt idx="1115" formatCode="General">
                  <c:v>4.3306300000000002</c:v>
                </c:pt>
                <c:pt idx="1116" formatCode="General">
                  <c:v>4.335</c:v>
                </c:pt>
                <c:pt idx="1117" formatCode="General">
                  <c:v>4.34</c:v>
                </c:pt>
                <c:pt idx="1118" formatCode="General">
                  <c:v>4.3449999999999998</c:v>
                </c:pt>
                <c:pt idx="1119" formatCode="General">
                  <c:v>4.3499999999999996</c:v>
                </c:pt>
                <c:pt idx="1120" formatCode="General">
                  <c:v>4.3550000000000004</c:v>
                </c:pt>
                <c:pt idx="1121" formatCode="General">
                  <c:v>4.3600000000000003</c:v>
                </c:pt>
                <c:pt idx="1122" formatCode="General">
                  <c:v>4.37</c:v>
                </c:pt>
                <c:pt idx="1123" formatCode="General">
                  <c:v>4.38</c:v>
                </c:pt>
                <c:pt idx="1124" formatCode="General">
                  <c:v>4.3899999999999997</c:v>
                </c:pt>
                <c:pt idx="1125" formatCode="General">
                  <c:v>4.4000000000000004</c:v>
                </c:pt>
                <c:pt idx="1126" formatCode="General">
                  <c:v>4.41</c:v>
                </c:pt>
                <c:pt idx="1127" formatCode="General">
                  <c:v>4.4150499999999999</c:v>
                </c:pt>
                <c:pt idx="1128" formatCode="General">
                  <c:v>4.42</c:v>
                </c:pt>
                <c:pt idx="1129" formatCode="General">
                  <c:v>4.43</c:v>
                </c:pt>
                <c:pt idx="1130" formatCode="General">
                  <c:v>4.4400000000000004</c:v>
                </c:pt>
                <c:pt idx="1131" formatCode="General">
                  <c:v>4.4450000000000003</c:v>
                </c:pt>
                <c:pt idx="1132" formatCode="General">
                  <c:v>4.4461899999999996</c:v>
                </c:pt>
                <c:pt idx="1133" formatCode="General">
                  <c:v>4.4474999999999998</c:v>
                </c:pt>
                <c:pt idx="1134" formatCode="General">
                  <c:v>4.45</c:v>
                </c:pt>
                <c:pt idx="1135" formatCode="General">
                  <c:v>4.4550000000000001</c:v>
                </c:pt>
                <c:pt idx="1136" formatCode="General">
                  <c:v>4.46</c:v>
                </c:pt>
                <c:pt idx="1137" formatCode="General">
                  <c:v>4.4619999999999997</c:v>
                </c:pt>
                <c:pt idx="1138" formatCode="General">
                  <c:v>4.4640000000000004</c:v>
                </c:pt>
                <c:pt idx="1139" formatCode="General">
                  <c:v>4.4660000000000002</c:v>
                </c:pt>
                <c:pt idx="1140" formatCode="General">
                  <c:v>4.468</c:v>
                </c:pt>
                <c:pt idx="1141" formatCode="General">
                  <c:v>4.47</c:v>
                </c:pt>
                <c:pt idx="1142" formatCode="General">
                  <c:v>4.4714999999999998</c:v>
                </c:pt>
                <c:pt idx="1143" formatCode="General">
                  <c:v>4.4720000000000004</c:v>
                </c:pt>
                <c:pt idx="1144" formatCode="General">
                  <c:v>4.4742499999999996</c:v>
                </c:pt>
                <c:pt idx="1145" formatCode="General">
                  <c:v>4.4749999999999996</c:v>
                </c:pt>
                <c:pt idx="1146" formatCode="General">
                  <c:v>4.4800000000000004</c:v>
                </c:pt>
                <c:pt idx="1147" formatCode="General">
                  <c:v>4.4850000000000003</c:v>
                </c:pt>
                <c:pt idx="1148" formatCode="General">
                  <c:v>4.49</c:v>
                </c:pt>
                <c:pt idx="1149" formatCode="General">
                  <c:v>4.4950000000000001</c:v>
                </c:pt>
                <c:pt idx="1150" formatCode="General">
                  <c:v>4.5</c:v>
                </c:pt>
                <c:pt idx="1151" formatCode="General">
                  <c:v>4.5049999999999999</c:v>
                </c:pt>
                <c:pt idx="1152" formatCode="General">
                  <c:v>4.5056200000000004</c:v>
                </c:pt>
                <c:pt idx="1153" formatCode="General">
                  <c:v>4.51</c:v>
                </c:pt>
                <c:pt idx="1154" formatCode="General">
                  <c:v>4.5149999999999997</c:v>
                </c:pt>
                <c:pt idx="1155" formatCode="General">
                  <c:v>4.5199999999999996</c:v>
                </c:pt>
                <c:pt idx="1156" formatCode="General">
                  <c:v>4.5209999999999999</c:v>
                </c:pt>
                <c:pt idx="1157" formatCode="General">
                  <c:v>4.5220000000000002</c:v>
                </c:pt>
                <c:pt idx="1158" formatCode="General">
                  <c:v>4.5222499999999997</c:v>
                </c:pt>
                <c:pt idx="1159" formatCode="General">
                  <c:v>4.5229999999999997</c:v>
                </c:pt>
                <c:pt idx="1160" formatCode="General">
                  <c:v>4.5235000000000003</c:v>
                </c:pt>
                <c:pt idx="1161" formatCode="General">
                  <c:v>4.524</c:v>
                </c:pt>
                <c:pt idx="1162" formatCode="General">
                  <c:v>4.5250000000000004</c:v>
                </c:pt>
                <c:pt idx="1163" formatCode="General">
                  <c:v>4.5259999999999998</c:v>
                </c:pt>
                <c:pt idx="1164" formatCode="General">
                  <c:v>4.5270000000000001</c:v>
                </c:pt>
                <c:pt idx="1165" formatCode="General">
                  <c:v>4.5277500000000002</c:v>
                </c:pt>
                <c:pt idx="1166" formatCode="General">
                  <c:v>4.5279999999999996</c:v>
                </c:pt>
                <c:pt idx="1167" formatCode="General">
                  <c:v>4.5287499999999996</c:v>
                </c:pt>
                <c:pt idx="1168" formatCode="General">
                  <c:v>4.5289999999999999</c:v>
                </c:pt>
                <c:pt idx="1169" formatCode="General">
                  <c:v>4.5294999999999996</c:v>
                </c:pt>
                <c:pt idx="1170" formatCode="General">
                  <c:v>4.5298699999999998</c:v>
                </c:pt>
                <c:pt idx="1171" formatCode="General">
                  <c:v>4.53</c:v>
                </c:pt>
                <c:pt idx="1172" formatCode="General">
                  <c:v>4.5305</c:v>
                </c:pt>
                <c:pt idx="1173" formatCode="General">
                  <c:v>4.5309999999999997</c:v>
                </c:pt>
                <c:pt idx="1174" formatCode="General">
                  <c:v>4.5315000000000003</c:v>
                </c:pt>
                <c:pt idx="1175" formatCode="General">
                  <c:v>4.532</c:v>
                </c:pt>
                <c:pt idx="1176" formatCode="General">
                  <c:v>4.5328799999999996</c:v>
                </c:pt>
                <c:pt idx="1177" formatCode="General">
                  <c:v>4.5330000000000004</c:v>
                </c:pt>
                <c:pt idx="1178" formatCode="General">
                  <c:v>4.5332499999999998</c:v>
                </c:pt>
                <c:pt idx="1179" formatCode="General">
                  <c:v>4.5338700000000003</c:v>
                </c:pt>
                <c:pt idx="1180" formatCode="General">
                  <c:v>4.5339999999999998</c:v>
                </c:pt>
                <c:pt idx="1181" formatCode="General">
                  <c:v>4.5340600000000002</c:v>
                </c:pt>
                <c:pt idx="1182" formatCode="General">
                  <c:v>4.5342200000000004</c:v>
                </c:pt>
                <c:pt idx="1183" formatCode="General">
                  <c:v>4.5348699999999997</c:v>
                </c:pt>
                <c:pt idx="1184" formatCode="General">
                  <c:v>4.5350000000000001</c:v>
                </c:pt>
                <c:pt idx="1185" formatCode="General">
                  <c:v>4.5352499999999996</c:v>
                </c:pt>
                <c:pt idx="1186" formatCode="General">
                  <c:v>4.5359999999999996</c:v>
                </c:pt>
                <c:pt idx="1187" formatCode="General">
                  <c:v>4.5369999999999999</c:v>
                </c:pt>
                <c:pt idx="1188" formatCode="General">
                  <c:v>4.5374999999999996</c:v>
                </c:pt>
                <c:pt idx="1189" formatCode="General">
                  <c:v>4.5380000000000003</c:v>
                </c:pt>
                <c:pt idx="1190" formatCode="General">
                  <c:v>4.5389999999999997</c:v>
                </c:pt>
                <c:pt idx="1191" formatCode="General">
                  <c:v>4.54</c:v>
                </c:pt>
                <c:pt idx="1192" formatCode="General">
                  <c:v>4.5437500000000002</c:v>
                </c:pt>
                <c:pt idx="1193" formatCode="General">
                  <c:v>4.5449999999999999</c:v>
                </c:pt>
                <c:pt idx="1194" formatCode="General">
                  <c:v>4.55</c:v>
                </c:pt>
                <c:pt idx="1195" formatCode="General">
                  <c:v>4.5549999999999997</c:v>
                </c:pt>
                <c:pt idx="1196" formatCode="General">
                  <c:v>4.5599999999999996</c:v>
                </c:pt>
                <c:pt idx="1197" formatCode="General">
                  <c:v>4.5650000000000004</c:v>
                </c:pt>
                <c:pt idx="1198" formatCode="General">
                  <c:v>4.57</c:v>
                </c:pt>
                <c:pt idx="1199" formatCode="General">
                  <c:v>4.5750000000000002</c:v>
                </c:pt>
                <c:pt idx="1200" formatCode="General">
                  <c:v>4.58</c:v>
                </c:pt>
                <c:pt idx="1201" formatCode="General">
                  <c:v>4.585</c:v>
                </c:pt>
                <c:pt idx="1202" formatCode="General">
                  <c:v>4.59</c:v>
                </c:pt>
                <c:pt idx="1203" formatCode="General">
                  <c:v>4.5910000000000002</c:v>
                </c:pt>
                <c:pt idx="1204" formatCode="General">
                  <c:v>4.5919999999999996</c:v>
                </c:pt>
                <c:pt idx="1205" formatCode="General">
                  <c:v>4.593</c:v>
                </c:pt>
                <c:pt idx="1206" formatCode="General">
                  <c:v>4.5940000000000003</c:v>
                </c:pt>
                <c:pt idx="1207" formatCode="General">
                  <c:v>4.5949999999999998</c:v>
                </c:pt>
                <c:pt idx="1208" formatCode="General">
                  <c:v>4.5960000000000001</c:v>
                </c:pt>
                <c:pt idx="1209" formatCode="General">
                  <c:v>4.5970000000000004</c:v>
                </c:pt>
                <c:pt idx="1210" formatCode="General">
                  <c:v>4.5979999999999999</c:v>
                </c:pt>
                <c:pt idx="1211" formatCode="General">
                  <c:v>4.5990000000000002</c:v>
                </c:pt>
                <c:pt idx="1212" formatCode="General">
                  <c:v>4.5997500000000002</c:v>
                </c:pt>
                <c:pt idx="1213" formatCode="General">
                  <c:v>4.5999999999999996</c:v>
                </c:pt>
                <c:pt idx="1214" formatCode="General">
                  <c:v>4.6011199999999999</c:v>
                </c:pt>
                <c:pt idx="1215" formatCode="General">
                  <c:v>4.6014999999999997</c:v>
                </c:pt>
                <c:pt idx="1216" formatCode="General">
                  <c:v>4.6020000000000003</c:v>
                </c:pt>
                <c:pt idx="1217" formatCode="General">
                  <c:v>4.6025</c:v>
                </c:pt>
                <c:pt idx="1218" formatCode="General">
                  <c:v>4.6035000000000004</c:v>
                </c:pt>
                <c:pt idx="1219" formatCode="General">
                  <c:v>4.6044999999999998</c:v>
                </c:pt>
                <c:pt idx="1220" formatCode="General">
                  <c:v>4.6045600000000002</c:v>
                </c:pt>
                <c:pt idx="1221" formatCode="General">
                  <c:v>4.6050000000000004</c:v>
                </c:pt>
                <c:pt idx="1222" formatCode="General">
                  <c:v>4.6100000000000003</c:v>
                </c:pt>
                <c:pt idx="1223" formatCode="General">
                  <c:v>4.6150000000000002</c:v>
                </c:pt>
                <c:pt idx="1224" formatCode="General">
                  <c:v>4.62</c:v>
                </c:pt>
                <c:pt idx="1225" formatCode="General">
                  <c:v>4.625</c:v>
                </c:pt>
                <c:pt idx="1226" formatCode="General">
                  <c:v>4.6260000000000003</c:v>
                </c:pt>
                <c:pt idx="1227" formatCode="General">
                  <c:v>4.6269999999999998</c:v>
                </c:pt>
                <c:pt idx="1228" formatCode="General">
                  <c:v>4.6280000000000001</c:v>
                </c:pt>
                <c:pt idx="1229" formatCode="General">
                  <c:v>4.6284999999999998</c:v>
                </c:pt>
                <c:pt idx="1230" formatCode="General">
                  <c:v>4.6289999999999996</c:v>
                </c:pt>
                <c:pt idx="1231" formatCode="General">
                  <c:v>4.6295000000000002</c:v>
                </c:pt>
                <c:pt idx="1232" formatCode="General">
                  <c:v>4.63</c:v>
                </c:pt>
                <c:pt idx="1233" formatCode="General">
                  <c:v>4.6310000000000002</c:v>
                </c:pt>
                <c:pt idx="1234" formatCode="General">
                  <c:v>4.6319999999999997</c:v>
                </c:pt>
                <c:pt idx="1235" formatCode="General">
                  <c:v>4.633</c:v>
                </c:pt>
                <c:pt idx="1236" formatCode="General">
                  <c:v>4.6340000000000003</c:v>
                </c:pt>
                <c:pt idx="1237" formatCode="General">
                  <c:v>4.6349999999999998</c:v>
                </c:pt>
                <c:pt idx="1238" formatCode="General">
                  <c:v>4.6360000000000001</c:v>
                </c:pt>
                <c:pt idx="1239" formatCode="General">
                  <c:v>4.6369999999999996</c:v>
                </c:pt>
                <c:pt idx="1240" formatCode="General">
                  <c:v>4.6370399999999998</c:v>
                </c:pt>
                <c:pt idx="1241" formatCode="General">
                  <c:v>4.6377499999999996</c:v>
                </c:pt>
                <c:pt idx="1242" formatCode="General">
                  <c:v>4.6379999999999999</c:v>
                </c:pt>
                <c:pt idx="1243" formatCode="General">
                  <c:v>4.6382500000000002</c:v>
                </c:pt>
                <c:pt idx="1244" formatCode="General">
                  <c:v>4.6387499999999999</c:v>
                </c:pt>
                <c:pt idx="1245" formatCode="General">
                  <c:v>4.6390000000000002</c:v>
                </c:pt>
                <c:pt idx="1246" formatCode="General">
                  <c:v>4.6399999999999997</c:v>
                </c:pt>
                <c:pt idx="1247" formatCode="General">
                  <c:v>4.6448400000000003</c:v>
                </c:pt>
                <c:pt idx="1248" formatCode="General">
                  <c:v>4.6449999999999996</c:v>
                </c:pt>
                <c:pt idx="1249" formatCode="General">
                  <c:v>4.6453100000000003</c:v>
                </c:pt>
                <c:pt idx="1250" formatCode="General">
                  <c:v>4.6500000000000004</c:v>
                </c:pt>
                <c:pt idx="1251" formatCode="General">
                  <c:v>4.6550000000000002</c:v>
                </c:pt>
                <c:pt idx="1252" formatCode="General">
                  <c:v>4.66</c:v>
                </c:pt>
                <c:pt idx="1253" formatCode="General">
                  <c:v>4.665</c:v>
                </c:pt>
                <c:pt idx="1254" formatCode="General">
                  <c:v>4.67</c:v>
                </c:pt>
                <c:pt idx="1255" formatCode="General">
                  <c:v>4.6749999999999998</c:v>
                </c:pt>
                <c:pt idx="1256" formatCode="General">
                  <c:v>4.68</c:v>
                </c:pt>
                <c:pt idx="1257" formatCode="General">
                  <c:v>4.6849999999999996</c:v>
                </c:pt>
                <c:pt idx="1258" formatCode="General">
                  <c:v>4.6900000000000004</c:v>
                </c:pt>
                <c:pt idx="1259" formatCode="General">
                  <c:v>4.6950000000000003</c:v>
                </c:pt>
                <c:pt idx="1260" formatCode="General">
                  <c:v>4.7</c:v>
                </c:pt>
                <c:pt idx="1261" formatCode="General">
                  <c:v>4.71</c:v>
                </c:pt>
                <c:pt idx="1262" formatCode="General">
                  <c:v>4.72</c:v>
                </c:pt>
                <c:pt idx="1263" formatCode="General">
                  <c:v>4.7249999999999996</c:v>
                </c:pt>
                <c:pt idx="1264" formatCode="General">
                  <c:v>4.7300000000000004</c:v>
                </c:pt>
                <c:pt idx="1265" formatCode="General">
                  <c:v>4.74</c:v>
                </c:pt>
                <c:pt idx="1266" formatCode="General">
                  <c:v>4.7450000000000001</c:v>
                </c:pt>
                <c:pt idx="1267" formatCode="General">
                  <c:v>4.75</c:v>
                </c:pt>
                <c:pt idx="1268" formatCode="General">
                  <c:v>4.7549999999999999</c:v>
                </c:pt>
                <c:pt idx="1269" formatCode="General">
                  <c:v>4.76</c:v>
                </c:pt>
                <c:pt idx="1270" formatCode="General">
                  <c:v>4.7649999999999997</c:v>
                </c:pt>
                <c:pt idx="1271" formatCode="General">
                  <c:v>4.7699999999999996</c:v>
                </c:pt>
                <c:pt idx="1272" formatCode="General">
                  <c:v>4.7750000000000004</c:v>
                </c:pt>
                <c:pt idx="1273" formatCode="General">
                  <c:v>4.78</c:v>
                </c:pt>
                <c:pt idx="1274" formatCode="General">
                  <c:v>4.7850000000000001</c:v>
                </c:pt>
                <c:pt idx="1275" formatCode="General">
                  <c:v>4.79</c:v>
                </c:pt>
                <c:pt idx="1276" formatCode="General">
                  <c:v>4.7949999999999999</c:v>
                </c:pt>
                <c:pt idx="1277" formatCode="General">
                  <c:v>4.8</c:v>
                </c:pt>
                <c:pt idx="1278" formatCode="General">
                  <c:v>4.8049999999999997</c:v>
                </c:pt>
                <c:pt idx="1279" formatCode="General">
                  <c:v>4.8099999999999996</c:v>
                </c:pt>
                <c:pt idx="1280" formatCode="General">
                  <c:v>4.8150000000000004</c:v>
                </c:pt>
                <c:pt idx="1281" formatCode="General">
                  <c:v>4.82</c:v>
                </c:pt>
                <c:pt idx="1282" formatCode="General">
                  <c:v>4.8250000000000002</c:v>
                </c:pt>
                <c:pt idx="1283" formatCode="General">
                  <c:v>4.8287500000000003</c:v>
                </c:pt>
                <c:pt idx="1284" formatCode="General">
                  <c:v>4.83</c:v>
                </c:pt>
                <c:pt idx="1285" formatCode="General">
                  <c:v>4.8319999999999999</c:v>
                </c:pt>
                <c:pt idx="1286" formatCode="General">
                  <c:v>4.8339999999999996</c:v>
                </c:pt>
                <c:pt idx="1287" formatCode="General">
                  <c:v>4.8360000000000003</c:v>
                </c:pt>
                <c:pt idx="1288" formatCode="General">
                  <c:v>4.8380000000000001</c:v>
                </c:pt>
                <c:pt idx="1289" formatCode="General">
                  <c:v>4.84</c:v>
                </c:pt>
                <c:pt idx="1290" formatCode="General">
                  <c:v>4.8419999999999996</c:v>
                </c:pt>
                <c:pt idx="1291" formatCode="General">
                  <c:v>4.8449999999999998</c:v>
                </c:pt>
                <c:pt idx="1292" formatCode="General">
                  <c:v>4.8499999999999996</c:v>
                </c:pt>
                <c:pt idx="1293" formatCode="General">
                  <c:v>4.8550000000000004</c:v>
                </c:pt>
                <c:pt idx="1294" formatCode="General">
                  <c:v>4.8600000000000003</c:v>
                </c:pt>
                <c:pt idx="1295" formatCode="General">
                  <c:v>4.8624999999999998</c:v>
                </c:pt>
                <c:pt idx="1296" formatCode="General">
                  <c:v>4.87</c:v>
                </c:pt>
                <c:pt idx="1297" formatCode="General">
                  <c:v>4.88</c:v>
                </c:pt>
                <c:pt idx="1298" formatCode="General">
                  <c:v>4.8899999999999997</c:v>
                </c:pt>
                <c:pt idx="1299" formatCode="General">
                  <c:v>4.9000000000000004</c:v>
                </c:pt>
                <c:pt idx="1300" formatCode="General">
                  <c:v>4.91</c:v>
                </c:pt>
                <c:pt idx="1301" formatCode="General">
                  <c:v>4.92</c:v>
                </c:pt>
                <c:pt idx="1302" formatCode="General">
                  <c:v>4.93</c:v>
                </c:pt>
                <c:pt idx="1303" formatCode="General">
                  <c:v>4.9386599999999996</c:v>
                </c:pt>
                <c:pt idx="1304" formatCode="General">
                  <c:v>4.9400000000000004</c:v>
                </c:pt>
                <c:pt idx="1305" formatCode="General">
                  <c:v>4.95</c:v>
                </c:pt>
                <c:pt idx="1306" formatCode="General">
                  <c:v>4.96</c:v>
                </c:pt>
                <c:pt idx="1307" formatCode="General">
                  <c:v>4.97</c:v>
                </c:pt>
                <c:pt idx="1308" formatCode="General">
                  <c:v>4.9734999999999996</c:v>
                </c:pt>
                <c:pt idx="1309" formatCode="General">
                  <c:v>4.9800000000000004</c:v>
                </c:pt>
                <c:pt idx="1310" formatCode="General">
                  <c:v>4.99</c:v>
                </c:pt>
                <c:pt idx="1311" formatCode="General">
                  <c:v>5</c:v>
                </c:pt>
                <c:pt idx="1312" formatCode="General">
                  <c:v>5.01</c:v>
                </c:pt>
                <c:pt idx="1313" formatCode="General">
                  <c:v>5.0199999999999996</c:v>
                </c:pt>
                <c:pt idx="1314" formatCode="General">
                  <c:v>5.03</c:v>
                </c:pt>
                <c:pt idx="1315" formatCode="General">
                  <c:v>5.04</c:v>
                </c:pt>
                <c:pt idx="1316" formatCode="General">
                  <c:v>5.05</c:v>
                </c:pt>
                <c:pt idx="1317" formatCode="General">
                  <c:v>5.0599999999999996</c:v>
                </c:pt>
                <c:pt idx="1318" formatCode="General">
                  <c:v>5.07</c:v>
                </c:pt>
                <c:pt idx="1319" formatCode="General">
                  <c:v>5.08</c:v>
                </c:pt>
                <c:pt idx="1320" formatCode="General">
                  <c:v>5.09</c:v>
                </c:pt>
                <c:pt idx="1321" formatCode="General">
                  <c:v>5.0999999999999996</c:v>
                </c:pt>
                <c:pt idx="1322" formatCode="General">
                  <c:v>5.1020000000000003</c:v>
                </c:pt>
                <c:pt idx="1323" formatCode="General">
                  <c:v>5.1029999999999998</c:v>
                </c:pt>
                <c:pt idx="1324" formatCode="General">
                  <c:v>5.1040000000000001</c:v>
                </c:pt>
                <c:pt idx="1325" formatCode="General">
                  <c:v>5.1059999999999999</c:v>
                </c:pt>
                <c:pt idx="1326" formatCode="General">
                  <c:v>5.1079999999999997</c:v>
                </c:pt>
                <c:pt idx="1327" formatCode="General">
                  <c:v>5.1100000000000003</c:v>
                </c:pt>
                <c:pt idx="1328" formatCode="General">
                  <c:v>5.1120000000000001</c:v>
                </c:pt>
                <c:pt idx="1329" formatCode="General">
                  <c:v>5.1139999999999999</c:v>
                </c:pt>
                <c:pt idx="1330" formatCode="General">
                  <c:v>5.1150000000000002</c:v>
                </c:pt>
                <c:pt idx="1331" formatCode="General">
                  <c:v>5.1154999999999999</c:v>
                </c:pt>
                <c:pt idx="1332" formatCode="General">
                  <c:v>5.1159999999999997</c:v>
                </c:pt>
                <c:pt idx="1333" formatCode="General">
                  <c:v>5.117</c:v>
                </c:pt>
                <c:pt idx="1334" formatCode="General">
                  <c:v>5.1180000000000003</c:v>
                </c:pt>
                <c:pt idx="1335" formatCode="General">
                  <c:v>5.1185</c:v>
                </c:pt>
                <c:pt idx="1336" formatCode="General">
                  <c:v>5.1189999999999998</c:v>
                </c:pt>
                <c:pt idx="1337" formatCode="General">
                  <c:v>5.12</c:v>
                </c:pt>
                <c:pt idx="1338" formatCode="General">
                  <c:v>5.1210000000000004</c:v>
                </c:pt>
                <c:pt idx="1339" formatCode="General">
                  <c:v>5.1215000000000002</c:v>
                </c:pt>
                <c:pt idx="1340" formatCode="General">
                  <c:v>5.1219999999999999</c:v>
                </c:pt>
                <c:pt idx="1341" formatCode="General">
                  <c:v>5.1230000000000002</c:v>
                </c:pt>
                <c:pt idx="1342" formatCode="General">
                  <c:v>5.125</c:v>
                </c:pt>
                <c:pt idx="1343" formatCode="General">
                  <c:v>5.1254999999999997</c:v>
                </c:pt>
                <c:pt idx="1344" formatCode="General">
                  <c:v>5.1269999999999998</c:v>
                </c:pt>
                <c:pt idx="1345" formatCode="General">
                  <c:v>5.1275000000000004</c:v>
                </c:pt>
                <c:pt idx="1346" formatCode="General">
                  <c:v>5.1280000000000001</c:v>
                </c:pt>
                <c:pt idx="1347" formatCode="General">
                  <c:v>5.1284999999999998</c:v>
                </c:pt>
                <c:pt idx="1348" formatCode="General">
                  <c:v>5.1289999999999996</c:v>
                </c:pt>
                <c:pt idx="1349" formatCode="General">
                  <c:v>5.1295000000000002</c:v>
                </c:pt>
                <c:pt idx="1350" formatCode="General">
                  <c:v>5.13</c:v>
                </c:pt>
                <c:pt idx="1351" formatCode="General">
                  <c:v>5.1310000000000002</c:v>
                </c:pt>
                <c:pt idx="1352" formatCode="General">
                  <c:v>5.1319999999999997</c:v>
                </c:pt>
                <c:pt idx="1353" formatCode="General">
                  <c:v>5.133</c:v>
                </c:pt>
                <c:pt idx="1354" formatCode="General">
                  <c:v>5.1340000000000003</c:v>
                </c:pt>
                <c:pt idx="1355" formatCode="General">
                  <c:v>5.1349999999999998</c:v>
                </c:pt>
                <c:pt idx="1356" formatCode="General">
                  <c:v>5.1360000000000001</c:v>
                </c:pt>
                <c:pt idx="1357" formatCode="General">
                  <c:v>5.1369999999999996</c:v>
                </c:pt>
                <c:pt idx="1358" formatCode="General">
                  <c:v>5.1379999999999999</c:v>
                </c:pt>
                <c:pt idx="1359" formatCode="General">
                  <c:v>5.1420000000000003</c:v>
                </c:pt>
                <c:pt idx="1360" formatCode="General">
                  <c:v>5.1440000000000001</c:v>
                </c:pt>
                <c:pt idx="1361" formatCode="General">
                  <c:v>5.1459999999999999</c:v>
                </c:pt>
                <c:pt idx="1362" formatCode="General">
                  <c:v>5.1479999999999997</c:v>
                </c:pt>
                <c:pt idx="1363" formatCode="General">
                  <c:v>5.15</c:v>
                </c:pt>
                <c:pt idx="1364" formatCode="General">
                  <c:v>5.1550000000000002</c:v>
                </c:pt>
                <c:pt idx="1365" formatCode="General">
                  <c:v>5.16</c:v>
                </c:pt>
                <c:pt idx="1366" formatCode="General">
                  <c:v>5.165</c:v>
                </c:pt>
                <c:pt idx="1367" formatCode="General">
                  <c:v>5.17</c:v>
                </c:pt>
                <c:pt idx="1368" formatCode="General">
                  <c:v>5.18</c:v>
                </c:pt>
                <c:pt idx="1369" formatCode="General">
                  <c:v>5.19</c:v>
                </c:pt>
                <c:pt idx="1370" formatCode="General">
                  <c:v>5.2</c:v>
                </c:pt>
                <c:pt idx="1371" formatCode="General">
                  <c:v>5.21</c:v>
                </c:pt>
                <c:pt idx="1372" formatCode="General">
                  <c:v>5.22</c:v>
                </c:pt>
                <c:pt idx="1373" formatCode="General">
                  <c:v>5.23</c:v>
                </c:pt>
                <c:pt idx="1374" formatCode="General">
                  <c:v>5.24</c:v>
                </c:pt>
                <c:pt idx="1375" formatCode="General">
                  <c:v>5.25</c:v>
                </c:pt>
                <c:pt idx="1376" formatCode="General">
                  <c:v>5.26</c:v>
                </c:pt>
                <c:pt idx="1377" formatCode="General">
                  <c:v>5.27</c:v>
                </c:pt>
                <c:pt idx="1378" formatCode="General">
                  <c:v>5.2750000000000004</c:v>
                </c:pt>
                <c:pt idx="1379" formatCode="General">
                  <c:v>5.28</c:v>
                </c:pt>
                <c:pt idx="1380" formatCode="General">
                  <c:v>5.29</c:v>
                </c:pt>
                <c:pt idx="1381" formatCode="General">
                  <c:v>5.3</c:v>
                </c:pt>
                <c:pt idx="1382" formatCode="General">
                  <c:v>5.3075000000000001</c:v>
                </c:pt>
                <c:pt idx="1383" formatCode="General">
                  <c:v>5.31</c:v>
                </c:pt>
                <c:pt idx="1384" formatCode="General">
                  <c:v>5.3125</c:v>
                </c:pt>
                <c:pt idx="1385" formatCode="General">
                  <c:v>5.3187499999999996</c:v>
                </c:pt>
                <c:pt idx="1386" formatCode="General">
                  <c:v>5.32</c:v>
                </c:pt>
                <c:pt idx="1387" formatCode="General">
                  <c:v>5.3274999999999997</c:v>
                </c:pt>
                <c:pt idx="1388" formatCode="General">
                  <c:v>5.3298399999999999</c:v>
                </c:pt>
                <c:pt idx="1389" formatCode="General">
                  <c:v>5.33</c:v>
                </c:pt>
                <c:pt idx="1390" formatCode="General">
                  <c:v>5.3302300000000002</c:v>
                </c:pt>
                <c:pt idx="1391" formatCode="General">
                  <c:v>5.3343800000000003</c:v>
                </c:pt>
                <c:pt idx="1392" formatCode="General">
                  <c:v>5.3398399999999997</c:v>
                </c:pt>
                <c:pt idx="1393" formatCode="General">
                  <c:v>5.34</c:v>
                </c:pt>
                <c:pt idx="1394" formatCode="General">
                  <c:v>5.34023</c:v>
                </c:pt>
                <c:pt idx="1395" formatCode="General">
                  <c:v>5.3498400000000004</c:v>
                </c:pt>
                <c:pt idx="1396" formatCode="General">
                  <c:v>5.35</c:v>
                </c:pt>
                <c:pt idx="1397" formatCode="General">
                  <c:v>5.3550000000000004</c:v>
                </c:pt>
                <c:pt idx="1398" formatCode="General">
                  <c:v>5.36</c:v>
                </c:pt>
                <c:pt idx="1399" formatCode="General">
                  <c:v>5.3650000000000002</c:v>
                </c:pt>
                <c:pt idx="1400" formatCode="General">
                  <c:v>5.3659999999999997</c:v>
                </c:pt>
                <c:pt idx="1401" formatCode="General">
                  <c:v>5.367</c:v>
                </c:pt>
                <c:pt idx="1402" formatCode="General">
                  <c:v>5.3680000000000003</c:v>
                </c:pt>
                <c:pt idx="1403" formatCode="General">
                  <c:v>5.3689999999999998</c:v>
                </c:pt>
                <c:pt idx="1404" formatCode="General">
                  <c:v>5.37</c:v>
                </c:pt>
                <c:pt idx="1405" formatCode="General">
                  <c:v>5.3710000000000004</c:v>
                </c:pt>
                <c:pt idx="1406" formatCode="General">
                  <c:v>5.3719999999999999</c:v>
                </c:pt>
                <c:pt idx="1407" formatCode="General">
                  <c:v>5.3730000000000002</c:v>
                </c:pt>
                <c:pt idx="1408" formatCode="General">
                  <c:v>5.3739999999999997</c:v>
                </c:pt>
                <c:pt idx="1409" formatCode="General">
                  <c:v>5.375</c:v>
                </c:pt>
                <c:pt idx="1410" formatCode="General">
                  <c:v>5.3775000000000004</c:v>
                </c:pt>
                <c:pt idx="1411" formatCode="General">
                  <c:v>5.38</c:v>
                </c:pt>
                <c:pt idx="1412" formatCode="General">
                  <c:v>5.3849999999999998</c:v>
                </c:pt>
                <c:pt idx="1413" formatCode="General">
                  <c:v>5.39</c:v>
                </c:pt>
                <c:pt idx="1414" formatCode="General">
                  <c:v>5.3949999999999996</c:v>
                </c:pt>
                <c:pt idx="1415" formatCode="General">
                  <c:v>5.3975</c:v>
                </c:pt>
                <c:pt idx="1416" formatCode="General">
                  <c:v>5.4</c:v>
                </c:pt>
                <c:pt idx="1417" formatCode="General">
                  <c:v>5.41</c:v>
                </c:pt>
                <c:pt idx="1418" formatCode="General">
                  <c:v>5.42</c:v>
                </c:pt>
                <c:pt idx="1419" formatCode="General">
                  <c:v>5.43</c:v>
                </c:pt>
                <c:pt idx="1420" formatCode="General">
                  <c:v>5.4349999999999996</c:v>
                </c:pt>
                <c:pt idx="1421" formatCode="General">
                  <c:v>5.44</c:v>
                </c:pt>
                <c:pt idx="1422" formatCode="General">
                  <c:v>5.45</c:v>
                </c:pt>
                <c:pt idx="1423" formatCode="General">
                  <c:v>5.46</c:v>
                </c:pt>
                <c:pt idx="1424" formatCode="General">
                  <c:v>5.47</c:v>
                </c:pt>
                <c:pt idx="1425" formatCode="General">
                  <c:v>5.48</c:v>
                </c:pt>
                <c:pt idx="1426" formatCode="General">
                  <c:v>5.49</c:v>
                </c:pt>
                <c:pt idx="1427" formatCode="General">
                  <c:v>5.5</c:v>
                </c:pt>
                <c:pt idx="1428" formatCode="General">
                  <c:v>5.51</c:v>
                </c:pt>
                <c:pt idx="1429" formatCode="General">
                  <c:v>5.52</c:v>
                </c:pt>
                <c:pt idx="1430" formatCode="General">
                  <c:v>5.53</c:v>
                </c:pt>
                <c:pt idx="1431" formatCode="General">
                  <c:v>5.54</c:v>
                </c:pt>
                <c:pt idx="1432" formatCode="General">
                  <c:v>5.55</c:v>
                </c:pt>
                <c:pt idx="1433" formatCode="General">
                  <c:v>5.56</c:v>
                </c:pt>
                <c:pt idx="1434" formatCode="General">
                  <c:v>5.57</c:v>
                </c:pt>
                <c:pt idx="1435" formatCode="General">
                  <c:v>5.58</c:v>
                </c:pt>
                <c:pt idx="1436" formatCode="General">
                  <c:v>5.59</c:v>
                </c:pt>
                <c:pt idx="1437" formatCode="General">
                  <c:v>5.6</c:v>
                </c:pt>
                <c:pt idx="1438" formatCode="General">
                  <c:v>5.6074999999999999</c:v>
                </c:pt>
                <c:pt idx="1439" formatCode="General">
                  <c:v>5.61</c:v>
                </c:pt>
                <c:pt idx="1440" formatCode="General">
                  <c:v>5.6150000000000002</c:v>
                </c:pt>
                <c:pt idx="1441" formatCode="General">
                  <c:v>5.62</c:v>
                </c:pt>
                <c:pt idx="1442" formatCode="General">
                  <c:v>5.6224999999999996</c:v>
                </c:pt>
                <c:pt idx="1443" formatCode="General">
                  <c:v>5.63</c:v>
                </c:pt>
                <c:pt idx="1444" formatCode="General">
                  <c:v>5.6349999999999998</c:v>
                </c:pt>
                <c:pt idx="1445" formatCode="General">
                  <c:v>5.6372999999999998</c:v>
                </c:pt>
                <c:pt idx="1446" formatCode="General">
                  <c:v>5.6395400000000002</c:v>
                </c:pt>
                <c:pt idx="1447" formatCode="General">
                  <c:v>5.6398000000000001</c:v>
                </c:pt>
                <c:pt idx="1448" formatCode="General">
                  <c:v>5.64</c:v>
                </c:pt>
                <c:pt idx="1449" formatCode="General">
                  <c:v>5.6418400000000002</c:v>
                </c:pt>
                <c:pt idx="1450" formatCode="General">
                  <c:v>5.6449999999999996</c:v>
                </c:pt>
                <c:pt idx="1451" formatCode="General">
                  <c:v>5.6475</c:v>
                </c:pt>
                <c:pt idx="1452" formatCode="General">
                  <c:v>5.65</c:v>
                </c:pt>
                <c:pt idx="1453" formatCode="General">
                  <c:v>5.6550000000000002</c:v>
                </c:pt>
                <c:pt idx="1454" formatCode="General">
                  <c:v>5.66</c:v>
                </c:pt>
                <c:pt idx="1455" formatCode="General">
                  <c:v>5.665</c:v>
                </c:pt>
                <c:pt idx="1456" formatCode="General">
                  <c:v>5.67</c:v>
                </c:pt>
                <c:pt idx="1457" formatCode="General">
                  <c:v>5.6749999999999998</c:v>
                </c:pt>
                <c:pt idx="1458" formatCode="General">
                  <c:v>5.6779999999999999</c:v>
                </c:pt>
                <c:pt idx="1459" formatCode="General">
                  <c:v>5.68</c:v>
                </c:pt>
                <c:pt idx="1460" formatCode="General">
                  <c:v>5.6849999999999996</c:v>
                </c:pt>
                <c:pt idx="1461" formatCode="General">
                  <c:v>5.69</c:v>
                </c:pt>
                <c:pt idx="1462" formatCode="General">
                  <c:v>5.6950000000000003</c:v>
                </c:pt>
                <c:pt idx="1463" formatCode="General">
                  <c:v>5.7</c:v>
                </c:pt>
                <c:pt idx="1464" formatCode="General">
                  <c:v>5.7050000000000001</c:v>
                </c:pt>
                <c:pt idx="1465" formatCode="General">
                  <c:v>5.71</c:v>
                </c:pt>
                <c:pt idx="1466" formatCode="General">
                  <c:v>5.7149999999999999</c:v>
                </c:pt>
                <c:pt idx="1467" formatCode="General">
                  <c:v>5.72</c:v>
                </c:pt>
                <c:pt idx="1468" formatCode="General">
                  <c:v>5.7249999999999996</c:v>
                </c:pt>
                <c:pt idx="1469" formatCode="General">
                  <c:v>5.73</c:v>
                </c:pt>
                <c:pt idx="1470" formatCode="General">
                  <c:v>5.7350000000000003</c:v>
                </c:pt>
                <c:pt idx="1471" formatCode="General">
                  <c:v>5.74</c:v>
                </c:pt>
                <c:pt idx="1472" formatCode="General">
                  <c:v>5.75</c:v>
                </c:pt>
                <c:pt idx="1473" formatCode="General">
                  <c:v>5.7549999999999999</c:v>
                </c:pt>
                <c:pt idx="1474" formatCode="General">
                  <c:v>5.7649999999999997</c:v>
                </c:pt>
                <c:pt idx="1475" formatCode="General">
                  <c:v>5.77</c:v>
                </c:pt>
                <c:pt idx="1476" formatCode="General">
                  <c:v>5.7750000000000004</c:v>
                </c:pt>
                <c:pt idx="1477" formatCode="General">
                  <c:v>5.78</c:v>
                </c:pt>
                <c:pt idx="1478" formatCode="General">
                  <c:v>5.79</c:v>
                </c:pt>
                <c:pt idx="1479" formatCode="General">
                  <c:v>5.7949999999999999</c:v>
                </c:pt>
                <c:pt idx="1480" formatCode="General">
                  <c:v>5.8</c:v>
                </c:pt>
                <c:pt idx="1481" formatCode="General">
                  <c:v>5.81</c:v>
                </c:pt>
                <c:pt idx="1482" formatCode="General">
                  <c:v>5.8150000000000004</c:v>
                </c:pt>
                <c:pt idx="1483" formatCode="General">
                  <c:v>5.82</c:v>
                </c:pt>
                <c:pt idx="1484" formatCode="General">
                  <c:v>5.8250000000000002</c:v>
                </c:pt>
                <c:pt idx="1485" formatCode="General">
                  <c:v>5.83</c:v>
                </c:pt>
                <c:pt idx="1486" formatCode="General">
                  <c:v>5.835</c:v>
                </c:pt>
                <c:pt idx="1487" formatCode="General">
                  <c:v>5.84</c:v>
                </c:pt>
                <c:pt idx="1488" formatCode="General">
                  <c:v>5.8449999999999998</c:v>
                </c:pt>
                <c:pt idx="1489" formatCode="General">
                  <c:v>5.85</c:v>
                </c:pt>
                <c:pt idx="1490" formatCode="General">
                  <c:v>5.8550000000000004</c:v>
                </c:pt>
                <c:pt idx="1491" formatCode="General">
                  <c:v>5.86</c:v>
                </c:pt>
                <c:pt idx="1492" formatCode="General">
                  <c:v>5.8650000000000002</c:v>
                </c:pt>
                <c:pt idx="1493" formatCode="General">
                  <c:v>5.8674999999999997</c:v>
                </c:pt>
                <c:pt idx="1494" formatCode="General">
                  <c:v>5.87</c:v>
                </c:pt>
                <c:pt idx="1495" formatCode="General">
                  <c:v>5.875</c:v>
                </c:pt>
                <c:pt idx="1496" formatCode="General">
                  <c:v>5.88</c:v>
                </c:pt>
                <c:pt idx="1497" formatCode="General">
                  <c:v>5.8840199999999996</c:v>
                </c:pt>
                <c:pt idx="1498" formatCode="General">
                  <c:v>5.8849999999999998</c:v>
                </c:pt>
                <c:pt idx="1499" formatCode="General">
                  <c:v>5.89</c:v>
                </c:pt>
                <c:pt idx="1500" formatCode="General">
                  <c:v>5.8949999999999996</c:v>
                </c:pt>
                <c:pt idx="1501" formatCode="General">
                  <c:v>5.9</c:v>
                </c:pt>
                <c:pt idx="1502" formatCode="General">
                  <c:v>5.9050000000000002</c:v>
                </c:pt>
                <c:pt idx="1503" formatCode="General">
                  <c:v>5.9080000000000004</c:v>
                </c:pt>
                <c:pt idx="1504" formatCode="General">
                  <c:v>5.91</c:v>
                </c:pt>
                <c:pt idx="1505" formatCode="General">
                  <c:v>5.9119999999999999</c:v>
                </c:pt>
                <c:pt idx="1506" formatCode="General">
                  <c:v>5.915</c:v>
                </c:pt>
                <c:pt idx="1507" formatCode="General">
                  <c:v>5.9160000000000004</c:v>
                </c:pt>
                <c:pt idx="1508" formatCode="General">
                  <c:v>5.9169999999999998</c:v>
                </c:pt>
                <c:pt idx="1509" formatCode="General">
                  <c:v>5.9187500000000002</c:v>
                </c:pt>
                <c:pt idx="1510" formatCode="General">
                  <c:v>5.9189999999999996</c:v>
                </c:pt>
                <c:pt idx="1511" formatCode="General">
                  <c:v>5.92</c:v>
                </c:pt>
                <c:pt idx="1512" formatCode="General">
                  <c:v>5.9210000000000003</c:v>
                </c:pt>
                <c:pt idx="1513" formatCode="General">
                  <c:v>5.9219999999999997</c:v>
                </c:pt>
                <c:pt idx="1514" formatCode="General">
                  <c:v>5.923</c:v>
                </c:pt>
                <c:pt idx="1515" formatCode="General">
                  <c:v>5.9240000000000004</c:v>
                </c:pt>
                <c:pt idx="1516" formatCode="General">
                  <c:v>5.9249999999999998</c:v>
                </c:pt>
                <c:pt idx="1517" formatCode="General">
                  <c:v>5.9260000000000002</c:v>
                </c:pt>
                <c:pt idx="1518" formatCode="General">
                  <c:v>5.9269999999999996</c:v>
                </c:pt>
                <c:pt idx="1519" formatCode="General">
                  <c:v>5.9279999999999999</c:v>
                </c:pt>
                <c:pt idx="1520" formatCode="General">
                  <c:v>5.9290000000000003</c:v>
                </c:pt>
                <c:pt idx="1521" formatCode="General">
                  <c:v>5.93</c:v>
                </c:pt>
                <c:pt idx="1522" formatCode="General">
                  <c:v>5.9349999999999996</c:v>
                </c:pt>
                <c:pt idx="1523" formatCode="General">
                  <c:v>5.94</c:v>
                </c:pt>
                <c:pt idx="1524" formatCode="General">
                  <c:v>5.9450000000000003</c:v>
                </c:pt>
                <c:pt idx="1525" formatCode="General">
                  <c:v>5.95</c:v>
                </c:pt>
                <c:pt idx="1526" formatCode="General">
                  <c:v>5.9550000000000001</c:v>
                </c:pt>
                <c:pt idx="1527" formatCode="General">
                  <c:v>5.96</c:v>
                </c:pt>
                <c:pt idx="1528" formatCode="General">
                  <c:v>5.9649999999999999</c:v>
                </c:pt>
                <c:pt idx="1529" formatCode="General">
                  <c:v>5.97</c:v>
                </c:pt>
                <c:pt idx="1530" formatCode="General">
                  <c:v>5.9725000000000001</c:v>
                </c:pt>
                <c:pt idx="1531" formatCode="General">
                  <c:v>5.9749999999999996</c:v>
                </c:pt>
                <c:pt idx="1532" formatCode="General">
                  <c:v>5.98</c:v>
                </c:pt>
                <c:pt idx="1533" formatCode="General">
                  <c:v>5.9820000000000002</c:v>
                </c:pt>
                <c:pt idx="1534" formatCode="General">
                  <c:v>5.9838699999999996</c:v>
                </c:pt>
                <c:pt idx="1535" formatCode="General">
                  <c:v>5.984</c:v>
                </c:pt>
                <c:pt idx="1536" formatCode="General">
                  <c:v>5.9846199999999996</c:v>
                </c:pt>
                <c:pt idx="1537" formatCode="General">
                  <c:v>5.9850000000000003</c:v>
                </c:pt>
                <c:pt idx="1538" formatCode="General">
                  <c:v>5.9857500000000003</c:v>
                </c:pt>
                <c:pt idx="1539" formatCode="General">
                  <c:v>5.9859999999999998</c:v>
                </c:pt>
                <c:pt idx="1540" formatCode="General">
                  <c:v>5.9877500000000001</c:v>
                </c:pt>
                <c:pt idx="1541" formatCode="General">
                  <c:v>5.9880000000000004</c:v>
                </c:pt>
                <c:pt idx="1542" formatCode="General">
                  <c:v>5.9885000000000002</c:v>
                </c:pt>
                <c:pt idx="1543" formatCode="General">
                  <c:v>5.9894999999999996</c:v>
                </c:pt>
                <c:pt idx="1544" formatCode="General">
                  <c:v>5.99</c:v>
                </c:pt>
                <c:pt idx="1545" formatCode="General">
                  <c:v>5.9904999999999999</c:v>
                </c:pt>
                <c:pt idx="1546" formatCode="General">
                  <c:v>5.992</c:v>
                </c:pt>
                <c:pt idx="1547" formatCode="General">
                  <c:v>5.9939999999999998</c:v>
                </c:pt>
                <c:pt idx="1548" formatCode="General">
                  <c:v>5.9950000000000001</c:v>
                </c:pt>
                <c:pt idx="1549" formatCode="General">
                  <c:v>5.9960000000000004</c:v>
                </c:pt>
                <c:pt idx="1550" formatCode="General">
                  <c:v>5.9969999999999999</c:v>
                </c:pt>
                <c:pt idx="1551" formatCode="General">
                  <c:v>5.9980000000000002</c:v>
                </c:pt>
                <c:pt idx="1552" formatCode="General">
                  <c:v>5.9989999999999997</c:v>
                </c:pt>
                <c:pt idx="1553" formatCode="General">
                  <c:v>6</c:v>
                </c:pt>
                <c:pt idx="1554" formatCode="General">
                  <c:v>6.0010000000000003</c:v>
                </c:pt>
                <c:pt idx="1555" formatCode="General">
                  <c:v>6.0019999999999998</c:v>
                </c:pt>
                <c:pt idx="1556" formatCode="General">
                  <c:v>6.0030000000000001</c:v>
                </c:pt>
                <c:pt idx="1557" formatCode="General">
                  <c:v>6.0039999999999996</c:v>
                </c:pt>
                <c:pt idx="1558" formatCode="General">
                  <c:v>6.0060000000000002</c:v>
                </c:pt>
                <c:pt idx="1559" formatCode="General">
                  <c:v>6.0069999999999997</c:v>
                </c:pt>
                <c:pt idx="1560" formatCode="General">
                  <c:v>6.0090000000000003</c:v>
                </c:pt>
                <c:pt idx="1561" formatCode="General">
                  <c:v>6.0110000000000001</c:v>
                </c:pt>
                <c:pt idx="1562" formatCode="General">
                  <c:v>6.0119999999999996</c:v>
                </c:pt>
                <c:pt idx="1563" formatCode="General">
                  <c:v>6.0149999999999997</c:v>
                </c:pt>
                <c:pt idx="1564" formatCode="General">
                  <c:v>6.016</c:v>
                </c:pt>
                <c:pt idx="1565" formatCode="General">
                  <c:v>6.0179999999999998</c:v>
                </c:pt>
                <c:pt idx="1566" formatCode="General">
                  <c:v>6.02</c:v>
                </c:pt>
                <c:pt idx="1567" formatCode="General">
                  <c:v>6.0250000000000004</c:v>
                </c:pt>
                <c:pt idx="1568" formatCode="General">
                  <c:v>6.03</c:v>
                </c:pt>
                <c:pt idx="1569" formatCode="General">
                  <c:v>6.0350000000000001</c:v>
                </c:pt>
                <c:pt idx="1570" formatCode="General">
                  <c:v>6.04</c:v>
                </c:pt>
                <c:pt idx="1571" formatCode="General">
                  <c:v>6.0449999999999999</c:v>
                </c:pt>
                <c:pt idx="1572" formatCode="General">
                  <c:v>6.05</c:v>
                </c:pt>
                <c:pt idx="1573" formatCode="General">
                  <c:v>6.0519999999999996</c:v>
                </c:pt>
                <c:pt idx="1574" formatCode="General">
                  <c:v>6.0549999999999997</c:v>
                </c:pt>
                <c:pt idx="1575" formatCode="General">
                  <c:v>6.0579999999999998</c:v>
                </c:pt>
                <c:pt idx="1576" formatCode="General">
                  <c:v>6.06</c:v>
                </c:pt>
                <c:pt idx="1577" formatCode="General">
                  <c:v>6.0609999999999999</c:v>
                </c:pt>
                <c:pt idx="1578" formatCode="General">
                  <c:v>6.0620000000000003</c:v>
                </c:pt>
                <c:pt idx="1579" formatCode="General">
                  <c:v>6.0640000000000001</c:v>
                </c:pt>
                <c:pt idx="1580" formatCode="General">
                  <c:v>6.0659999999999998</c:v>
                </c:pt>
                <c:pt idx="1581" formatCode="General">
                  <c:v>6.0674999999999999</c:v>
                </c:pt>
                <c:pt idx="1582" formatCode="General">
                  <c:v>6.0679999999999996</c:v>
                </c:pt>
                <c:pt idx="1583" formatCode="General">
                  <c:v>6.07</c:v>
                </c:pt>
                <c:pt idx="1584" formatCode="General">
                  <c:v>6.0709999999999997</c:v>
                </c:pt>
                <c:pt idx="1585" formatCode="General">
                  <c:v>6.0715000000000003</c:v>
                </c:pt>
                <c:pt idx="1586" formatCode="General">
                  <c:v>6.0720000000000001</c:v>
                </c:pt>
                <c:pt idx="1587" formatCode="General">
                  <c:v>6.0724999999999998</c:v>
                </c:pt>
                <c:pt idx="1588" formatCode="General">
                  <c:v>6.0730000000000004</c:v>
                </c:pt>
                <c:pt idx="1589" formatCode="General">
                  <c:v>6.0735000000000001</c:v>
                </c:pt>
                <c:pt idx="1590" formatCode="General">
                  <c:v>6.0739999999999998</c:v>
                </c:pt>
                <c:pt idx="1591" formatCode="General">
                  <c:v>6.0750000000000002</c:v>
                </c:pt>
                <c:pt idx="1592" formatCode="General">
                  <c:v>6.0759999999999996</c:v>
                </c:pt>
                <c:pt idx="1593" formatCode="General">
                  <c:v>6.077</c:v>
                </c:pt>
                <c:pt idx="1594" formatCode="General">
                  <c:v>6.0780000000000003</c:v>
                </c:pt>
                <c:pt idx="1595" formatCode="General">
                  <c:v>6.0787500000000003</c:v>
                </c:pt>
                <c:pt idx="1596" formatCode="General">
                  <c:v>6.0789999999999997</c:v>
                </c:pt>
                <c:pt idx="1597" formatCode="General">
                  <c:v>6.0797499999999998</c:v>
                </c:pt>
                <c:pt idx="1598" formatCode="General">
                  <c:v>6.08</c:v>
                </c:pt>
                <c:pt idx="1599" formatCode="General">
                  <c:v>6.0800299999999998</c:v>
                </c:pt>
                <c:pt idx="1600" formatCode="General">
                  <c:v>6.0804999999999998</c:v>
                </c:pt>
                <c:pt idx="1601" formatCode="General">
                  <c:v>6.0819999999999999</c:v>
                </c:pt>
                <c:pt idx="1602" formatCode="General">
                  <c:v>6.0839999999999996</c:v>
                </c:pt>
                <c:pt idx="1603" formatCode="General">
                  <c:v>6.0847499999999997</c:v>
                </c:pt>
                <c:pt idx="1604" formatCode="General">
                  <c:v>6.085</c:v>
                </c:pt>
                <c:pt idx="1605" formatCode="General">
                  <c:v>6.0860000000000003</c:v>
                </c:pt>
                <c:pt idx="1606" formatCode="General">
                  <c:v>6.0880000000000001</c:v>
                </c:pt>
                <c:pt idx="1607" formatCode="General">
                  <c:v>6.09</c:v>
                </c:pt>
                <c:pt idx="1608" formatCode="General">
                  <c:v>6.0919999999999996</c:v>
                </c:pt>
                <c:pt idx="1609" formatCode="General">
                  <c:v>6.0940000000000003</c:v>
                </c:pt>
                <c:pt idx="1610" formatCode="General">
                  <c:v>6.0960000000000001</c:v>
                </c:pt>
                <c:pt idx="1611" formatCode="General">
                  <c:v>6.0979999999999999</c:v>
                </c:pt>
                <c:pt idx="1612" formatCode="General">
                  <c:v>6.1</c:v>
                </c:pt>
                <c:pt idx="1613" formatCode="General">
                  <c:v>6.1020000000000003</c:v>
                </c:pt>
                <c:pt idx="1614" formatCode="General">
                  <c:v>6.1040000000000001</c:v>
                </c:pt>
                <c:pt idx="1615" formatCode="General">
                  <c:v>6.1059999999999999</c:v>
                </c:pt>
                <c:pt idx="1616" formatCode="General">
                  <c:v>6.1079999999999997</c:v>
                </c:pt>
                <c:pt idx="1617" formatCode="General">
                  <c:v>6.11</c:v>
                </c:pt>
                <c:pt idx="1618" formatCode="General">
                  <c:v>6.1150000000000002</c:v>
                </c:pt>
                <c:pt idx="1619" formatCode="General">
                  <c:v>6.12</c:v>
                </c:pt>
                <c:pt idx="1620" formatCode="General">
                  <c:v>6.125</c:v>
                </c:pt>
                <c:pt idx="1621" formatCode="General">
                  <c:v>6.13</c:v>
                </c:pt>
                <c:pt idx="1622" formatCode="General">
                  <c:v>6.14</c:v>
                </c:pt>
                <c:pt idx="1623" formatCode="General">
                  <c:v>6.15</c:v>
                </c:pt>
                <c:pt idx="1624" formatCode="General">
                  <c:v>6.16</c:v>
                </c:pt>
                <c:pt idx="1625" formatCode="General">
                  <c:v>6.17</c:v>
                </c:pt>
                <c:pt idx="1626" formatCode="General">
                  <c:v>6.1749999999999998</c:v>
                </c:pt>
                <c:pt idx="1627" formatCode="General">
                  <c:v>6.18</c:v>
                </c:pt>
                <c:pt idx="1628" formatCode="General">
                  <c:v>6.19</c:v>
                </c:pt>
                <c:pt idx="1629" formatCode="General">
                  <c:v>6.2</c:v>
                </c:pt>
                <c:pt idx="1630" formatCode="General">
                  <c:v>6.21</c:v>
                </c:pt>
                <c:pt idx="1631" formatCode="General">
                  <c:v>6.22</c:v>
                </c:pt>
                <c:pt idx="1632" formatCode="General">
                  <c:v>6.2249999999999996</c:v>
                </c:pt>
                <c:pt idx="1633" formatCode="General">
                  <c:v>6.23</c:v>
                </c:pt>
                <c:pt idx="1634" formatCode="General">
                  <c:v>6.24</c:v>
                </c:pt>
                <c:pt idx="1635" formatCode="General">
                  <c:v>6.25</c:v>
                </c:pt>
                <c:pt idx="1636" formatCode="General">
                  <c:v>6.26</c:v>
                </c:pt>
                <c:pt idx="1637" formatCode="General">
                  <c:v>6.27</c:v>
                </c:pt>
                <c:pt idx="1638" formatCode="General">
                  <c:v>6.27217</c:v>
                </c:pt>
                <c:pt idx="1639" formatCode="General">
                  <c:v>6.2721999999999998</c:v>
                </c:pt>
                <c:pt idx="1640" formatCode="General">
                  <c:v>6.2722499999999997</c:v>
                </c:pt>
                <c:pt idx="1641" formatCode="General">
                  <c:v>6.2750000000000004</c:v>
                </c:pt>
                <c:pt idx="1642" formatCode="General">
                  <c:v>6.28</c:v>
                </c:pt>
                <c:pt idx="1643" formatCode="General">
                  <c:v>6.29</c:v>
                </c:pt>
                <c:pt idx="1644" formatCode="General">
                  <c:v>6.3</c:v>
                </c:pt>
                <c:pt idx="1645" formatCode="General">
                  <c:v>6.3019999999999996</c:v>
                </c:pt>
                <c:pt idx="1646" formatCode="General">
                  <c:v>6.3040000000000003</c:v>
                </c:pt>
                <c:pt idx="1647" formatCode="General">
                  <c:v>6.306</c:v>
                </c:pt>
                <c:pt idx="1648" formatCode="General">
                  <c:v>6.3079999999999998</c:v>
                </c:pt>
                <c:pt idx="1649" formatCode="General">
                  <c:v>6.31</c:v>
                </c:pt>
                <c:pt idx="1650" formatCode="General">
                  <c:v>6.3140000000000001</c:v>
                </c:pt>
                <c:pt idx="1651" formatCode="General">
                  <c:v>6.3159999999999998</c:v>
                </c:pt>
                <c:pt idx="1652" formatCode="General">
                  <c:v>6.3179999999999996</c:v>
                </c:pt>
                <c:pt idx="1653" formatCode="General">
                  <c:v>6.3220000000000001</c:v>
                </c:pt>
                <c:pt idx="1654" formatCode="General">
                  <c:v>6.3239999999999998</c:v>
                </c:pt>
                <c:pt idx="1655" formatCode="General">
                  <c:v>6.3250000000000002</c:v>
                </c:pt>
                <c:pt idx="1656" formatCode="General">
                  <c:v>6.3280000000000003</c:v>
                </c:pt>
                <c:pt idx="1657" formatCode="General">
                  <c:v>6.33</c:v>
                </c:pt>
                <c:pt idx="1658" formatCode="General">
                  <c:v>6.3319999999999999</c:v>
                </c:pt>
                <c:pt idx="1659" formatCode="General">
                  <c:v>6.3360000000000003</c:v>
                </c:pt>
                <c:pt idx="1660" formatCode="General">
                  <c:v>6.3380000000000001</c:v>
                </c:pt>
                <c:pt idx="1661" formatCode="General">
                  <c:v>6.34</c:v>
                </c:pt>
                <c:pt idx="1662" formatCode="General">
                  <c:v>6.3419999999999996</c:v>
                </c:pt>
                <c:pt idx="1663" formatCode="General">
                  <c:v>6.3440000000000003</c:v>
                </c:pt>
                <c:pt idx="1664" formatCode="General">
                  <c:v>6.3460000000000001</c:v>
                </c:pt>
                <c:pt idx="1665" formatCode="General">
                  <c:v>6.3520000000000003</c:v>
                </c:pt>
                <c:pt idx="1666" formatCode="General">
                  <c:v>6.3540000000000001</c:v>
                </c:pt>
                <c:pt idx="1667" formatCode="General">
                  <c:v>6.3559999999999999</c:v>
                </c:pt>
                <c:pt idx="1668" formatCode="General">
                  <c:v>6.3579999999999997</c:v>
                </c:pt>
                <c:pt idx="1669" formatCode="General">
                  <c:v>6.359</c:v>
                </c:pt>
                <c:pt idx="1670" formatCode="General">
                  <c:v>6.36</c:v>
                </c:pt>
                <c:pt idx="1671" formatCode="General">
                  <c:v>6.3620000000000001</c:v>
                </c:pt>
                <c:pt idx="1672" formatCode="General">
                  <c:v>6.3639999999999999</c:v>
                </c:pt>
                <c:pt idx="1673" formatCode="General">
                  <c:v>6.3659999999999997</c:v>
                </c:pt>
                <c:pt idx="1674" formatCode="General">
                  <c:v>6.3680000000000003</c:v>
                </c:pt>
                <c:pt idx="1675" formatCode="General">
                  <c:v>6.37</c:v>
                </c:pt>
                <c:pt idx="1676" formatCode="General">
                  <c:v>6.3719999999999999</c:v>
                </c:pt>
                <c:pt idx="1677" formatCode="General">
                  <c:v>6.375</c:v>
                </c:pt>
                <c:pt idx="1678" formatCode="General">
                  <c:v>6.3760000000000003</c:v>
                </c:pt>
                <c:pt idx="1679" formatCode="General">
                  <c:v>6.3780000000000001</c:v>
                </c:pt>
                <c:pt idx="1680" formatCode="General">
                  <c:v>6.38</c:v>
                </c:pt>
                <c:pt idx="1681" formatCode="General">
                  <c:v>6.3819999999999997</c:v>
                </c:pt>
                <c:pt idx="1682" formatCode="General">
                  <c:v>6.3840000000000003</c:v>
                </c:pt>
                <c:pt idx="1683" formatCode="General">
                  <c:v>6.3879999999999999</c:v>
                </c:pt>
                <c:pt idx="1684" formatCode="General">
                  <c:v>6.391</c:v>
                </c:pt>
                <c:pt idx="1685" formatCode="General">
                  <c:v>6.3920000000000003</c:v>
                </c:pt>
                <c:pt idx="1686" formatCode="General">
                  <c:v>6.3940000000000001</c:v>
                </c:pt>
                <c:pt idx="1687" formatCode="General">
                  <c:v>6.3955000000000002</c:v>
                </c:pt>
                <c:pt idx="1688" formatCode="General">
                  <c:v>6.3959999999999999</c:v>
                </c:pt>
                <c:pt idx="1689" formatCode="General">
                  <c:v>6.3979999999999997</c:v>
                </c:pt>
                <c:pt idx="1690" formatCode="General">
                  <c:v>6.4</c:v>
                </c:pt>
                <c:pt idx="1691" formatCode="General">
                  <c:v>6.4009999999999998</c:v>
                </c:pt>
                <c:pt idx="1692" formatCode="General">
                  <c:v>6.4020000000000001</c:v>
                </c:pt>
                <c:pt idx="1693" formatCode="General">
                  <c:v>6.4039999999999999</c:v>
                </c:pt>
                <c:pt idx="1694" formatCode="General">
                  <c:v>6.4050000000000002</c:v>
                </c:pt>
                <c:pt idx="1695" formatCode="General">
                  <c:v>6.4059999999999997</c:v>
                </c:pt>
                <c:pt idx="1696" formatCode="General">
                  <c:v>6.4080000000000004</c:v>
                </c:pt>
                <c:pt idx="1697" formatCode="General">
                  <c:v>6.41</c:v>
                </c:pt>
                <c:pt idx="1698" formatCode="General">
                  <c:v>6.4119999999999999</c:v>
                </c:pt>
                <c:pt idx="1699" formatCode="General">
                  <c:v>6.4139999999999997</c:v>
                </c:pt>
                <c:pt idx="1700" formatCode="General">
                  <c:v>6.4160000000000004</c:v>
                </c:pt>
                <c:pt idx="1701" formatCode="General">
                  <c:v>6.4180000000000001</c:v>
                </c:pt>
                <c:pt idx="1702" formatCode="General">
                  <c:v>6.42</c:v>
                </c:pt>
                <c:pt idx="1703" formatCode="General">
                  <c:v>6.4219999999999997</c:v>
                </c:pt>
                <c:pt idx="1704" formatCode="General">
                  <c:v>6.4249999999999998</c:v>
                </c:pt>
                <c:pt idx="1705" formatCode="General">
                  <c:v>6.4260000000000002</c:v>
                </c:pt>
                <c:pt idx="1706" formatCode="General">
                  <c:v>6.4279999999999999</c:v>
                </c:pt>
                <c:pt idx="1707" formatCode="General">
                  <c:v>6.43</c:v>
                </c:pt>
                <c:pt idx="1708" formatCode="General">
                  <c:v>6.4308800000000002</c:v>
                </c:pt>
                <c:pt idx="1709" formatCode="General">
                  <c:v>6.431</c:v>
                </c:pt>
                <c:pt idx="1710" formatCode="General">
                  <c:v>6.4320000000000004</c:v>
                </c:pt>
                <c:pt idx="1711" formatCode="General">
                  <c:v>6.4340000000000002</c:v>
                </c:pt>
                <c:pt idx="1712" formatCode="General">
                  <c:v>6.4359999999999999</c:v>
                </c:pt>
                <c:pt idx="1713" formatCode="General">
                  <c:v>6.4379999999999997</c:v>
                </c:pt>
                <c:pt idx="1714" formatCode="General">
                  <c:v>6.4390000000000001</c:v>
                </c:pt>
                <c:pt idx="1715" formatCode="General">
                  <c:v>6.44</c:v>
                </c:pt>
                <c:pt idx="1716" formatCode="General">
                  <c:v>6.4420000000000002</c:v>
                </c:pt>
                <c:pt idx="1717" formatCode="General">
                  <c:v>6.444</c:v>
                </c:pt>
                <c:pt idx="1718" formatCode="General">
                  <c:v>6.4459999999999997</c:v>
                </c:pt>
                <c:pt idx="1719" formatCode="General">
                  <c:v>6.4480000000000004</c:v>
                </c:pt>
                <c:pt idx="1720" formatCode="General">
                  <c:v>6.45</c:v>
                </c:pt>
                <c:pt idx="1721" formatCode="General">
                  <c:v>6.4516</c:v>
                </c:pt>
                <c:pt idx="1722" formatCode="General">
                  <c:v>6.4520999999999997</c:v>
                </c:pt>
                <c:pt idx="1723" formatCode="General">
                  <c:v>6.4521499999999996</c:v>
                </c:pt>
                <c:pt idx="1724" formatCode="General">
                  <c:v>6.4539999999999997</c:v>
                </c:pt>
                <c:pt idx="1725" formatCode="General">
                  <c:v>6.4560000000000004</c:v>
                </c:pt>
                <c:pt idx="1726" formatCode="General">
                  <c:v>6.4580000000000002</c:v>
                </c:pt>
                <c:pt idx="1727" formatCode="General">
                  <c:v>6.46</c:v>
                </c:pt>
                <c:pt idx="1728" formatCode="General">
                  <c:v>6.4619999999999997</c:v>
                </c:pt>
                <c:pt idx="1729" formatCode="General">
                  <c:v>6.4640000000000004</c:v>
                </c:pt>
                <c:pt idx="1730" formatCode="General">
                  <c:v>6.4660000000000002</c:v>
                </c:pt>
                <c:pt idx="1731" formatCode="General">
                  <c:v>6.468</c:v>
                </c:pt>
                <c:pt idx="1732" formatCode="General">
                  <c:v>6.47</c:v>
                </c:pt>
                <c:pt idx="1733" formatCode="General">
                  <c:v>6.4720000000000004</c:v>
                </c:pt>
                <c:pt idx="1734" formatCode="General">
                  <c:v>6.4749999999999996</c:v>
                </c:pt>
                <c:pt idx="1735" formatCode="General">
                  <c:v>6.4779999999999998</c:v>
                </c:pt>
                <c:pt idx="1736" formatCode="General">
                  <c:v>6.48</c:v>
                </c:pt>
                <c:pt idx="1737" formatCode="General">
                  <c:v>6.484</c:v>
                </c:pt>
                <c:pt idx="1738" formatCode="General">
                  <c:v>6.4859999999999998</c:v>
                </c:pt>
                <c:pt idx="1739" formatCode="General">
                  <c:v>6.4880000000000004</c:v>
                </c:pt>
                <c:pt idx="1740" formatCode="General">
                  <c:v>6.49</c:v>
                </c:pt>
                <c:pt idx="1741" formatCode="General">
                  <c:v>6.492</c:v>
                </c:pt>
                <c:pt idx="1742" formatCode="General">
                  <c:v>6.4939999999999998</c:v>
                </c:pt>
                <c:pt idx="1743" formatCode="General">
                  <c:v>6.4960000000000004</c:v>
                </c:pt>
                <c:pt idx="1744" formatCode="General">
                  <c:v>6.4980000000000002</c:v>
                </c:pt>
                <c:pt idx="1745" formatCode="General">
                  <c:v>6.5</c:v>
                </c:pt>
                <c:pt idx="1746" formatCode="General">
                  <c:v>6.5010000000000003</c:v>
                </c:pt>
                <c:pt idx="1747" formatCode="General">
                  <c:v>6.5019999999999998</c:v>
                </c:pt>
                <c:pt idx="1748" formatCode="General">
                  <c:v>6.5039999999999996</c:v>
                </c:pt>
                <c:pt idx="1749" formatCode="General">
                  <c:v>6.5060000000000002</c:v>
                </c:pt>
                <c:pt idx="1750" formatCode="General">
                  <c:v>6.508</c:v>
                </c:pt>
                <c:pt idx="1751" formatCode="General">
                  <c:v>6.5092999999999996</c:v>
                </c:pt>
                <c:pt idx="1752" formatCode="General">
                  <c:v>6.51</c:v>
                </c:pt>
                <c:pt idx="1753" formatCode="General">
                  <c:v>6.5119999999999996</c:v>
                </c:pt>
                <c:pt idx="1754" formatCode="General">
                  <c:v>6.5140000000000002</c:v>
                </c:pt>
                <c:pt idx="1755" formatCode="General">
                  <c:v>6.5164600000000004</c:v>
                </c:pt>
                <c:pt idx="1756" formatCode="General">
                  <c:v>6.5166000000000004</c:v>
                </c:pt>
                <c:pt idx="1757" formatCode="General">
                  <c:v>6.5179999999999998</c:v>
                </c:pt>
                <c:pt idx="1758" formatCode="General">
                  <c:v>6.52</c:v>
                </c:pt>
                <c:pt idx="1759" formatCode="General">
                  <c:v>6.5220000000000002</c:v>
                </c:pt>
                <c:pt idx="1760" formatCode="General">
                  <c:v>6.524</c:v>
                </c:pt>
                <c:pt idx="1761" formatCode="General">
                  <c:v>6.5250000000000004</c:v>
                </c:pt>
                <c:pt idx="1762" formatCode="General">
                  <c:v>6.5259999999999998</c:v>
                </c:pt>
                <c:pt idx="1763" formatCode="General">
                  <c:v>6.5279999999999996</c:v>
                </c:pt>
                <c:pt idx="1764" formatCode="General">
                  <c:v>6.53</c:v>
                </c:pt>
                <c:pt idx="1765" formatCode="General">
                  <c:v>6.532</c:v>
                </c:pt>
                <c:pt idx="1766" formatCode="General">
                  <c:v>6.5339999999999998</c:v>
                </c:pt>
                <c:pt idx="1767" formatCode="General">
                  <c:v>6.5359999999999996</c:v>
                </c:pt>
                <c:pt idx="1768" formatCode="General">
                  <c:v>6.5380000000000003</c:v>
                </c:pt>
                <c:pt idx="1769" formatCode="General">
                  <c:v>6.54</c:v>
                </c:pt>
                <c:pt idx="1770" formatCode="General">
                  <c:v>6.5419999999999998</c:v>
                </c:pt>
                <c:pt idx="1771" formatCode="General">
                  <c:v>6.5439999999999996</c:v>
                </c:pt>
                <c:pt idx="1772" formatCode="General">
                  <c:v>6.5460000000000003</c:v>
                </c:pt>
                <c:pt idx="1773" formatCode="General">
                  <c:v>6.548</c:v>
                </c:pt>
                <c:pt idx="1774" formatCode="General">
                  <c:v>6.55</c:v>
                </c:pt>
                <c:pt idx="1775" formatCode="General">
                  <c:v>6.5519999999999996</c:v>
                </c:pt>
                <c:pt idx="1776" formatCode="General">
                  <c:v>6.5540000000000003</c:v>
                </c:pt>
                <c:pt idx="1777" formatCode="General">
                  <c:v>6.556</c:v>
                </c:pt>
                <c:pt idx="1778" formatCode="General">
                  <c:v>6.5579999999999998</c:v>
                </c:pt>
                <c:pt idx="1779" formatCode="General">
                  <c:v>6.56</c:v>
                </c:pt>
                <c:pt idx="1780" formatCode="General">
                  <c:v>6.5620000000000003</c:v>
                </c:pt>
                <c:pt idx="1781" formatCode="General">
                  <c:v>6.5640000000000001</c:v>
                </c:pt>
                <c:pt idx="1782" formatCode="General">
                  <c:v>6.5659999999999998</c:v>
                </c:pt>
                <c:pt idx="1783" formatCode="General">
                  <c:v>6.5679999999999996</c:v>
                </c:pt>
                <c:pt idx="1784" formatCode="General">
                  <c:v>6.57</c:v>
                </c:pt>
                <c:pt idx="1785" formatCode="General">
                  <c:v>6.5720000000000001</c:v>
                </c:pt>
                <c:pt idx="1786" formatCode="General">
                  <c:v>6.5739999999999998</c:v>
                </c:pt>
                <c:pt idx="1787" formatCode="General">
                  <c:v>6.5750000000000002</c:v>
                </c:pt>
                <c:pt idx="1788" formatCode="General">
                  <c:v>6.5759999999999996</c:v>
                </c:pt>
                <c:pt idx="1789" formatCode="General">
                  <c:v>6.5780000000000003</c:v>
                </c:pt>
                <c:pt idx="1790" formatCode="General">
                  <c:v>6.58</c:v>
                </c:pt>
                <c:pt idx="1791" formatCode="General">
                  <c:v>6.5819999999999999</c:v>
                </c:pt>
                <c:pt idx="1792" formatCode="General">
                  <c:v>6.5839999999999996</c:v>
                </c:pt>
                <c:pt idx="1793" formatCode="General">
                  <c:v>6.5860000000000003</c:v>
                </c:pt>
                <c:pt idx="1794" formatCode="General">
                  <c:v>6.5880000000000001</c:v>
                </c:pt>
                <c:pt idx="1795" formatCode="General">
                  <c:v>6.59</c:v>
                </c:pt>
                <c:pt idx="1796" formatCode="General">
                  <c:v>6.5919999999999996</c:v>
                </c:pt>
                <c:pt idx="1797" formatCode="General">
                  <c:v>6.5940000000000003</c:v>
                </c:pt>
                <c:pt idx="1798" formatCode="General">
                  <c:v>6.5960000000000001</c:v>
                </c:pt>
                <c:pt idx="1799" formatCode="General">
                  <c:v>6.5979999999999999</c:v>
                </c:pt>
                <c:pt idx="1800" formatCode="General">
                  <c:v>6.6</c:v>
                </c:pt>
                <c:pt idx="1801" formatCode="General">
                  <c:v>6.6020000000000003</c:v>
                </c:pt>
                <c:pt idx="1802" formatCode="General">
                  <c:v>6.6040000000000001</c:v>
                </c:pt>
                <c:pt idx="1803" formatCode="General">
                  <c:v>6.6079999999999997</c:v>
                </c:pt>
                <c:pt idx="1804" formatCode="General">
                  <c:v>6.61</c:v>
                </c:pt>
                <c:pt idx="1805" formatCode="General">
                  <c:v>6.6139999999999999</c:v>
                </c:pt>
                <c:pt idx="1806" formatCode="General">
                  <c:v>6.6159999999999997</c:v>
                </c:pt>
                <c:pt idx="1807" formatCode="General">
                  <c:v>6.62</c:v>
                </c:pt>
                <c:pt idx="1808" formatCode="General">
                  <c:v>6.6219999999999999</c:v>
                </c:pt>
                <c:pt idx="1809" formatCode="General">
                  <c:v>6.6239999999999997</c:v>
                </c:pt>
                <c:pt idx="1810" formatCode="General">
                  <c:v>6.625</c:v>
                </c:pt>
                <c:pt idx="1811" formatCode="General">
                  <c:v>6.6260000000000003</c:v>
                </c:pt>
                <c:pt idx="1812" formatCode="General">
                  <c:v>6.6280000000000001</c:v>
                </c:pt>
                <c:pt idx="1813" formatCode="General">
                  <c:v>6.63</c:v>
                </c:pt>
                <c:pt idx="1814" formatCode="General">
                  <c:v>6.6319999999999997</c:v>
                </c:pt>
                <c:pt idx="1815" formatCode="General">
                  <c:v>6.6340000000000003</c:v>
                </c:pt>
                <c:pt idx="1816" formatCode="General">
                  <c:v>6.6360000000000001</c:v>
                </c:pt>
                <c:pt idx="1817" formatCode="General">
                  <c:v>6.6379999999999999</c:v>
                </c:pt>
                <c:pt idx="1818" formatCode="General">
                  <c:v>6.64</c:v>
                </c:pt>
                <c:pt idx="1819" formatCode="General">
                  <c:v>6.6420000000000003</c:v>
                </c:pt>
                <c:pt idx="1820" formatCode="General">
                  <c:v>6.6440000000000001</c:v>
                </c:pt>
                <c:pt idx="1821" formatCode="General">
                  <c:v>6.6459999999999999</c:v>
                </c:pt>
                <c:pt idx="1822" formatCode="General">
                  <c:v>6.6479999999999997</c:v>
                </c:pt>
                <c:pt idx="1823" formatCode="General">
                  <c:v>6.65</c:v>
                </c:pt>
                <c:pt idx="1824" formatCode="General">
                  <c:v>6.6520000000000001</c:v>
                </c:pt>
                <c:pt idx="1825" formatCode="General">
                  <c:v>6.6539999999999999</c:v>
                </c:pt>
                <c:pt idx="1826" formatCode="General">
                  <c:v>6.6559999999999997</c:v>
                </c:pt>
                <c:pt idx="1827" formatCode="General">
                  <c:v>6.6580000000000004</c:v>
                </c:pt>
                <c:pt idx="1828" formatCode="General">
                  <c:v>6.66</c:v>
                </c:pt>
                <c:pt idx="1829" formatCode="General">
                  <c:v>6.6619999999999999</c:v>
                </c:pt>
                <c:pt idx="1830" formatCode="General">
                  <c:v>6.6639999999999997</c:v>
                </c:pt>
                <c:pt idx="1831" formatCode="General">
                  <c:v>6.6660000000000004</c:v>
                </c:pt>
                <c:pt idx="1832" formatCode="General">
                  <c:v>6.6680000000000001</c:v>
                </c:pt>
                <c:pt idx="1833" formatCode="General">
                  <c:v>6.67</c:v>
                </c:pt>
                <c:pt idx="1834" formatCode="General">
                  <c:v>6.6719999999999997</c:v>
                </c:pt>
                <c:pt idx="1835" formatCode="General">
                  <c:v>6.673</c:v>
                </c:pt>
                <c:pt idx="1836" formatCode="General">
                  <c:v>6.6740000000000004</c:v>
                </c:pt>
                <c:pt idx="1837" formatCode="General">
                  <c:v>6.6745000000000001</c:v>
                </c:pt>
                <c:pt idx="1838" formatCode="General">
                  <c:v>6.6749999999999998</c:v>
                </c:pt>
                <c:pt idx="1839" formatCode="General">
                  <c:v>6.6759399999999998</c:v>
                </c:pt>
                <c:pt idx="1840" formatCode="General">
                  <c:v>6.6760000000000002</c:v>
                </c:pt>
                <c:pt idx="1841" formatCode="General">
                  <c:v>6.6779999999999999</c:v>
                </c:pt>
                <c:pt idx="1842" formatCode="General">
                  <c:v>6.68</c:v>
                </c:pt>
                <c:pt idx="1843" formatCode="General">
                  <c:v>6.6820000000000004</c:v>
                </c:pt>
                <c:pt idx="1844" formatCode="General">
                  <c:v>6.6840000000000002</c:v>
                </c:pt>
                <c:pt idx="1845" formatCode="General">
                  <c:v>6.6849999999999996</c:v>
                </c:pt>
                <c:pt idx="1846" formatCode="General">
                  <c:v>6.6859999999999999</c:v>
                </c:pt>
                <c:pt idx="1847" formatCode="General">
                  <c:v>6.6879999999999997</c:v>
                </c:pt>
                <c:pt idx="1848" formatCode="General">
                  <c:v>6.69</c:v>
                </c:pt>
                <c:pt idx="1849" formatCode="General">
                  <c:v>6.6920000000000002</c:v>
                </c:pt>
                <c:pt idx="1850" formatCode="General">
                  <c:v>6.694</c:v>
                </c:pt>
                <c:pt idx="1851" formatCode="General">
                  <c:v>6.6959999999999997</c:v>
                </c:pt>
                <c:pt idx="1852" formatCode="General">
                  <c:v>6.6980000000000004</c:v>
                </c:pt>
                <c:pt idx="1853" formatCode="General">
                  <c:v>6.7</c:v>
                </c:pt>
                <c:pt idx="1854" formatCode="General">
                  <c:v>6.71</c:v>
                </c:pt>
                <c:pt idx="1855" formatCode="General">
                  <c:v>6.72</c:v>
                </c:pt>
                <c:pt idx="1856" formatCode="General">
                  <c:v>6.7249999999999996</c:v>
                </c:pt>
                <c:pt idx="1857" formatCode="General">
                  <c:v>6.73</c:v>
                </c:pt>
                <c:pt idx="1858" formatCode="General">
                  <c:v>6.74</c:v>
                </c:pt>
                <c:pt idx="1859" formatCode="General">
                  <c:v>6.75</c:v>
                </c:pt>
                <c:pt idx="1860" formatCode="General">
                  <c:v>6.76</c:v>
                </c:pt>
                <c:pt idx="1861" formatCode="General">
                  <c:v>6.77</c:v>
                </c:pt>
                <c:pt idx="1862" formatCode="General">
                  <c:v>6.7750000000000004</c:v>
                </c:pt>
                <c:pt idx="1863" formatCode="General">
                  <c:v>6.78</c:v>
                </c:pt>
                <c:pt idx="1864" formatCode="General">
                  <c:v>6.79</c:v>
                </c:pt>
                <c:pt idx="1865" formatCode="General">
                  <c:v>6.7949999999999999</c:v>
                </c:pt>
                <c:pt idx="1866" formatCode="General">
                  <c:v>6.8</c:v>
                </c:pt>
                <c:pt idx="1867" formatCode="General">
                  <c:v>6.8049999999999997</c:v>
                </c:pt>
                <c:pt idx="1868" formatCode="General">
                  <c:v>6.81</c:v>
                </c:pt>
                <c:pt idx="1869" formatCode="General">
                  <c:v>6.82</c:v>
                </c:pt>
                <c:pt idx="1870" formatCode="General">
                  <c:v>6.8250000000000002</c:v>
                </c:pt>
                <c:pt idx="1871" formatCode="General">
                  <c:v>6.83</c:v>
                </c:pt>
                <c:pt idx="1872" formatCode="General">
                  <c:v>6.84</c:v>
                </c:pt>
                <c:pt idx="1873" formatCode="General">
                  <c:v>6.85</c:v>
                </c:pt>
                <c:pt idx="1874" formatCode="General">
                  <c:v>6.86</c:v>
                </c:pt>
                <c:pt idx="1875" formatCode="General">
                  <c:v>6.875</c:v>
                </c:pt>
                <c:pt idx="1876" formatCode="General">
                  <c:v>6.88</c:v>
                </c:pt>
                <c:pt idx="1877" formatCode="General">
                  <c:v>6.9</c:v>
                </c:pt>
                <c:pt idx="1878" formatCode="General">
                  <c:v>6.9187500000000002</c:v>
                </c:pt>
                <c:pt idx="1879" formatCode="General">
                  <c:v>6.9249999999999998</c:v>
                </c:pt>
                <c:pt idx="1880" formatCode="General">
                  <c:v>6.94</c:v>
                </c:pt>
                <c:pt idx="1881" formatCode="General">
                  <c:v>6.95</c:v>
                </c:pt>
                <c:pt idx="1882" formatCode="General">
                  <c:v>6.96</c:v>
                </c:pt>
                <c:pt idx="1883" formatCode="General">
                  <c:v>6.9749999999999996</c:v>
                </c:pt>
                <c:pt idx="1884" formatCode="General">
                  <c:v>6.98</c:v>
                </c:pt>
                <c:pt idx="1885" formatCode="General">
                  <c:v>7</c:v>
                </c:pt>
                <c:pt idx="1886" formatCode="General">
                  <c:v>7.0250000000000004</c:v>
                </c:pt>
                <c:pt idx="1887" formatCode="General">
                  <c:v>7.0449999999999999</c:v>
                </c:pt>
                <c:pt idx="1888" formatCode="General">
                  <c:v>7.0549999999999997</c:v>
                </c:pt>
                <c:pt idx="1889" formatCode="General">
                  <c:v>7.06</c:v>
                </c:pt>
                <c:pt idx="1890" formatCode="General">
                  <c:v>7.0656299999999996</c:v>
                </c:pt>
                <c:pt idx="1891" formatCode="General">
                  <c:v>7.0750000000000002</c:v>
                </c:pt>
                <c:pt idx="1892" formatCode="General">
                  <c:v>7.0774999999999997</c:v>
                </c:pt>
                <c:pt idx="1893" formatCode="General">
                  <c:v>7.09</c:v>
                </c:pt>
                <c:pt idx="1894" formatCode="General">
                  <c:v>7.1</c:v>
                </c:pt>
                <c:pt idx="1895" formatCode="General">
                  <c:v>7.12</c:v>
                </c:pt>
                <c:pt idx="1896" formatCode="General">
                  <c:v>7.125</c:v>
                </c:pt>
                <c:pt idx="1897" formatCode="General">
                  <c:v>7.14</c:v>
                </c:pt>
                <c:pt idx="1898" formatCode="General">
                  <c:v>7.15</c:v>
                </c:pt>
                <c:pt idx="1899" formatCode="General">
                  <c:v>7.16</c:v>
                </c:pt>
                <c:pt idx="1900" formatCode="General">
                  <c:v>7.17</c:v>
                </c:pt>
                <c:pt idx="1901" formatCode="General">
                  <c:v>7.1749999999999998</c:v>
                </c:pt>
                <c:pt idx="1902" formatCode="General">
                  <c:v>7.18</c:v>
                </c:pt>
                <c:pt idx="1903" formatCode="General">
                  <c:v>7.19</c:v>
                </c:pt>
                <c:pt idx="1904" formatCode="General">
                  <c:v>7.2</c:v>
                </c:pt>
                <c:pt idx="1905" formatCode="General">
                  <c:v>7.21</c:v>
                </c:pt>
                <c:pt idx="1906" formatCode="General">
                  <c:v>7.22</c:v>
                </c:pt>
                <c:pt idx="1907" formatCode="General">
                  <c:v>7.2249999999999996</c:v>
                </c:pt>
                <c:pt idx="1908" formatCode="General">
                  <c:v>7.23</c:v>
                </c:pt>
                <c:pt idx="1909" formatCode="General">
                  <c:v>7.24</c:v>
                </c:pt>
                <c:pt idx="1910" formatCode="General">
                  <c:v>7.25</c:v>
                </c:pt>
                <c:pt idx="1911" formatCode="General">
                  <c:v>7.26</c:v>
                </c:pt>
                <c:pt idx="1912" formatCode="General">
                  <c:v>7.2750000000000004</c:v>
                </c:pt>
                <c:pt idx="1913" formatCode="General">
                  <c:v>7.28</c:v>
                </c:pt>
                <c:pt idx="1914" formatCode="General">
                  <c:v>7.3</c:v>
                </c:pt>
                <c:pt idx="1915" formatCode="General">
                  <c:v>7.3195300000000003</c:v>
                </c:pt>
                <c:pt idx="1916" formatCode="General">
                  <c:v>7.3210899999999999</c:v>
                </c:pt>
                <c:pt idx="1917" formatCode="General">
                  <c:v>7.3250000000000002</c:v>
                </c:pt>
                <c:pt idx="1918" formatCode="General">
                  <c:v>7.33</c:v>
                </c:pt>
                <c:pt idx="1919" formatCode="General">
                  <c:v>7.335</c:v>
                </c:pt>
                <c:pt idx="1920" formatCode="General">
                  <c:v>7.3517000000000001</c:v>
                </c:pt>
                <c:pt idx="1921" formatCode="General">
                  <c:v>7.3532999999999999</c:v>
                </c:pt>
                <c:pt idx="1922" formatCode="General">
                  <c:v>7.36</c:v>
                </c:pt>
                <c:pt idx="1923" formatCode="General">
                  <c:v>7.3650000000000002</c:v>
                </c:pt>
                <c:pt idx="1924" formatCode="General">
                  <c:v>7.37</c:v>
                </c:pt>
                <c:pt idx="1925" formatCode="General">
                  <c:v>7.375</c:v>
                </c:pt>
                <c:pt idx="1926" formatCode="General">
                  <c:v>7.38</c:v>
                </c:pt>
                <c:pt idx="1927" formatCode="General">
                  <c:v>7.41</c:v>
                </c:pt>
                <c:pt idx="1928" formatCode="General">
                  <c:v>7.42</c:v>
                </c:pt>
                <c:pt idx="1929" formatCode="General">
                  <c:v>7.4249999999999998</c:v>
                </c:pt>
                <c:pt idx="1930" formatCode="General">
                  <c:v>7.4749999999999996</c:v>
                </c:pt>
                <c:pt idx="1931" formatCode="General">
                  <c:v>7.5</c:v>
                </c:pt>
                <c:pt idx="1932" formatCode="General">
                  <c:v>7.5187499999999998</c:v>
                </c:pt>
                <c:pt idx="1933" formatCode="General">
                  <c:v>7.5250000000000004</c:v>
                </c:pt>
                <c:pt idx="1934" formatCode="General">
                  <c:v>7.55</c:v>
                </c:pt>
                <c:pt idx="1935" formatCode="General">
                  <c:v>7.5655999999999999</c:v>
                </c:pt>
                <c:pt idx="1936" formatCode="General">
                  <c:v>7.5750000000000002</c:v>
                </c:pt>
                <c:pt idx="1937" formatCode="General">
                  <c:v>7.6</c:v>
                </c:pt>
                <c:pt idx="1938" formatCode="General">
                  <c:v>7.6124999999999998</c:v>
                </c:pt>
                <c:pt idx="1939" formatCode="General">
                  <c:v>7.6135900000000003</c:v>
                </c:pt>
                <c:pt idx="1940" formatCode="General">
                  <c:v>7.625</c:v>
                </c:pt>
                <c:pt idx="1941" formatCode="General">
                  <c:v>7.65</c:v>
                </c:pt>
                <c:pt idx="1942" formatCode="General">
                  <c:v>7.6749999999999998</c:v>
                </c:pt>
                <c:pt idx="1943" formatCode="General">
                  <c:v>7.7</c:v>
                </c:pt>
                <c:pt idx="1944" formatCode="General">
                  <c:v>7.7249999999999996</c:v>
                </c:pt>
                <c:pt idx="1945" formatCode="General">
                  <c:v>7.76</c:v>
                </c:pt>
                <c:pt idx="1946" formatCode="General">
                  <c:v>7.7750000000000004</c:v>
                </c:pt>
                <c:pt idx="1947" formatCode="General">
                  <c:v>7.78</c:v>
                </c:pt>
                <c:pt idx="1948" formatCode="General">
                  <c:v>7.8250000000000002</c:v>
                </c:pt>
                <c:pt idx="1949" formatCode="General">
                  <c:v>7.85</c:v>
                </c:pt>
                <c:pt idx="1950" formatCode="General">
                  <c:v>7.86</c:v>
                </c:pt>
                <c:pt idx="1951" formatCode="General">
                  <c:v>7.875</c:v>
                </c:pt>
                <c:pt idx="1952" formatCode="General">
                  <c:v>7.88</c:v>
                </c:pt>
                <c:pt idx="1953" formatCode="General">
                  <c:v>7.9</c:v>
                </c:pt>
                <c:pt idx="1954" formatCode="General">
                  <c:v>7.91</c:v>
                </c:pt>
                <c:pt idx="1955" formatCode="General">
                  <c:v>7.92</c:v>
                </c:pt>
                <c:pt idx="1956" formatCode="General">
                  <c:v>7.9249999999999998</c:v>
                </c:pt>
                <c:pt idx="1957" formatCode="General">
                  <c:v>7.95</c:v>
                </c:pt>
                <c:pt idx="1958" formatCode="General">
                  <c:v>7.96</c:v>
                </c:pt>
                <c:pt idx="1959" formatCode="General">
                  <c:v>7.9749999999999996</c:v>
                </c:pt>
                <c:pt idx="1960" formatCode="General">
                  <c:v>7.98</c:v>
                </c:pt>
                <c:pt idx="1961" formatCode="General">
                  <c:v>8</c:v>
                </c:pt>
                <c:pt idx="1962" formatCode="General">
                  <c:v>8.0187500000000007</c:v>
                </c:pt>
                <c:pt idx="1963" formatCode="General">
                  <c:v>8.0250000000000004</c:v>
                </c:pt>
                <c:pt idx="1964" formatCode="General">
                  <c:v>8.0399999999999991</c:v>
                </c:pt>
                <c:pt idx="1965" formatCode="General">
                  <c:v>8.06</c:v>
                </c:pt>
                <c:pt idx="1966" formatCode="General">
                  <c:v>8.0749999999999993</c:v>
                </c:pt>
                <c:pt idx="1967" formatCode="General">
                  <c:v>8.08</c:v>
                </c:pt>
                <c:pt idx="1968" formatCode="General">
                  <c:v>8.1</c:v>
                </c:pt>
                <c:pt idx="1969" formatCode="General">
                  <c:v>8.125</c:v>
                </c:pt>
                <c:pt idx="1970" formatCode="General">
                  <c:v>8.15</c:v>
                </c:pt>
                <c:pt idx="1971" formatCode="General">
                  <c:v>8.1750000000000007</c:v>
                </c:pt>
                <c:pt idx="1972" formatCode="General">
                  <c:v>8.1999999999999993</c:v>
                </c:pt>
                <c:pt idx="1973" formatCode="General">
                  <c:v>8.2249999999999996</c:v>
                </c:pt>
                <c:pt idx="1974" formatCode="General">
                  <c:v>8.2324999999999999</c:v>
                </c:pt>
                <c:pt idx="1975" formatCode="General">
                  <c:v>8.24</c:v>
                </c:pt>
                <c:pt idx="1976" formatCode="General">
                  <c:v>8.25</c:v>
                </c:pt>
                <c:pt idx="1977" formatCode="General">
                  <c:v>8.2750000000000004</c:v>
                </c:pt>
                <c:pt idx="1978" formatCode="General">
                  <c:v>8.2799999999999994</c:v>
                </c:pt>
                <c:pt idx="1979" formatCode="General">
                  <c:v>8.3000000000000007</c:v>
                </c:pt>
                <c:pt idx="1980" formatCode="General">
                  <c:v>8.32</c:v>
                </c:pt>
                <c:pt idx="1981" formatCode="General">
                  <c:v>8.3249999999999993</c:v>
                </c:pt>
                <c:pt idx="1982" formatCode="General">
                  <c:v>8.35</c:v>
                </c:pt>
                <c:pt idx="1983" formatCode="General">
                  <c:v>8.3550000000000004</c:v>
                </c:pt>
                <c:pt idx="1984" formatCode="General">
                  <c:v>8.375</c:v>
                </c:pt>
                <c:pt idx="1985" formatCode="General">
                  <c:v>8.4</c:v>
                </c:pt>
                <c:pt idx="1986" formatCode="General">
                  <c:v>8.4250000000000007</c:v>
                </c:pt>
                <c:pt idx="1987" formatCode="General">
                  <c:v>8.4375</c:v>
                </c:pt>
                <c:pt idx="1988" formatCode="General">
                  <c:v>8.4499999999999993</c:v>
                </c:pt>
                <c:pt idx="1989" formatCode="General">
                  <c:v>8.4749999999999996</c:v>
                </c:pt>
                <c:pt idx="1990" formatCode="General">
                  <c:v>8.5</c:v>
                </c:pt>
                <c:pt idx="1991" formatCode="General">
                  <c:v>8.52</c:v>
                </c:pt>
                <c:pt idx="1992" formatCode="General">
                  <c:v>8.5250000000000004</c:v>
                </c:pt>
                <c:pt idx="1993" formatCode="General">
                  <c:v>8.5399999999999991</c:v>
                </c:pt>
                <c:pt idx="1994" formatCode="General">
                  <c:v>8.5500000000000007</c:v>
                </c:pt>
                <c:pt idx="1995" formatCode="General">
                  <c:v>8.5574999999999992</c:v>
                </c:pt>
                <c:pt idx="1996" formatCode="General">
                  <c:v>8.5749999999999993</c:v>
                </c:pt>
                <c:pt idx="1997" formatCode="General">
                  <c:v>8.6</c:v>
                </c:pt>
                <c:pt idx="1998" formatCode="General">
                  <c:v>8.6199999999999992</c:v>
                </c:pt>
                <c:pt idx="1999" formatCode="General">
                  <c:v>8.625</c:v>
                </c:pt>
                <c:pt idx="2000" formatCode="General">
                  <c:v>8.6449999999999996</c:v>
                </c:pt>
                <c:pt idx="2001" formatCode="General">
                  <c:v>8.65</c:v>
                </c:pt>
                <c:pt idx="2002" formatCode="General">
                  <c:v>8.6750000000000007</c:v>
                </c:pt>
                <c:pt idx="2003" formatCode="General">
                  <c:v>8.6999999999999993</c:v>
                </c:pt>
                <c:pt idx="2004" formatCode="General">
                  <c:v>8.7200000000000006</c:v>
                </c:pt>
                <c:pt idx="2005" formatCode="General">
                  <c:v>8.7249999999999996</c:v>
                </c:pt>
                <c:pt idx="2006" formatCode="General">
                  <c:v>8.74</c:v>
                </c:pt>
                <c:pt idx="2007" formatCode="General">
                  <c:v>8.7449999999999992</c:v>
                </c:pt>
                <c:pt idx="2008" formatCode="General">
                  <c:v>8.75</c:v>
                </c:pt>
                <c:pt idx="2009" formatCode="General">
                  <c:v>8.76</c:v>
                </c:pt>
                <c:pt idx="2010" formatCode="General">
                  <c:v>8.7750000000000004</c:v>
                </c:pt>
                <c:pt idx="2011" formatCode="General">
                  <c:v>8.7799999999999994</c:v>
                </c:pt>
                <c:pt idx="2012" formatCode="General">
                  <c:v>8.8000000000000007</c:v>
                </c:pt>
                <c:pt idx="2013" formatCode="General">
                  <c:v>8.8249999999999993</c:v>
                </c:pt>
                <c:pt idx="2014" formatCode="General">
                  <c:v>8.875</c:v>
                </c:pt>
                <c:pt idx="2015" formatCode="General">
                  <c:v>8.9</c:v>
                </c:pt>
                <c:pt idx="2016" formatCode="General">
                  <c:v>8.92</c:v>
                </c:pt>
                <c:pt idx="2017" formatCode="General">
                  <c:v>8.9250000000000007</c:v>
                </c:pt>
                <c:pt idx="2018" formatCode="General">
                  <c:v>8.9275000000000002</c:v>
                </c:pt>
                <c:pt idx="2019" formatCode="General">
                  <c:v>8.94</c:v>
                </c:pt>
                <c:pt idx="2020" formatCode="General">
                  <c:v>8.9499999999999993</c:v>
                </c:pt>
                <c:pt idx="2021" formatCode="General">
                  <c:v>8.9600000000000009</c:v>
                </c:pt>
                <c:pt idx="2022" formatCode="General">
                  <c:v>8.9749999999999996</c:v>
                </c:pt>
                <c:pt idx="2023" formatCode="General">
                  <c:v>8.9774999999999991</c:v>
                </c:pt>
                <c:pt idx="2024" formatCode="General">
                  <c:v>8.9834999999999994</c:v>
                </c:pt>
                <c:pt idx="2025" formatCode="General">
                  <c:v>8.9870000000000001</c:v>
                </c:pt>
                <c:pt idx="2026" formatCode="General">
                  <c:v>9</c:v>
                </c:pt>
                <c:pt idx="2027" formatCode="General">
                  <c:v>9.02</c:v>
                </c:pt>
                <c:pt idx="2028" formatCode="General">
                  <c:v>9.0250000000000004</c:v>
                </c:pt>
                <c:pt idx="2029" formatCode="General">
                  <c:v>9.0399999999999991</c:v>
                </c:pt>
                <c:pt idx="2030" formatCode="General">
                  <c:v>9.0500000000000007</c:v>
                </c:pt>
                <c:pt idx="2031" formatCode="General">
                  <c:v>9.0749999999999993</c:v>
                </c:pt>
                <c:pt idx="2032" formatCode="General">
                  <c:v>9.0796899999999994</c:v>
                </c:pt>
                <c:pt idx="2033" formatCode="General">
                  <c:v>9.1</c:v>
                </c:pt>
                <c:pt idx="2034" formatCode="General">
                  <c:v>9.125</c:v>
                </c:pt>
                <c:pt idx="2035" formatCode="General">
                  <c:v>9.14</c:v>
                </c:pt>
                <c:pt idx="2036" formatCode="General">
                  <c:v>9.1750000000000007</c:v>
                </c:pt>
                <c:pt idx="2037" formatCode="General">
                  <c:v>9.18</c:v>
                </c:pt>
                <c:pt idx="2038" formatCode="General">
                  <c:v>9.1999999999999993</c:v>
                </c:pt>
                <c:pt idx="2039" formatCode="General">
                  <c:v>9.2249999999999996</c:v>
                </c:pt>
                <c:pt idx="2040" formatCode="General">
                  <c:v>9.2479999999999993</c:v>
                </c:pt>
                <c:pt idx="2041" formatCode="General">
                  <c:v>9.2739999999999991</c:v>
                </c:pt>
                <c:pt idx="2042" formatCode="General">
                  <c:v>9.2750000000000004</c:v>
                </c:pt>
                <c:pt idx="2043" formatCode="General">
                  <c:v>9.3000000000000007</c:v>
                </c:pt>
                <c:pt idx="2044" formatCode="General">
                  <c:v>9.3249999999999993</c:v>
                </c:pt>
                <c:pt idx="2045" formatCode="General">
                  <c:v>9.35</c:v>
                </c:pt>
                <c:pt idx="2046" formatCode="General">
                  <c:v>9.375</c:v>
                </c:pt>
                <c:pt idx="2047" formatCode="General">
                  <c:v>9.4</c:v>
                </c:pt>
                <c:pt idx="2048" formatCode="General">
                  <c:v>9.4236199999999997</c:v>
                </c:pt>
                <c:pt idx="2049" formatCode="General">
                  <c:v>9.4250000000000007</c:v>
                </c:pt>
                <c:pt idx="2050" formatCode="General">
                  <c:v>9.4313800000000008</c:v>
                </c:pt>
                <c:pt idx="2051" formatCode="General">
                  <c:v>9.4314999999999998</c:v>
                </c:pt>
                <c:pt idx="2052" formatCode="General">
                  <c:v>9.4741400000000002</c:v>
                </c:pt>
                <c:pt idx="2053" formatCode="General">
                  <c:v>9.4749999999999996</c:v>
                </c:pt>
                <c:pt idx="2054" formatCode="General">
                  <c:v>9.5</c:v>
                </c:pt>
                <c:pt idx="2055" formatCode="General">
                  <c:v>9.5250000000000004</c:v>
                </c:pt>
                <c:pt idx="2056" formatCode="General">
                  <c:v>9.5749999999999993</c:v>
                </c:pt>
                <c:pt idx="2057" formatCode="General">
                  <c:v>9.5812500000000007</c:v>
                </c:pt>
                <c:pt idx="2058" formatCode="General">
                  <c:v>9.6</c:v>
                </c:pt>
                <c:pt idx="2059" formatCode="General">
                  <c:v>9.625</c:v>
                </c:pt>
                <c:pt idx="2060" formatCode="General">
                  <c:v>9.65</c:v>
                </c:pt>
                <c:pt idx="2061" formatCode="General">
                  <c:v>9.6750000000000007</c:v>
                </c:pt>
                <c:pt idx="2062" formatCode="General">
                  <c:v>9.6999999999999993</c:v>
                </c:pt>
                <c:pt idx="2063" formatCode="General">
                  <c:v>9.7249999999999996</c:v>
                </c:pt>
                <c:pt idx="2064" formatCode="General">
                  <c:v>9.7433499999999995</c:v>
                </c:pt>
                <c:pt idx="2065" formatCode="General">
                  <c:v>9.7624999999999993</c:v>
                </c:pt>
                <c:pt idx="2066" formatCode="General">
                  <c:v>9.7750000000000004</c:v>
                </c:pt>
                <c:pt idx="2067" formatCode="General">
                  <c:v>9.8000000000000007</c:v>
                </c:pt>
                <c:pt idx="2068" formatCode="General">
                  <c:v>9.8249999999999993</c:v>
                </c:pt>
                <c:pt idx="2069" formatCode="General">
                  <c:v>9.8625000000000007</c:v>
                </c:pt>
                <c:pt idx="2070" formatCode="General">
                  <c:v>9.875</c:v>
                </c:pt>
                <c:pt idx="2071" formatCode="General">
                  <c:v>9.9</c:v>
                </c:pt>
                <c:pt idx="2072" formatCode="General">
                  <c:v>9.9250000000000007</c:v>
                </c:pt>
                <c:pt idx="2073" formatCode="General">
                  <c:v>9.9499999999999993</c:v>
                </c:pt>
                <c:pt idx="2074" formatCode="General">
                  <c:v>9.9749999999999996</c:v>
                </c:pt>
                <c:pt idx="2075" formatCode="General">
                  <c:v>10</c:v>
                </c:pt>
                <c:pt idx="2076" formatCode="General">
                  <c:v>10.050000000000001</c:v>
                </c:pt>
                <c:pt idx="2077" formatCode="General">
                  <c:v>10.1</c:v>
                </c:pt>
                <c:pt idx="2078" formatCode="General">
                  <c:v>10.122</c:v>
                </c:pt>
                <c:pt idx="2079" formatCode="General">
                  <c:v>10.15</c:v>
                </c:pt>
                <c:pt idx="2080" formatCode="General">
                  <c:v>10.189500000000001</c:v>
                </c:pt>
                <c:pt idx="2081" formatCode="General">
                  <c:v>10.196</c:v>
                </c:pt>
                <c:pt idx="2082" formatCode="General">
                  <c:v>10.202</c:v>
                </c:pt>
                <c:pt idx="2083" formatCode="General">
                  <c:v>10.2445</c:v>
                </c:pt>
                <c:pt idx="2084" formatCode="General">
                  <c:v>10.244999999999999</c:v>
                </c:pt>
                <c:pt idx="2085" formatCode="General">
                  <c:v>10.25</c:v>
                </c:pt>
                <c:pt idx="2086" formatCode="General">
                  <c:v>10.3</c:v>
                </c:pt>
                <c:pt idx="2087" formatCode="General">
                  <c:v>10.35</c:v>
                </c:pt>
                <c:pt idx="2088" formatCode="General">
                  <c:v>10.372</c:v>
                </c:pt>
                <c:pt idx="2089" formatCode="General">
                  <c:v>10.372199999999999</c:v>
                </c:pt>
                <c:pt idx="2090" formatCode="General">
                  <c:v>10.4</c:v>
                </c:pt>
                <c:pt idx="2091" formatCode="General">
                  <c:v>10.45</c:v>
                </c:pt>
                <c:pt idx="2092" formatCode="General">
                  <c:v>10.4503</c:v>
                </c:pt>
                <c:pt idx="2093" formatCode="General">
                  <c:v>10.465</c:v>
                </c:pt>
                <c:pt idx="2094" formatCode="General">
                  <c:v>10.5</c:v>
                </c:pt>
                <c:pt idx="2095" formatCode="General">
                  <c:v>10.5275</c:v>
                </c:pt>
                <c:pt idx="2096" formatCode="General">
                  <c:v>10.528</c:v>
                </c:pt>
                <c:pt idx="2097" formatCode="General">
                  <c:v>10.55</c:v>
                </c:pt>
                <c:pt idx="2098" formatCode="General">
                  <c:v>10.5542</c:v>
                </c:pt>
                <c:pt idx="2099" formatCode="General">
                  <c:v>10.5602</c:v>
                </c:pt>
                <c:pt idx="2100" formatCode="General">
                  <c:v>10.563000000000001</c:v>
                </c:pt>
                <c:pt idx="2101" formatCode="General">
                  <c:v>10.6</c:v>
                </c:pt>
                <c:pt idx="2102" formatCode="General">
                  <c:v>10.65</c:v>
                </c:pt>
                <c:pt idx="2103" formatCode="General">
                  <c:v>10.667</c:v>
                </c:pt>
                <c:pt idx="2104" formatCode="General">
                  <c:v>10.6671</c:v>
                </c:pt>
                <c:pt idx="2105" formatCode="General">
                  <c:v>10.6785</c:v>
                </c:pt>
                <c:pt idx="2106" formatCode="General">
                  <c:v>10.69</c:v>
                </c:pt>
                <c:pt idx="2107" formatCode="General">
                  <c:v>10.7</c:v>
                </c:pt>
                <c:pt idx="2108" formatCode="General">
                  <c:v>10.71</c:v>
                </c:pt>
                <c:pt idx="2109" formatCode="General">
                  <c:v>10.72</c:v>
                </c:pt>
                <c:pt idx="2110" formatCode="General">
                  <c:v>10.73</c:v>
                </c:pt>
                <c:pt idx="2111" formatCode="General">
                  <c:v>10.748699999999999</c:v>
                </c:pt>
                <c:pt idx="2112" formatCode="General">
                  <c:v>10.75</c:v>
                </c:pt>
                <c:pt idx="2113" formatCode="General">
                  <c:v>10.76</c:v>
                </c:pt>
                <c:pt idx="2114" formatCode="General">
                  <c:v>10.775</c:v>
                </c:pt>
                <c:pt idx="2115" formatCode="General">
                  <c:v>10.78</c:v>
                </c:pt>
                <c:pt idx="2116" formatCode="General">
                  <c:v>10.824999999999999</c:v>
                </c:pt>
                <c:pt idx="2117" formatCode="General">
                  <c:v>10.83</c:v>
                </c:pt>
                <c:pt idx="2118" formatCode="General">
                  <c:v>10.84</c:v>
                </c:pt>
                <c:pt idx="2119" formatCode="General">
                  <c:v>10.85</c:v>
                </c:pt>
                <c:pt idx="2120" formatCode="General">
                  <c:v>10.865</c:v>
                </c:pt>
                <c:pt idx="2121" formatCode="General">
                  <c:v>10.88</c:v>
                </c:pt>
                <c:pt idx="2122" formatCode="General">
                  <c:v>10.898899999999999</c:v>
                </c:pt>
                <c:pt idx="2123" formatCode="General">
                  <c:v>10.9</c:v>
                </c:pt>
                <c:pt idx="2124" formatCode="General">
                  <c:v>10.92</c:v>
                </c:pt>
                <c:pt idx="2125" formatCode="General">
                  <c:v>10.93</c:v>
                </c:pt>
                <c:pt idx="2126" formatCode="General">
                  <c:v>10.94</c:v>
                </c:pt>
                <c:pt idx="2127" formatCode="General">
                  <c:v>10.95</c:v>
                </c:pt>
                <c:pt idx="2128" formatCode="General">
                  <c:v>10.96</c:v>
                </c:pt>
                <c:pt idx="2129" formatCode="General">
                  <c:v>10.97</c:v>
                </c:pt>
                <c:pt idx="2130" formatCode="General">
                  <c:v>10.994999999999999</c:v>
                </c:pt>
                <c:pt idx="2131" formatCode="General">
                  <c:v>11</c:v>
                </c:pt>
                <c:pt idx="2132" formatCode="General">
                  <c:v>11.009</c:v>
                </c:pt>
                <c:pt idx="2133" formatCode="General">
                  <c:v>11.05</c:v>
                </c:pt>
                <c:pt idx="2134" formatCode="General">
                  <c:v>11.1</c:v>
                </c:pt>
                <c:pt idx="2135" formatCode="General">
                  <c:v>11.130100000000001</c:v>
                </c:pt>
                <c:pt idx="2136" formatCode="General">
                  <c:v>11.15</c:v>
                </c:pt>
                <c:pt idx="2137" formatCode="General">
                  <c:v>11.2</c:v>
                </c:pt>
                <c:pt idx="2138" formatCode="General">
                  <c:v>11.208600000000001</c:v>
                </c:pt>
                <c:pt idx="2139" formatCode="General">
                  <c:v>11.25</c:v>
                </c:pt>
                <c:pt idx="2140" formatCode="General">
                  <c:v>11.3</c:v>
                </c:pt>
                <c:pt idx="2141" formatCode="General">
                  <c:v>11.35</c:v>
                </c:pt>
                <c:pt idx="2142" formatCode="General">
                  <c:v>11.4</c:v>
                </c:pt>
                <c:pt idx="2143" formatCode="General">
                  <c:v>11.45</c:v>
                </c:pt>
                <c:pt idx="2144" formatCode="General">
                  <c:v>11.5</c:v>
                </c:pt>
                <c:pt idx="2145" formatCode="General">
                  <c:v>11.52</c:v>
                </c:pt>
                <c:pt idx="2146" formatCode="General">
                  <c:v>11.55</c:v>
                </c:pt>
                <c:pt idx="2147" formatCode="General">
                  <c:v>11.6</c:v>
                </c:pt>
                <c:pt idx="2148" formatCode="General">
                  <c:v>11.643000000000001</c:v>
                </c:pt>
                <c:pt idx="2149" formatCode="General">
                  <c:v>11.648</c:v>
                </c:pt>
                <c:pt idx="2150" formatCode="General">
                  <c:v>11.65</c:v>
                </c:pt>
                <c:pt idx="2151" formatCode="General">
                  <c:v>11.7</c:v>
                </c:pt>
                <c:pt idx="2152" formatCode="General">
                  <c:v>11.7494</c:v>
                </c:pt>
                <c:pt idx="2153" formatCode="General">
                  <c:v>11.75</c:v>
                </c:pt>
                <c:pt idx="2154" formatCode="General">
                  <c:v>11.778700000000001</c:v>
                </c:pt>
                <c:pt idx="2155" formatCode="General">
                  <c:v>11.779</c:v>
                </c:pt>
                <c:pt idx="2156" formatCode="General">
                  <c:v>11.798500000000001</c:v>
                </c:pt>
                <c:pt idx="2157" formatCode="General">
                  <c:v>11.8</c:v>
                </c:pt>
                <c:pt idx="2158" formatCode="General">
                  <c:v>11.85</c:v>
                </c:pt>
                <c:pt idx="2159" formatCode="General">
                  <c:v>11.9</c:v>
                </c:pt>
                <c:pt idx="2160" formatCode="General">
                  <c:v>11.95</c:v>
                </c:pt>
                <c:pt idx="2161" formatCode="General">
                  <c:v>11.952500000000001</c:v>
                </c:pt>
                <c:pt idx="2162" formatCode="General">
                  <c:v>11.97</c:v>
                </c:pt>
                <c:pt idx="2163" formatCode="General">
                  <c:v>12</c:v>
                </c:pt>
                <c:pt idx="2164" formatCode="General">
                  <c:v>12.0219</c:v>
                </c:pt>
                <c:pt idx="2165" formatCode="General">
                  <c:v>12.05</c:v>
                </c:pt>
                <c:pt idx="2166" formatCode="General">
                  <c:v>12.11</c:v>
                </c:pt>
                <c:pt idx="2167" formatCode="General">
                  <c:v>12.15</c:v>
                </c:pt>
                <c:pt idx="2168" formatCode="General">
                  <c:v>12.161</c:v>
                </c:pt>
                <c:pt idx="2169" formatCode="General">
                  <c:v>12.1915</c:v>
                </c:pt>
                <c:pt idx="2170" formatCode="General">
                  <c:v>12.2</c:v>
                </c:pt>
                <c:pt idx="2171" formatCode="General">
                  <c:v>12.25</c:v>
                </c:pt>
                <c:pt idx="2172" formatCode="General">
                  <c:v>12.3</c:v>
                </c:pt>
                <c:pt idx="2173" formatCode="General">
                  <c:v>12.3375</c:v>
                </c:pt>
                <c:pt idx="2174" formatCode="General">
                  <c:v>12.35</c:v>
                </c:pt>
                <c:pt idx="2175" formatCode="General">
                  <c:v>12.3635</c:v>
                </c:pt>
                <c:pt idx="2176" formatCode="General">
                  <c:v>12.45</c:v>
                </c:pt>
                <c:pt idx="2177" formatCode="General">
                  <c:v>12.5</c:v>
                </c:pt>
                <c:pt idx="2178" formatCode="General">
                  <c:v>12.5379</c:v>
                </c:pt>
                <c:pt idx="2179" formatCode="General">
                  <c:v>12.55</c:v>
                </c:pt>
                <c:pt idx="2180" formatCode="General">
                  <c:v>12.6</c:v>
                </c:pt>
                <c:pt idx="2181" formatCode="General">
                  <c:v>12.6258</c:v>
                </c:pt>
                <c:pt idx="2182" formatCode="General">
                  <c:v>12.65</c:v>
                </c:pt>
                <c:pt idx="2183" formatCode="General">
                  <c:v>12.7</c:v>
                </c:pt>
                <c:pt idx="2184" formatCode="General">
                  <c:v>12.7148</c:v>
                </c:pt>
                <c:pt idx="2185" formatCode="General">
                  <c:v>12.7492</c:v>
                </c:pt>
                <c:pt idx="2186" formatCode="General">
                  <c:v>12.75</c:v>
                </c:pt>
                <c:pt idx="2187" formatCode="General">
                  <c:v>12.85</c:v>
                </c:pt>
                <c:pt idx="2188" formatCode="General">
                  <c:v>12.8924</c:v>
                </c:pt>
                <c:pt idx="2189" formatCode="General">
                  <c:v>12.9</c:v>
                </c:pt>
                <c:pt idx="2190" formatCode="General">
                  <c:v>12.95</c:v>
                </c:pt>
                <c:pt idx="2191" formatCode="General">
                  <c:v>12.984500000000001</c:v>
                </c:pt>
                <c:pt idx="2192" formatCode="General">
                  <c:v>13</c:v>
                </c:pt>
                <c:pt idx="2193" formatCode="General">
                  <c:v>13.05</c:v>
                </c:pt>
                <c:pt idx="2194" formatCode="General">
                  <c:v>13.0761</c:v>
                </c:pt>
                <c:pt idx="2195" formatCode="General">
                  <c:v>13.1</c:v>
                </c:pt>
                <c:pt idx="2196" formatCode="General">
                  <c:v>13.15</c:v>
                </c:pt>
                <c:pt idx="2197" formatCode="General">
                  <c:v>13.2</c:v>
                </c:pt>
                <c:pt idx="2198" formatCode="General">
                  <c:v>13.2247</c:v>
                </c:pt>
                <c:pt idx="2199" formatCode="General">
                  <c:v>13.25</c:v>
                </c:pt>
                <c:pt idx="2200" formatCode="General">
                  <c:v>13.3</c:v>
                </c:pt>
                <c:pt idx="2201" formatCode="General">
                  <c:v>13.35</c:v>
                </c:pt>
                <c:pt idx="2202" formatCode="General">
                  <c:v>13.4125</c:v>
                </c:pt>
                <c:pt idx="2203" formatCode="General">
                  <c:v>13.45</c:v>
                </c:pt>
                <c:pt idx="2204" formatCode="General">
                  <c:v>13.5</c:v>
                </c:pt>
                <c:pt idx="2205" formatCode="General">
                  <c:v>13.55</c:v>
                </c:pt>
                <c:pt idx="2206" formatCode="General">
                  <c:v>13.62</c:v>
                </c:pt>
                <c:pt idx="2207" formatCode="General">
                  <c:v>13.65</c:v>
                </c:pt>
                <c:pt idx="2208" formatCode="General">
                  <c:v>13.674300000000001</c:v>
                </c:pt>
                <c:pt idx="2209" formatCode="General">
                  <c:v>13.732900000000001</c:v>
                </c:pt>
                <c:pt idx="2210" formatCode="General">
                  <c:v>13.734999999999999</c:v>
                </c:pt>
                <c:pt idx="2211" formatCode="General">
                  <c:v>13.74</c:v>
                </c:pt>
                <c:pt idx="2212" formatCode="General">
                  <c:v>13.75</c:v>
                </c:pt>
                <c:pt idx="2213" formatCode="General">
                  <c:v>13.765000000000001</c:v>
                </c:pt>
                <c:pt idx="2214" formatCode="General">
                  <c:v>13.77</c:v>
                </c:pt>
                <c:pt idx="2215" formatCode="General">
                  <c:v>13.785</c:v>
                </c:pt>
                <c:pt idx="2216" formatCode="General">
                  <c:v>13.805</c:v>
                </c:pt>
                <c:pt idx="2217" formatCode="General">
                  <c:v>13.81</c:v>
                </c:pt>
                <c:pt idx="2218" formatCode="General">
                  <c:v>13.829800000000001</c:v>
                </c:pt>
                <c:pt idx="2219" formatCode="General">
                  <c:v>13.85</c:v>
                </c:pt>
                <c:pt idx="2220" formatCode="General">
                  <c:v>13.95</c:v>
                </c:pt>
                <c:pt idx="2221" formatCode="General">
                  <c:v>14</c:v>
                </c:pt>
                <c:pt idx="2222" formatCode="General">
                  <c:v>14.025</c:v>
                </c:pt>
                <c:pt idx="2223" formatCode="General">
                  <c:v>14.05</c:v>
                </c:pt>
                <c:pt idx="2224" formatCode="General">
                  <c:v>14.125</c:v>
                </c:pt>
                <c:pt idx="2225" formatCode="General">
                  <c:v>14.15</c:v>
                </c:pt>
                <c:pt idx="2226" formatCode="General">
                  <c:v>14.25</c:v>
                </c:pt>
                <c:pt idx="2227" formatCode="General">
                  <c:v>14.35</c:v>
                </c:pt>
                <c:pt idx="2228" formatCode="General">
                  <c:v>14.425000000000001</c:v>
                </c:pt>
                <c:pt idx="2229" formatCode="General">
                  <c:v>14.45</c:v>
                </c:pt>
                <c:pt idx="2230" formatCode="General">
                  <c:v>14.5</c:v>
                </c:pt>
                <c:pt idx="2231" formatCode="General">
                  <c:v>14.55</c:v>
                </c:pt>
                <c:pt idx="2232" formatCode="General">
                  <c:v>14.5562</c:v>
                </c:pt>
                <c:pt idx="2233" formatCode="General">
                  <c:v>14.65</c:v>
                </c:pt>
                <c:pt idx="2234" formatCode="General">
                  <c:v>14.75</c:v>
                </c:pt>
                <c:pt idx="2235" formatCode="General">
                  <c:v>14.85</c:v>
                </c:pt>
                <c:pt idx="2236" formatCode="General">
                  <c:v>14.937200000000001</c:v>
                </c:pt>
                <c:pt idx="2237" formatCode="General">
                  <c:v>14.95</c:v>
                </c:pt>
                <c:pt idx="2238" formatCode="General">
                  <c:v>15</c:v>
                </c:pt>
                <c:pt idx="2239" formatCode="General">
                  <c:v>15.02</c:v>
                </c:pt>
                <c:pt idx="2240" formatCode="General">
                  <c:v>15.0426</c:v>
                </c:pt>
                <c:pt idx="2241" formatCode="General">
                  <c:v>15.05</c:v>
                </c:pt>
                <c:pt idx="2242" formatCode="General">
                  <c:v>15.1</c:v>
                </c:pt>
                <c:pt idx="2243" formatCode="General">
                  <c:v>15.15</c:v>
                </c:pt>
                <c:pt idx="2244" formatCode="General">
                  <c:v>15.2</c:v>
                </c:pt>
                <c:pt idx="2245" formatCode="General">
                  <c:v>15.25</c:v>
                </c:pt>
                <c:pt idx="2246" formatCode="General">
                  <c:v>15.255000000000001</c:v>
                </c:pt>
                <c:pt idx="2247" formatCode="General">
                  <c:v>15.347200000000001</c:v>
                </c:pt>
                <c:pt idx="2248" formatCode="General">
                  <c:v>15.35</c:v>
                </c:pt>
                <c:pt idx="2249" formatCode="General">
                  <c:v>15.392099999999999</c:v>
                </c:pt>
                <c:pt idx="2250" formatCode="General">
                  <c:v>15.4</c:v>
                </c:pt>
                <c:pt idx="2251" formatCode="General">
                  <c:v>15.45</c:v>
                </c:pt>
                <c:pt idx="2252" formatCode="General">
                  <c:v>15.5</c:v>
                </c:pt>
                <c:pt idx="2253" formatCode="General">
                  <c:v>15.55</c:v>
                </c:pt>
                <c:pt idx="2254" formatCode="General">
                  <c:v>15.6</c:v>
                </c:pt>
                <c:pt idx="2255" formatCode="General">
                  <c:v>15.65</c:v>
                </c:pt>
                <c:pt idx="2256" formatCode="General">
                  <c:v>15.7</c:v>
                </c:pt>
                <c:pt idx="2257" formatCode="General">
                  <c:v>15.75</c:v>
                </c:pt>
                <c:pt idx="2258" formatCode="General">
                  <c:v>15.8</c:v>
                </c:pt>
                <c:pt idx="2259" formatCode="General">
                  <c:v>15.85</c:v>
                </c:pt>
                <c:pt idx="2260" formatCode="General">
                  <c:v>15.9</c:v>
                </c:pt>
                <c:pt idx="2261" formatCode="General">
                  <c:v>15.909599999999999</c:v>
                </c:pt>
                <c:pt idx="2262" formatCode="General">
                  <c:v>15.95</c:v>
                </c:pt>
                <c:pt idx="2263" formatCode="General">
                  <c:v>16</c:v>
                </c:pt>
                <c:pt idx="2264" formatCode="General">
                  <c:v>16.100000000000001</c:v>
                </c:pt>
                <c:pt idx="2265" formatCode="General">
                  <c:v>16.13</c:v>
                </c:pt>
                <c:pt idx="2266" formatCode="General">
                  <c:v>16.155999999999999</c:v>
                </c:pt>
                <c:pt idx="2267" formatCode="General">
                  <c:v>16.161000000000001</c:v>
                </c:pt>
                <c:pt idx="2268" formatCode="General">
                  <c:v>16.2</c:v>
                </c:pt>
                <c:pt idx="2269" formatCode="General">
                  <c:v>16.204999999999998</c:v>
                </c:pt>
                <c:pt idx="2270" formatCode="General">
                  <c:v>16.212</c:v>
                </c:pt>
                <c:pt idx="2271" formatCode="General">
                  <c:v>16.3</c:v>
                </c:pt>
                <c:pt idx="2272" formatCode="General">
                  <c:v>16.399999999999999</c:v>
                </c:pt>
                <c:pt idx="2273" formatCode="General">
                  <c:v>16.41</c:v>
                </c:pt>
                <c:pt idx="2274" formatCode="General">
                  <c:v>16.5</c:v>
                </c:pt>
                <c:pt idx="2275" formatCode="General">
                  <c:v>16.528700000000001</c:v>
                </c:pt>
                <c:pt idx="2276" formatCode="General">
                  <c:v>16.600000000000001</c:v>
                </c:pt>
                <c:pt idx="2277" formatCode="General">
                  <c:v>16.614999999999998</c:v>
                </c:pt>
                <c:pt idx="2278" formatCode="General">
                  <c:v>16.651599999999998</c:v>
                </c:pt>
                <c:pt idx="2279" formatCode="General">
                  <c:v>16.7</c:v>
                </c:pt>
                <c:pt idx="2280" formatCode="General">
                  <c:v>16.7148</c:v>
                </c:pt>
                <c:pt idx="2281" formatCode="General">
                  <c:v>16.8</c:v>
                </c:pt>
                <c:pt idx="2282" formatCode="General">
                  <c:v>16.82</c:v>
                </c:pt>
                <c:pt idx="2283" formatCode="General">
                  <c:v>16.899999999999999</c:v>
                </c:pt>
                <c:pt idx="2284" formatCode="General">
                  <c:v>16.95</c:v>
                </c:pt>
                <c:pt idx="2285" formatCode="General">
                  <c:v>17</c:v>
                </c:pt>
                <c:pt idx="2286" formatCode="General">
                  <c:v>17.024999999999999</c:v>
                </c:pt>
                <c:pt idx="2287" formatCode="General">
                  <c:v>17.100000000000001</c:v>
                </c:pt>
                <c:pt idx="2288" formatCode="General">
                  <c:v>17.1845</c:v>
                </c:pt>
                <c:pt idx="2289" formatCode="General">
                  <c:v>17.2</c:v>
                </c:pt>
                <c:pt idx="2290" formatCode="General">
                  <c:v>17.225100000000001</c:v>
                </c:pt>
                <c:pt idx="2291" formatCode="General">
                  <c:v>17.23</c:v>
                </c:pt>
                <c:pt idx="2292" formatCode="General">
                  <c:v>17.2502</c:v>
                </c:pt>
                <c:pt idx="2293" formatCode="General">
                  <c:v>17.3</c:v>
                </c:pt>
                <c:pt idx="2294" formatCode="General">
                  <c:v>17.399999999999999</c:v>
                </c:pt>
                <c:pt idx="2295" formatCode="General">
                  <c:v>17.434999999999999</c:v>
                </c:pt>
                <c:pt idx="2296" formatCode="General">
                  <c:v>17.488</c:v>
                </c:pt>
                <c:pt idx="2297" formatCode="General">
                  <c:v>17.5</c:v>
                </c:pt>
                <c:pt idx="2298" formatCode="General">
                  <c:v>17.600000000000001</c:v>
                </c:pt>
                <c:pt idx="2299" formatCode="General">
                  <c:v>17.64</c:v>
                </c:pt>
                <c:pt idx="2300" formatCode="General">
                  <c:v>17.7</c:v>
                </c:pt>
                <c:pt idx="2301" formatCode="General">
                  <c:v>17.8</c:v>
                </c:pt>
                <c:pt idx="2302" formatCode="General">
                  <c:v>17.844999999999999</c:v>
                </c:pt>
                <c:pt idx="2303" formatCode="General">
                  <c:v>17.8507</c:v>
                </c:pt>
                <c:pt idx="2304" formatCode="General">
                  <c:v>17.899999999999999</c:v>
                </c:pt>
                <c:pt idx="2305" formatCode="General">
                  <c:v>18</c:v>
                </c:pt>
                <c:pt idx="2306" formatCode="General">
                  <c:v>18.0044</c:v>
                </c:pt>
                <c:pt idx="2307" formatCode="General">
                  <c:v>18.05</c:v>
                </c:pt>
                <c:pt idx="2308" formatCode="General">
                  <c:v>18.100000000000001</c:v>
                </c:pt>
                <c:pt idx="2309" formatCode="General">
                  <c:v>18.133800000000001</c:v>
                </c:pt>
                <c:pt idx="2310" formatCode="General">
                  <c:v>18.2</c:v>
                </c:pt>
                <c:pt idx="2311" formatCode="General">
                  <c:v>18.254999999999999</c:v>
                </c:pt>
                <c:pt idx="2312" formatCode="General">
                  <c:v>18.289000000000001</c:v>
                </c:pt>
                <c:pt idx="2313" formatCode="General">
                  <c:v>18.3</c:v>
                </c:pt>
                <c:pt idx="2314" formatCode="General">
                  <c:v>18.399999999999999</c:v>
                </c:pt>
                <c:pt idx="2315" formatCode="General">
                  <c:v>18.46</c:v>
                </c:pt>
                <c:pt idx="2316" formatCode="General">
                  <c:v>18.5</c:v>
                </c:pt>
                <c:pt idx="2317" formatCode="General">
                  <c:v>18.5718</c:v>
                </c:pt>
                <c:pt idx="2318" formatCode="General">
                  <c:v>18.600000000000001</c:v>
                </c:pt>
                <c:pt idx="2319" formatCode="General">
                  <c:v>18.664999999999999</c:v>
                </c:pt>
                <c:pt idx="2320" formatCode="General">
                  <c:v>18.7</c:v>
                </c:pt>
                <c:pt idx="2321" formatCode="General">
                  <c:v>18.8</c:v>
                </c:pt>
                <c:pt idx="2322" formatCode="General">
                  <c:v>18.87</c:v>
                </c:pt>
                <c:pt idx="2323" formatCode="General">
                  <c:v>18.899999999999999</c:v>
                </c:pt>
                <c:pt idx="2324" formatCode="General">
                  <c:v>18.954000000000001</c:v>
                </c:pt>
                <c:pt idx="2325" formatCode="General">
                  <c:v>19</c:v>
                </c:pt>
                <c:pt idx="2326" formatCode="General">
                  <c:v>19.074999999999999</c:v>
                </c:pt>
                <c:pt idx="2327" formatCode="General">
                  <c:v>19.087700000000002</c:v>
                </c:pt>
                <c:pt idx="2328" formatCode="General">
                  <c:v>19.100000000000001</c:v>
                </c:pt>
                <c:pt idx="2329" formatCode="General">
                  <c:v>19.2</c:v>
                </c:pt>
                <c:pt idx="2330" formatCode="General">
                  <c:v>19.28</c:v>
                </c:pt>
                <c:pt idx="2331" formatCode="General">
                  <c:v>19.3</c:v>
                </c:pt>
                <c:pt idx="2332" formatCode="General">
                  <c:v>19.3005</c:v>
                </c:pt>
                <c:pt idx="2333" formatCode="General">
                  <c:v>19.3645</c:v>
                </c:pt>
                <c:pt idx="2334" formatCode="General">
                  <c:v>19.399999999999999</c:v>
                </c:pt>
                <c:pt idx="2335" formatCode="General">
                  <c:v>19.401</c:v>
                </c:pt>
                <c:pt idx="2336" formatCode="General">
                  <c:v>19.484999999999999</c:v>
                </c:pt>
                <c:pt idx="2337" formatCode="General">
                  <c:v>19.5</c:v>
                </c:pt>
                <c:pt idx="2338" formatCode="General">
                  <c:v>19.589099999999998</c:v>
                </c:pt>
                <c:pt idx="2339" formatCode="General">
                  <c:v>19.600000000000001</c:v>
                </c:pt>
                <c:pt idx="2340" formatCode="General">
                  <c:v>19.639399999999998</c:v>
                </c:pt>
                <c:pt idx="2341" formatCode="General">
                  <c:v>19.690000000000001</c:v>
                </c:pt>
                <c:pt idx="2342" formatCode="General">
                  <c:v>19.7</c:v>
                </c:pt>
                <c:pt idx="2343" formatCode="General">
                  <c:v>19.8</c:v>
                </c:pt>
                <c:pt idx="2344" formatCode="General">
                  <c:v>19.895</c:v>
                </c:pt>
                <c:pt idx="2345" formatCode="General">
                  <c:v>19.899999999999999</c:v>
                </c:pt>
                <c:pt idx="2346" formatCode="General">
                  <c:v>20</c:v>
                </c:pt>
                <c:pt idx="2347" formatCode="General">
                  <c:v>20.100000000000001</c:v>
                </c:pt>
                <c:pt idx="2348" formatCode="General">
                  <c:v>20.148199999999999</c:v>
                </c:pt>
                <c:pt idx="2349" formatCode="General">
                  <c:v>20.2562</c:v>
                </c:pt>
                <c:pt idx="2350" formatCode="General">
                  <c:v>20.259699999999999</c:v>
                </c:pt>
                <c:pt idx="2351" formatCode="General">
                  <c:v>20.334199999999999</c:v>
                </c:pt>
                <c:pt idx="2352" formatCode="General">
                  <c:v>20.350000000000001</c:v>
                </c:pt>
                <c:pt idx="2353" formatCode="General">
                  <c:v>20.420000000000002</c:v>
                </c:pt>
                <c:pt idx="2354" formatCode="General">
                  <c:v>20.5</c:v>
                </c:pt>
                <c:pt idx="2355" formatCode="General">
                  <c:v>20.617100000000001</c:v>
                </c:pt>
                <c:pt idx="2356" formatCode="General">
                  <c:v>20.65</c:v>
                </c:pt>
                <c:pt idx="2357" formatCode="General">
                  <c:v>20.82</c:v>
                </c:pt>
                <c:pt idx="2358" formatCode="General">
                  <c:v>20.902999999999999</c:v>
                </c:pt>
                <c:pt idx="2359" formatCode="General">
                  <c:v>20.95</c:v>
                </c:pt>
                <c:pt idx="2360" formatCode="General">
                  <c:v>20.976299999999998</c:v>
                </c:pt>
                <c:pt idx="2361" formatCode="General">
                  <c:v>20.994499999999999</c:v>
                </c:pt>
                <c:pt idx="2362" formatCode="General">
                  <c:v>21</c:v>
                </c:pt>
                <c:pt idx="2363" formatCode="General">
                  <c:v>21.081600000000002</c:v>
                </c:pt>
                <c:pt idx="2364" formatCode="General">
                  <c:v>21.232500000000002</c:v>
                </c:pt>
                <c:pt idx="2365" formatCode="General">
                  <c:v>21.25</c:v>
                </c:pt>
                <c:pt idx="2366" formatCode="General">
                  <c:v>21.442399999999999</c:v>
                </c:pt>
                <c:pt idx="2367" formatCode="General">
                  <c:v>21.5</c:v>
                </c:pt>
                <c:pt idx="2368" formatCode="General">
                  <c:v>21.501100000000001</c:v>
                </c:pt>
                <c:pt idx="2369" formatCode="General">
                  <c:v>21.55</c:v>
                </c:pt>
                <c:pt idx="2370" formatCode="General">
                  <c:v>21.594200000000001</c:v>
                </c:pt>
                <c:pt idx="2371" formatCode="General">
                  <c:v>21.636199999999999</c:v>
                </c:pt>
                <c:pt idx="2372" formatCode="General">
                  <c:v>21.652799999999999</c:v>
                </c:pt>
                <c:pt idx="2373" formatCode="General">
                  <c:v>21.725000000000001</c:v>
                </c:pt>
                <c:pt idx="2374" formatCode="General">
                  <c:v>21.804400000000001</c:v>
                </c:pt>
                <c:pt idx="2375" formatCode="General">
                  <c:v>21.85</c:v>
                </c:pt>
                <c:pt idx="2376" formatCode="General">
                  <c:v>21.895</c:v>
                </c:pt>
                <c:pt idx="2377" formatCode="General">
                  <c:v>21.958200000000001</c:v>
                </c:pt>
                <c:pt idx="2378" formatCode="General">
                  <c:v>21.9695</c:v>
                </c:pt>
                <c:pt idx="2379" formatCode="General">
                  <c:v>21.986799999999999</c:v>
                </c:pt>
                <c:pt idx="2380" formatCode="General">
                  <c:v>22</c:v>
                </c:pt>
                <c:pt idx="2381" formatCode="General">
                  <c:v>22.044</c:v>
                </c:pt>
                <c:pt idx="2382" formatCode="General">
                  <c:v>22.15</c:v>
                </c:pt>
                <c:pt idx="2383" formatCode="General">
                  <c:v>22.244800000000001</c:v>
                </c:pt>
                <c:pt idx="2384" formatCode="General">
                  <c:v>22.45</c:v>
                </c:pt>
                <c:pt idx="2385" formatCode="General">
                  <c:v>22.475000000000001</c:v>
                </c:pt>
                <c:pt idx="2386" formatCode="General">
                  <c:v>22.5</c:v>
                </c:pt>
                <c:pt idx="2387" formatCode="General">
                  <c:v>22.75</c:v>
                </c:pt>
                <c:pt idx="2388" formatCode="General">
                  <c:v>22.8644</c:v>
                </c:pt>
                <c:pt idx="2389" formatCode="General">
                  <c:v>23</c:v>
                </c:pt>
                <c:pt idx="2390" formatCode="General">
                  <c:v>23.05</c:v>
                </c:pt>
                <c:pt idx="2391" formatCode="General">
                  <c:v>23.35</c:v>
                </c:pt>
                <c:pt idx="2392" formatCode="General">
                  <c:v>23.5</c:v>
                </c:pt>
                <c:pt idx="2393" formatCode="General">
                  <c:v>23.65</c:v>
                </c:pt>
                <c:pt idx="2394" formatCode="General">
                  <c:v>23.743500000000001</c:v>
                </c:pt>
                <c:pt idx="2395" formatCode="General">
                  <c:v>23.95</c:v>
                </c:pt>
                <c:pt idx="2396" formatCode="General">
                  <c:v>23.975000000000001</c:v>
                </c:pt>
                <c:pt idx="2397" formatCode="General">
                  <c:v>24</c:v>
                </c:pt>
                <c:pt idx="2398" formatCode="General">
                  <c:v>24.25</c:v>
                </c:pt>
                <c:pt idx="2399" formatCode="General">
                  <c:v>24.288599999999999</c:v>
                </c:pt>
                <c:pt idx="2400" formatCode="General">
                  <c:v>24.408799999999999</c:v>
                </c:pt>
                <c:pt idx="2401" formatCode="General">
                  <c:v>24.5</c:v>
                </c:pt>
                <c:pt idx="2402" formatCode="General">
                  <c:v>24.55</c:v>
                </c:pt>
                <c:pt idx="2403" formatCode="General">
                  <c:v>24.577100000000002</c:v>
                </c:pt>
                <c:pt idx="2404" formatCode="General">
                  <c:v>24.750499999999999</c:v>
                </c:pt>
                <c:pt idx="2405" formatCode="General">
                  <c:v>24.85</c:v>
                </c:pt>
                <c:pt idx="2406" formatCode="General">
                  <c:v>25</c:v>
                </c:pt>
                <c:pt idx="2407" formatCode="General">
                  <c:v>25.074999999999999</c:v>
                </c:pt>
                <c:pt idx="2408" formatCode="General">
                  <c:v>25.15</c:v>
                </c:pt>
                <c:pt idx="2409" formatCode="General">
                  <c:v>25.45</c:v>
                </c:pt>
                <c:pt idx="2410" formatCode="General">
                  <c:v>25.5</c:v>
                </c:pt>
                <c:pt idx="2411" formatCode="General">
                  <c:v>25.75</c:v>
                </c:pt>
                <c:pt idx="2412" formatCode="General">
                  <c:v>26</c:v>
                </c:pt>
                <c:pt idx="2413" formatCode="General">
                  <c:v>26.05</c:v>
                </c:pt>
                <c:pt idx="2414" formatCode="General">
                  <c:v>26.3447</c:v>
                </c:pt>
                <c:pt idx="2415" formatCode="General">
                  <c:v>26.35</c:v>
                </c:pt>
                <c:pt idx="2416" formatCode="General">
                  <c:v>26.5</c:v>
                </c:pt>
                <c:pt idx="2417" formatCode="General">
                  <c:v>26.65</c:v>
                </c:pt>
                <c:pt idx="2418" formatCode="General">
                  <c:v>26.95</c:v>
                </c:pt>
                <c:pt idx="2419" formatCode="General">
                  <c:v>27</c:v>
                </c:pt>
                <c:pt idx="2420" formatCode="General">
                  <c:v>27.25</c:v>
                </c:pt>
                <c:pt idx="2421" formatCode="General">
                  <c:v>27.4755</c:v>
                </c:pt>
                <c:pt idx="2422" formatCode="General">
                  <c:v>27.5</c:v>
                </c:pt>
                <c:pt idx="2423" formatCode="General">
                  <c:v>27.55</c:v>
                </c:pt>
                <c:pt idx="2424" formatCode="General">
                  <c:v>27.675000000000001</c:v>
                </c:pt>
                <c:pt idx="2425" formatCode="General">
                  <c:v>27.85</c:v>
                </c:pt>
                <c:pt idx="2426" formatCode="General">
                  <c:v>28</c:v>
                </c:pt>
                <c:pt idx="2427" formatCode="General">
                  <c:v>28.15</c:v>
                </c:pt>
                <c:pt idx="2428" formatCode="General">
                  <c:v>28.2563</c:v>
                </c:pt>
                <c:pt idx="2429" formatCode="General">
                  <c:v>28.45</c:v>
                </c:pt>
                <c:pt idx="2430" formatCode="General">
                  <c:v>28.5</c:v>
                </c:pt>
                <c:pt idx="2431" formatCode="General">
                  <c:v>28.75</c:v>
                </c:pt>
                <c:pt idx="2432" formatCode="General">
                  <c:v>29</c:v>
                </c:pt>
                <c:pt idx="2433" formatCode="General">
                  <c:v>29.05</c:v>
                </c:pt>
                <c:pt idx="2434" formatCode="General">
                  <c:v>29.35</c:v>
                </c:pt>
                <c:pt idx="2435" formatCode="General">
                  <c:v>29.5</c:v>
                </c:pt>
                <c:pt idx="2436" formatCode="General">
                  <c:v>29.574999999999999</c:v>
                </c:pt>
                <c:pt idx="2437" formatCode="General">
                  <c:v>29.65</c:v>
                </c:pt>
                <c:pt idx="2438" formatCode="General">
                  <c:v>29.675599999999999</c:v>
                </c:pt>
                <c:pt idx="2439" formatCode="General">
                  <c:v>29.756699999999999</c:v>
                </c:pt>
                <c:pt idx="2440" formatCode="General">
                  <c:v>29.878299999999999</c:v>
                </c:pt>
                <c:pt idx="2441" formatCode="General">
                  <c:v>29.918900000000001</c:v>
                </c:pt>
                <c:pt idx="2442" formatCode="General">
                  <c:v>29.9392</c:v>
                </c:pt>
                <c:pt idx="2443" formatCode="General">
                  <c:v>29.95</c:v>
                </c:pt>
                <c:pt idx="2444" formatCode="General">
                  <c:v>29.959399999999999</c:v>
                </c:pt>
                <c:pt idx="2445" formatCode="General">
                  <c:v>29.997499999999999</c:v>
                </c:pt>
                <c:pt idx="2446" formatCode="General">
                  <c:v>29.999099999999999</c:v>
                </c:pt>
                <c:pt idx="2447" formatCode="General">
                  <c:v>29.999199999999998</c:v>
                </c:pt>
                <c:pt idx="2448" formatCode="General">
                  <c:v>29.999300000000002</c:v>
                </c:pt>
                <c:pt idx="2449" formatCode="General">
                  <c:v>29.999400000000001</c:v>
                </c:pt>
                <c:pt idx="2450" formatCode="General">
                  <c:v>29.999500000000001</c:v>
                </c:pt>
                <c:pt idx="2451" formatCode="General">
                  <c:v>29.999600000000001</c:v>
                </c:pt>
                <c:pt idx="2452" formatCode="General">
                  <c:v>29.999700000000001</c:v>
                </c:pt>
                <c:pt idx="2453" formatCode="General">
                  <c:v>29.9998</c:v>
                </c:pt>
                <c:pt idx="2454" formatCode="General">
                  <c:v>29.9999</c:v>
                </c:pt>
                <c:pt idx="2455" formatCode="General">
                  <c:v>30</c:v>
                </c:pt>
                <c:pt idx="2456" formatCode="General">
                  <c:v>30.0001</c:v>
                </c:pt>
                <c:pt idx="2457" formatCode="General">
                  <c:v>30.0002</c:v>
                </c:pt>
                <c:pt idx="2458" formatCode="General">
                  <c:v>30.000299999999999</c:v>
                </c:pt>
                <c:pt idx="2459" formatCode="General">
                  <c:v>30.000399999999999</c:v>
                </c:pt>
                <c:pt idx="2460" formatCode="General">
                  <c:v>30.000499999999999</c:v>
                </c:pt>
                <c:pt idx="2461" formatCode="General">
                  <c:v>30.000599999999999</c:v>
                </c:pt>
                <c:pt idx="2462" formatCode="General">
                  <c:v>30.000699999999998</c:v>
                </c:pt>
                <c:pt idx="2463" formatCode="General">
                  <c:v>30.000800000000002</c:v>
                </c:pt>
                <c:pt idx="2464" formatCode="General">
                  <c:v>30.000900000000001</c:v>
                </c:pt>
                <c:pt idx="2465" formatCode="General">
                  <c:v>30.001000000000001</c:v>
                </c:pt>
                <c:pt idx="2466" formatCode="General">
                  <c:v>30.001100000000001</c:v>
                </c:pt>
                <c:pt idx="2467" formatCode="General">
                  <c:v>30.001200000000001</c:v>
                </c:pt>
                <c:pt idx="2468" formatCode="General">
                  <c:v>30.001300000000001</c:v>
                </c:pt>
                <c:pt idx="2469" formatCode="General">
                  <c:v>30.0014</c:v>
                </c:pt>
                <c:pt idx="2470" formatCode="General">
                  <c:v>30.0015</c:v>
                </c:pt>
                <c:pt idx="2471" formatCode="General">
                  <c:v>30.0016</c:v>
                </c:pt>
                <c:pt idx="2472" formatCode="General">
                  <c:v>30.0017</c:v>
                </c:pt>
                <c:pt idx="2473" formatCode="General">
                  <c:v>30.003299999999999</c:v>
                </c:pt>
                <c:pt idx="2474" formatCode="General">
                  <c:v>30.707899999999999</c:v>
                </c:pt>
                <c:pt idx="2475" formatCode="General">
                  <c:v>31.141200000000001</c:v>
                </c:pt>
                <c:pt idx="2476" formatCode="General">
                  <c:v>32.225700000000003</c:v>
                </c:pt>
                <c:pt idx="2477" formatCode="General">
                  <c:v>33.262999999999998</c:v>
                </c:pt>
                <c:pt idx="2478" formatCode="General">
                  <c:v>34.148200000000003</c:v>
                </c:pt>
                <c:pt idx="2479" formatCode="General">
                  <c:v>34.873899999999999</c:v>
                </c:pt>
                <c:pt idx="2480" formatCode="General">
                  <c:v>35</c:v>
                </c:pt>
                <c:pt idx="2481" formatCode="General">
                  <c:v>39.129600000000003</c:v>
                </c:pt>
                <c:pt idx="2482" formatCode="General">
                  <c:v>40.282200000000003</c:v>
                </c:pt>
                <c:pt idx="2483" formatCode="General">
                  <c:v>41</c:v>
                </c:pt>
                <c:pt idx="2484" formatCode="General">
                  <c:v>41.578400000000002</c:v>
                </c:pt>
                <c:pt idx="2485" formatCode="General">
                  <c:v>43.3033</c:v>
                </c:pt>
                <c:pt idx="2486" formatCode="General">
                  <c:v>44</c:v>
                </c:pt>
                <c:pt idx="2487" formatCode="General">
                  <c:v>48</c:v>
                </c:pt>
                <c:pt idx="2488" formatCode="General">
                  <c:v>50.352699999999999</c:v>
                </c:pt>
                <c:pt idx="2489" formatCode="General">
                  <c:v>52</c:v>
                </c:pt>
                <c:pt idx="2490" formatCode="General">
                  <c:v>53.747700000000002</c:v>
                </c:pt>
                <c:pt idx="2491" formatCode="General">
                  <c:v>57.804200000000002</c:v>
                </c:pt>
                <c:pt idx="2492" formatCode="General">
                  <c:v>60</c:v>
                </c:pt>
                <c:pt idx="2493" formatCode="General">
                  <c:v>61.430300000000003</c:v>
                </c:pt>
                <c:pt idx="2494" formatCode="General">
                  <c:v>64</c:v>
                </c:pt>
                <c:pt idx="2495" formatCode="General">
                  <c:v>65.458500000000001</c:v>
                </c:pt>
                <c:pt idx="2496" formatCode="General">
                  <c:v>68</c:v>
                </c:pt>
                <c:pt idx="2497" formatCode="General">
                  <c:v>69.486699999999999</c:v>
                </c:pt>
                <c:pt idx="2498" formatCode="General">
                  <c:v>71</c:v>
                </c:pt>
                <c:pt idx="2499" formatCode="General">
                  <c:v>73.515000000000001</c:v>
                </c:pt>
                <c:pt idx="2500" formatCode="General">
                  <c:v>77.543199999999999</c:v>
                </c:pt>
                <c:pt idx="2501" formatCode="General">
                  <c:v>78</c:v>
                </c:pt>
                <c:pt idx="2502" formatCode="General">
                  <c:v>80.564300000000003</c:v>
                </c:pt>
                <c:pt idx="2503" formatCode="General">
                  <c:v>83.743499999999997</c:v>
                </c:pt>
                <c:pt idx="2504" formatCode="General">
                  <c:v>86</c:v>
                </c:pt>
                <c:pt idx="2505" formatCode="General">
                  <c:v>87</c:v>
                </c:pt>
                <c:pt idx="2506" formatCode="General">
                  <c:v>88</c:v>
                </c:pt>
                <c:pt idx="2507" formatCode="General">
                  <c:v>90</c:v>
                </c:pt>
                <c:pt idx="2508" formatCode="General">
                  <c:v>91.913600000000002</c:v>
                </c:pt>
                <c:pt idx="2509" formatCode="General">
                  <c:v>92</c:v>
                </c:pt>
                <c:pt idx="2510" formatCode="General">
                  <c:v>94.6631</c:v>
                </c:pt>
                <c:pt idx="2511" formatCode="General">
                  <c:v>95</c:v>
                </c:pt>
                <c:pt idx="2512" formatCode="General">
                  <c:v>96</c:v>
                </c:pt>
                <c:pt idx="2513" formatCode="General">
                  <c:v>97</c:v>
                </c:pt>
                <c:pt idx="2514" formatCode="General">
                  <c:v>98</c:v>
                </c:pt>
                <c:pt idx="2515" formatCode="General">
                  <c:v>100.705</c:v>
                </c:pt>
                <c:pt idx="2516" formatCode="General">
                  <c:v>104</c:v>
                </c:pt>
                <c:pt idx="2517" formatCode="General">
                  <c:v>106.748</c:v>
                </c:pt>
                <c:pt idx="2518" formatCode="General">
                  <c:v>108.762</c:v>
                </c:pt>
                <c:pt idx="2519" formatCode="General">
                  <c:v>110.776</c:v>
                </c:pt>
                <c:pt idx="2520" formatCode="General">
                  <c:v>112.79</c:v>
                </c:pt>
                <c:pt idx="2521" formatCode="General">
                  <c:v>116</c:v>
                </c:pt>
                <c:pt idx="2522" formatCode="General">
                  <c:v>118</c:v>
                </c:pt>
                <c:pt idx="2523" formatCode="General">
                  <c:v>120.846</c:v>
                </c:pt>
                <c:pt idx="2524" formatCode="General">
                  <c:v>124.875</c:v>
                </c:pt>
                <c:pt idx="2525" formatCode="General">
                  <c:v>128.90299999999999</c:v>
                </c:pt>
                <c:pt idx="2526" formatCode="General">
                  <c:v>138.97300000000001</c:v>
                </c:pt>
                <c:pt idx="2527" formatCode="General">
                  <c:v>150</c:v>
                </c:pt>
              </c:numCache>
            </c:numRef>
          </c:xVal>
          <c:yVal>
            <c:numRef>
              <c:f>Sheet1!$I$2:$I$2529</c:f>
              <c:numCache>
                <c:formatCode>General</c:formatCode>
                <c:ptCount val="2528"/>
                <c:pt idx="0">
                  <c:v>54.975999999999999</c:v>
                </c:pt>
                <c:pt idx="1">
                  <c:v>3.8607900000000002</c:v>
                </c:pt>
                <c:pt idx="2">
                  <c:v>3.8558500000000002</c:v>
                </c:pt>
                <c:pt idx="3">
                  <c:v>3.8532299999999999</c:v>
                </c:pt>
                <c:pt idx="4">
                  <c:v>3.85318</c:v>
                </c:pt>
                <c:pt idx="5">
                  <c:v>3.8531200000000001</c:v>
                </c:pt>
                <c:pt idx="6">
                  <c:v>3.8530600000000002</c:v>
                </c:pt>
                <c:pt idx="7">
                  <c:v>3.8530199999999999</c:v>
                </c:pt>
                <c:pt idx="8">
                  <c:v>3.8529399999999998</c:v>
                </c:pt>
                <c:pt idx="9">
                  <c:v>3.8528899999999999</c:v>
                </c:pt>
                <c:pt idx="10">
                  <c:v>3.8528500000000001</c:v>
                </c:pt>
                <c:pt idx="11">
                  <c:v>3.8527900000000002</c:v>
                </c:pt>
                <c:pt idx="12">
                  <c:v>3.8527300000000002</c:v>
                </c:pt>
                <c:pt idx="13">
                  <c:v>3.8526600000000002</c:v>
                </c:pt>
                <c:pt idx="14">
                  <c:v>3.8525900000000002</c:v>
                </c:pt>
                <c:pt idx="15">
                  <c:v>3.8525100000000001</c:v>
                </c:pt>
                <c:pt idx="16">
                  <c:v>3.8524099999999999</c:v>
                </c:pt>
                <c:pt idx="17">
                  <c:v>3.8523200000000002</c:v>
                </c:pt>
                <c:pt idx="18">
                  <c:v>3.85222</c:v>
                </c:pt>
                <c:pt idx="19">
                  <c:v>3.85209</c:v>
                </c:pt>
                <c:pt idx="20">
                  <c:v>3.8520599999999998</c:v>
                </c:pt>
                <c:pt idx="21">
                  <c:v>3.8520599999999998</c:v>
                </c:pt>
                <c:pt idx="22">
                  <c:v>3.8520699999999999</c:v>
                </c:pt>
                <c:pt idx="23">
                  <c:v>3.8520699999999999</c:v>
                </c:pt>
                <c:pt idx="24">
                  <c:v>3.8520799999999999</c:v>
                </c:pt>
                <c:pt idx="25">
                  <c:v>3.8520799999999999</c:v>
                </c:pt>
                <c:pt idx="26">
                  <c:v>3.8520699999999999</c:v>
                </c:pt>
                <c:pt idx="27">
                  <c:v>3.8520599999999998</c:v>
                </c:pt>
                <c:pt idx="28">
                  <c:v>3.8520400000000001</c:v>
                </c:pt>
                <c:pt idx="29">
                  <c:v>3.85202</c:v>
                </c:pt>
                <c:pt idx="30">
                  <c:v>3.8520099999999999</c:v>
                </c:pt>
                <c:pt idx="31">
                  <c:v>3.8519899999999998</c:v>
                </c:pt>
                <c:pt idx="32">
                  <c:v>3.8519600000000001</c:v>
                </c:pt>
                <c:pt idx="33">
                  <c:v>3.85195</c:v>
                </c:pt>
                <c:pt idx="34">
                  <c:v>3.8519100000000002</c:v>
                </c:pt>
                <c:pt idx="35">
                  <c:v>3.8518699999999999</c:v>
                </c:pt>
                <c:pt idx="36">
                  <c:v>3.8517600000000001</c:v>
                </c:pt>
                <c:pt idx="37">
                  <c:v>3.8517199999999998</c:v>
                </c:pt>
                <c:pt idx="38">
                  <c:v>3.8515100000000002</c:v>
                </c:pt>
                <c:pt idx="39">
                  <c:v>3.8513299999999999</c:v>
                </c:pt>
                <c:pt idx="40">
                  <c:v>3.8511299999999999</c:v>
                </c:pt>
                <c:pt idx="41">
                  <c:v>3.8507400000000001</c:v>
                </c:pt>
                <c:pt idx="42">
                  <c:v>3.8506800000000001</c:v>
                </c:pt>
                <c:pt idx="43">
                  <c:v>3.8503500000000002</c:v>
                </c:pt>
                <c:pt idx="44">
                  <c:v>3.8496299999999999</c:v>
                </c:pt>
                <c:pt idx="45">
                  <c:v>3.8492199999999999</c:v>
                </c:pt>
                <c:pt idx="46">
                  <c:v>3.84863</c:v>
                </c:pt>
                <c:pt idx="47">
                  <c:v>3.8480300000000001</c:v>
                </c:pt>
                <c:pt idx="48">
                  <c:v>3.84728</c:v>
                </c:pt>
                <c:pt idx="49">
                  <c:v>3.8462999999999998</c:v>
                </c:pt>
                <c:pt idx="50">
                  <c:v>3.8456299999999999</c:v>
                </c:pt>
                <c:pt idx="51">
                  <c:v>3.8444199999999999</c:v>
                </c:pt>
                <c:pt idx="52">
                  <c:v>3.8429000000000002</c:v>
                </c:pt>
                <c:pt idx="53">
                  <c:v>3.8418100000000002</c:v>
                </c:pt>
                <c:pt idx="54">
                  <c:v>3.83969</c:v>
                </c:pt>
                <c:pt idx="55">
                  <c:v>3.8374100000000002</c:v>
                </c:pt>
                <c:pt idx="56">
                  <c:v>3.8349500000000001</c:v>
                </c:pt>
                <c:pt idx="57">
                  <c:v>3.8317000000000001</c:v>
                </c:pt>
                <c:pt idx="58">
                  <c:v>3.8275100000000002</c:v>
                </c:pt>
                <c:pt idx="59">
                  <c:v>3.8226599999999999</c:v>
                </c:pt>
                <c:pt idx="60">
                  <c:v>3.8169300000000002</c:v>
                </c:pt>
                <c:pt idx="61">
                  <c:v>3.8108900000000001</c:v>
                </c:pt>
                <c:pt idx="62">
                  <c:v>3.8022200000000002</c:v>
                </c:pt>
                <c:pt idx="63">
                  <c:v>3.7928299999999999</c:v>
                </c:pt>
                <c:pt idx="64">
                  <c:v>3.7812800000000002</c:v>
                </c:pt>
                <c:pt idx="65">
                  <c:v>3.7673999999999999</c:v>
                </c:pt>
                <c:pt idx="66">
                  <c:v>3.7513700000000001</c:v>
                </c:pt>
                <c:pt idx="67">
                  <c:v>3.7311000000000001</c:v>
                </c:pt>
                <c:pt idx="68">
                  <c:v>3.7069999999999999</c:v>
                </c:pt>
                <c:pt idx="69">
                  <c:v>3.6814</c:v>
                </c:pt>
                <c:pt idx="70">
                  <c:v>3.64669</c:v>
                </c:pt>
                <c:pt idx="71">
                  <c:v>3.6229399999999998</c:v>
                </c:pt>
                <c:pt idx="72">
                  <c:v>3.6039300000000001</c:v>
                </c:pt>
                <c:pt idx="73">
                  <c:v>3.5419399999999999</c:v>
                </c:pt>
                <c:pt idx="74">
                  <c:v>3.50257</c:v>
                </c:pt>
                <c:pt idx="75">
                  <c:v>3.46285</c:v>
                </c:pt>
                <c:pt idx="76">
                  <c:v>3.4478599999999999</c:v>
                </c:pt>
                <c:pt idx="77">
                  <c:v>3.4428999999999998</c:v>
                </c:pt>
                <c:pt idx="78">
                  <c:v>3.4331999999999998</c:v>
                </c:pt>
                <c:pt idx="79">
                  <c:v>3.43289</c:v>
                </c:pt>
                <c:pt idx="80">
                  <c:v>3.43147</c:v>
                </c:pt>
                <c:pt idx="81">
                  <c:v>3.4365199999999998</c:v>
                </c:pt>
                <c:pt idx="82">
                  <c:v>3.4423900000000001</c:v>
                </c:pt>
                <c:pt idx="83">
                  <c:v>3.4432299999999998</c:v>
                </c:pt>
                <c:pt idx="84">
                  <c:v>3.4597000000000002</c:v>
                </c:pt>
                <c:pt idx="85">
                  <c:v>3.4777200000000001</c:v>
                </c:pt>
                <c:pt idx="86">
                  <c:v>3.4794999999999998</c:v>
                </c:pt>
                <c:pt idx="87">
                  <c:v>3.50515</c:v>
                </c:pt>
                <c:pt idx="88">
                  <c:v>3.51362</c:v>
                </c:pt>
                <c:pt idx="89">
                  <c:v>3.5401699999999998</c:v>
                </c:pt>
                <c:pt idx="90">
                  <c:v>3.5633499999999998</c:v>
                </c:pt>
                <c:pt idx="91">
                  <c:v>3.5746000000000002</c:v>
                </c:pt>
                <c:pt idx="92">
                  <c:v>3.6133299999999999</c:v>
                </c:pt>
                <c:pt idx="93">
                  <c:v>3.6172499999999999</c:v>
                </c:pt>
                <c:pt idx="94">
                  <c:v>3.6701199999999998</c:v>
                </c:pt>
                <c:pt idx="95">
                  <c:v>3.7057500000000001</c:v>
                </c:pt>
                <c:pt idx="96">
                  <c:v>3.7211099999999999</c:v>
                </c:pt>
                <c:pt idx="97">
                  <c:v>3.78538</c:v>
                </c:pt>
                <c:pt idx="98">
                  <c:v>3.8392900000000001</c:v>
                </c:pt>
                <c:pt idx="99">
                  <c:v>3.8477999999999999</c:v>
                </c:pt>
                <c:pt idx="100">
                  <c:v>3.9318599999999999</c:v>
                </c:pt>
                <c:pt idx="101">
                  <c:v>4.0019200000000001</c:v>
                </c:pt>
                <c:pt idx="102">
                  <c:v>4.03416</c:v>
                </c:pt>
                <c:pt idx="103">
                  <c:v>4.0907099999999996</c:v>
                </c:pt>
                <c:pt idx="104">
                  <c:v>4.1960899999999999</c:v>
                </c:pt>
                <c:pt idx="105">
                  <c:v>4.2803699999999996</c:v>
                </c:pt>
                <c:pt idx="106">
                  <c:v>4.33047</c:v>
                </c:pt>
                <c:pt idx="107">
                  <c:v>4.3837400000000004</c:v>
                </c:pt>
                <c:pt idx="108">
                  <c:v>4.5150699999999997</c:v>
                </c:pt>
                <c:pt idx="109">
                  <c:v>4.6463999999999999</c:v>
                </c:pt>
                <c:pt idx="110">
                  <c:v>4.7772699999999997</c:v>
                </c:pt>
                <c:pt idx="111">
                  <c:v>4.7896700000000001</c:v>
                </c:pt>
                <c:pt idx="112">
                  <c:v>4.9292699999999998</c:v>
                </c:pt>
                <c:pt idx="113">
                  <c:v>5.0890700000000004</c:v>
                </c:pt>
                <c:pt idx="114">
                  <c:v>5.24878</c:v>
                </c:pt>
                <c:pt idx="115">
                  <c:v>5.4085799999999997</c:v>
                </c:pt>
                <c:pt idx="116">
                  <c:v>5.5344499999999996</c:v>
                </c:pt>
                <c:pt idx="117">
                  <c:v>5.5917300000000001</c:v>
                </c:pt>
                <c:pt idx="118">
                  <c:v>5.8622199999999998</c:v>
                </c:pt>
                <c:pt idx="119">
                  <c:v>6.0424899999999999</c:v>
                </c:pt>
                <c:pt idx="120">
                  <c:v>6.3115600000000001</c:v>
                </c:pt>
                <c:pt idx="121">
                  <c:v>6.4918300000000002</c:v>
                </c:pt>
                <c:pt idx="122">
                  <c:v>6.7623199999999999</c:v>
                </c:pt>
                <c:pt idx="123">
                  <c:v>6.7950999999999997</c:v>
                </c:pt>
                <c:pt idx="124">
                  <c:v>7.0160499999999999</c:v>
                </c:pt>
                <c:pt idx="125">
                  <c:v>7.4209899999999998</c:v>
                </c:pt>
                <c:pt idx="126">
                  <c:v>7.6910400000000001</c:v>
                </c:pt>
                <c:pt idx="127">
                  <c:v>7.7393099999999997</c:v>
                </c:pt>
                <c:pt idx="128">
                  <c:v>8.0306599999999992</c:v>
                </c:pt>
                <c:pt idx="129">
                  <c:v>8.3854199999999999</c:v>
                </c:pt>
                <c:pt idx="130">
                  <c:v>8.9177300000000006</c:v>
                </c:pt>
                <c:pt idx="131">
                  <c:v>8.9797499999999992</c:v>
                </c:pt>
                <c:pt idx="132">
                  <c:v>9.5820600000000002</c:v>
                </c:pt>
                <c:pt idx="133">
                  <c:v>10.261100000000001</c:v>
                </c:pt>
                <c:pt idx="134">
                  <c:v>10.5695</c:v>
                </c:pt>
                <c:pt idx="135">
                  <c:v>11.0189</c:v>
                </c:pt>
                <c:pt idx="136">
                  <c:v>12.482900000000001</c:v>
                </c:pt>
                <c:pt idx="137">
                  <c:v>13.530900000000001</c:v>
                </c:pt>
                <c:pt idx="138">
                  <c:v>14.105</c:v>
                </c:pt>
                <c:pt idx="139">
                  <c:v>14.490500000000001</c:v>
                </c:pt>
                <c:pt idx="140">
                  <c:v>14.6381</c:v>
                </c:pt>
                <c:pt idx="141">
                  <c:v>15.0871</c:v>
                </c:pt>
                <c:pt idx="142">
                  <c:v>15.536199999999999</c:v>
                </c:pt>
                <c:pt idx="143">
                  <c:v>15.985300000000001</c:v>
                </c:pt>
                <c:pt idx="144">
                  <c:v>16.060600000000001</c:v>
                </c:pt>
                <c:pt idx="145">
                  <c:v>16.177299999999999</c:v>
                </c:pt>
                <c:pt idx="146">
                  <c:v>16.3187</c:v>
                </c:pt>
                <c:pt idx="147">
                  <c:v>16.460100000000001</c:v>
                </c:pt>
                <c:pt idx="148">
                  <c:v>16.555</c:v>
                </c:pt>
                <c:pt idx="149">
                  <c:v>16.480599999999999</c:v>
                </c:pt>
                <c:pt idx="150">
                  <c:v>16.254100000000001</c:v>
                </c:pt>
                <c:pt idx="151">
                  <c:v>16.027699999999999</c:v>
                </c:pt>
                <c:pt idx="152">
                  <c:v>15.8012</c:v>
                </c:pt>
                <c:pt idx="153">
                  <c:v>15.7653</c:v>
                </c:pt>
                <c:pt idx="154">
                  <c:v>15.3665</c:v>
                </c:pt>
                <c:pt idx="155">
                  <c:v>14.418699999999999</c:v>
                </c:pt>
                <c:pt idx="156">
                  <c:v>14.103899999999999</c:v>
                </c:pt>
                <c:pt idx="157">
                  <c:v>12.5688</c:v>
                </c:pt>
                <c:pt idx="158">
                  <c:v>12.206</c:v>
                </c:pt>
                <c:pt idx="159">
                  <c:v>11.793200000000001</c:v>
                </c:pt>
                <c:pt idx="160">
                  <c:v>11.049200000000001</c:v>
                </c:pt>
                <c:pt idx="161">
                  <c:v>10.471399999999999</c:v>
                </c:pt>
                <c:pt idx="162">
                  <c:v>10.334</c:v>
                </c:pt>
                <c:pt idx="163">
                  <c:v>9.7203199999999992</c:v>
                </c:pt>
                <c:pt idx="164">
                  <c:v>9.1063200000000002</c:v>
                </c:pt>
                <c:pt idx="165">
                  <c:v>9.0404999999999998</c:v>
                </c:pt>
                <c:pt idx="166">
                  <c:v>8.6079399999999993</c:v>
                </c:pt>
                <c:pt idx="167">
                  <c:v>8.2848500000000005</c:v>
                </c:pt>
                <c:pt idx="168">
                  <c:v>7.9107900000000004</c:v>
                </c:pt>
                <c:pt idx="169">
                  <c:v>7.8264100000000001</c:v>
                </c:pt>
                <c:pt idx="170">
                  <c:v>7.4494499999999997</c:v>
                </c:pt>
                <c:pt idx="171">
                  <c:v>7.0723000000000003</c:v>
                </c:pt>
                <c:pt idx="172">
                  <c:v>7.0318800000000001</c:v>
                </c:pt>
                <c:pt idx="173">
                  <c:v>6.7698299999999998</c:v>
                </c:pt>
                <c:pt idx="174">
                  <c:v>6.4761600000000001</c:v>
                </c:pt>
                <c:pt idx="175">
                  <c:v>6.3475000000000001</c:v>
                </c:pt>
                <c:pt idx="176">
                  <c:v>6.2180999999999997</c:v>
                </c:pt>
                <c:pt idx="177">
                  <c:v>5.9876100000000001</c:v>
                </c:pt>
                <c:pt idx="178">
                  <c:v>5.8103600000000002</c:v>
                </c:pt>
                <c:pt idx="179">
                  <c:v>5.7681899999999997</c:v>
                </c:pt>
                <c:pt idx="180">
                  <c:v>5.5247099999999998</c:v>
                </c:pt>
                <c:pt idx="181">
                  <c:v>5.3839499999999996</c:v>
                </c:pt>
                <c:pt idx="182">
                  <c:v>5.3503699999999998</c:v>
                </c:pt>
                <c:pt idx="183">
                  <c:v>5.1543599999999996</c:v>
                </c:pt>
                <c:pt idx="184">
                  <c:v>5.0412699999999999</c:v>
                </c:pt>
                <c:pt idx="185">
                  <c:v>5.0136900000000004</c:v>
                </c:pt>
                <c:pt idx="186">
                  <c:v>4.85412</c:v>
                </c:pt>
                <c:pt idx="187">
                  <c:v>4.7623199999999999</c:v>
                </c:pt>
                <c:pt idx="188">
                  <c:v>4.7065000000000001</c:v>
                </c:pt>
                <c:pt idx="189">
                  <c:v>4.6078900000000003</c:v>
                </c:pt>
                <c:pt idx="190">
                  <c:v>4.5325199999999999</c:v>
                </c:pt>
                <c:pt idx="191">
                  <c:v>4.1794000000000002</c:v>
                </c:pt>
                <c:pt idx="192">
                  <c:v>3.9236499999999999</c:v>
                </c:pt>
                <c:pt idx="193">
                  <c:v>3.7316199999999999</c:v>
                </c:pt>
                <c:pt idx="194">
                  <c:v>3.5827</c:v>
                </c:pt>
                <c:pt idx="195">
                  <c:v>3.4639799999999998</c:v>
                </c:pt>
                <c:pt idx="196">
                  <c:v>3.36727</c:v>
                </c:pt>
                <c:pt idx="197">
                  <c:v>3.2866599999999999</c:v>
                </c:pt>
                <c:pt idx="198">
                  <c:v>3.19428</c:v>
                </c:pt>
                <c:pt idx="199">
                  <c:v>3.10825</c:v>
                </c:pt>
                <c:pt idx="200">
                  <c:v>3.0074000000000001</c:v>
                </c:pt>
                <c:pt idx="201">
                  <c:v>2.9403800000000002</c:v>
                </c:pt>
                <c:pt idx="202">
                  <c:v>2.8735400000000002</c:v>
                </c:pt>
                <c:pt idx="203">
                  <c:v>2.8073399999999999</c:v>
                </c:pt>
                <c:pt idx="204">
                  <c:v>2.76071</c:v>
                </c:pt>
                <c:pt idx="205">
                  <c:v>2.7291300000000001</c:v>
                </c:pt>
                <c:pt idx="206">
                  <c:v>2.7200299999999999</c:v>
                </c:pt>
                <c:pt idx="207">
                  <c:v>2.7231399999999999</c:v>
                </c:pt>
                <c:pt idx="208">
                  <c:v>2.7431399999999999</c:v>
                </c:pt>
                <c:pt idx="209">
                  <c:v>2.7878599999999998</c:v>
                </c:pt>
                <c:pt idx="210">
                  <c:v>2.8706800000000001</c:v>
                </c:pt>
                <c:pt idx="211">
                  <c:v>3.01512</c:v>
                </c:pt>
                <c:pt idx="212">
                  <c:v>3.26424</c:v>
                </c:pt>
                <c:pt idx="213">
                  <c:v>3.4508399999999999</c:v>
                </c:pt>
                <c:pt idx="214">
                  <c:v>3.6978800000000001</c:v>
                </c:pt>
                <c:pt idx="215">
                  <c:v>4.0255400000000003</c:v>
                </c:pt>
                <c:pt idx="216">
                  <c:v>4.4583899999999996</c:v>
                </c:pt>
                <c:pt idx="217">
                  <c:v>5.0215199999999998</c:v>
                </c:pt>
                <c:pt idx="218">
                  <c:v>5.7274700000000003</c:v>
                </c:pt>
                <c:pt idx="219">
                  <c:v>6.5082599999999999</c:v>
                </c:pt>
                <c:pt idx="220">
                  <c:v>7.3636400000000002</c:v>
                </c:pt>
                <c:pt idx="221">
                  <c:v>7.9690599999999998</c:v>
                </c:pt>
                <c:pt idx="222">
                  <c:v>8.1530500000000004</c:v>
                </c:pt>
                <c:pt idx="223">
                  <c:v>7.8696799999999998</c:v>
                </c:pt>
                <c:pt idx="224">
                  <c:v>7.2672400000000001</c:v>
                </c:pt>
                <c:pt idx="225">
                  <c:v>6.6698500000000003</c:v>
                </c:pt>
                <c:pt idx="226">
                  <c:v>6.3799000000000001</c:v>
                </c:pt>
                <c:pt idx="227">
                  <c:v>6.1625300000000003</c:v>
                </c:pt>
                <c:pt idx="228">
                  <c:v>5.8656100000000002</c:v>
                </c:pt>
                <c:pt idx="229">
                  <c:v>5.2715399999999999</c:v>
                </c:pt>
                <c:pt idx="230">
                  <c:v>4.8967099999999997</c:v>
                </c:pt>
                <c:pt idx="231">
                  <c:v>4.7808200000000003</c:v>
                </c:pt>
                <c:pt idx="232">
                  <c:v>4.5780099999999999</c:v>
                </c:pt>
                <c:pt idx="233">
                  <c:v>4.3830799999999996</c:v>
                </c:pt>
                <c:pt idx="234">
                  <c:v>4.0618400000000001</c:v>
                </c:pt>
                <c:pt idx="235">
                  <c:v>3.8015099999999999</c:v>
                </c:pt>
                <c:pt idx="236">
                  <c:v>3.5887899999999999</c:v>
                </c:pt>
                <c:pt idx="237">
                  <c:v>3.4140100000000002</c:v>
                </c:pt>
                <c:pt idx="238">
                  <c:v>3.26776</c:v>
                </c:pt>
                <c:pt idx="239">
                  <c:v>3.1450999999999998</c:v>
                </c:pt>
                <c:pt idx="240">
                  <c:v>3.0422400000000001</c:v>
                </c:pt>
                <c:pt idx="241">
                  <c:v>2.9548399999999999</c:v>
                </c:pt>
                <c:pt idx="242">
                  <c:v>2.8801299999999999</c:v>
                </c:pt>
                <c:pt idx="243">
                  <c:v>2.8174000000000001</c:v>
                </c:pt>
                <c:pt idx="244">
                  <c:v>2.7644299999999999</c:v>
                </c:pt>
                <c:pt idx="245">
                  <c:v>2.7220399999999998</c:v>
                </c:pt>
                <c:pt idx="246">
                  <c:v>2.7173099999999999</c:v>
                </c:pt>
                <c:pt idx="247">
                  <c:v>2.6887300000000001</c:v>
                </c:pt>
                <c:pt idx="248">
                  <c:v>2.66696</c:v>
                </c:pt>
                <c:pt idx="249">
                  <c:v>2.6580499999999998</c:v>
                </c:pt>
                <c:pt idx="250">
                  <c:v>2.6675599999999999</c:v>
                </c:pt>
                <c:pt idx="251">
                  <c:v>2.6987999999999999</c:v>
                </c:pt>
                <c:pt idx="252">
                  <c:v>2.7166299999999999</c:v>
                </c:pt>
                <c:pt idx="253">
                  <c:v>2.7684500000000001</c:v>
                </c:pt>
                <c:pt idx="254">
                  <c:v>2.8991699999999998</c:v>
                </c:pt>
                <c:pt idx="255">
                  <c:v>3.1374</c:v>
                </c:pt>
                <c:pt idx="256">
                  <c:v>3.5733199999999998</c:v>
                </c:pt>
                <c:pt idx="257">
                  <c:v>3.9130799999999999</c:v>
                </c:pt>
                <c:pt idx="258">
                  <c:v>4.3666600000000004</c:v>
                </c:pt>
                <c:pt idx="259">
                  <c:v>4.9482100000000004</c:v>
                </c:pt>
                <c:pt idx="260">
                  <c:v>5.0693599999999996</c:v>
                </c:pt>
                <c:pt idx="261">
                  <c:v>5.7934299999999999</c:v>
                </c:pt>
                <c:pt idx="262">
                  <c:v>6.2857399999999997</c:v>
                </c:pt>
                <c:pt idx="263">
                  <c:v>6.6974799999999997</c:v>
                </c:pt>
                <c:pt idx="264">
                  <c:v>6.68004</c:v>
                </c:pt>
                <c:pt idx="265">
                  <c:v>6.2652700000000001</c:v>
                </c:pt>
                <c:pt idx="266">
                  <c:v>5.03878</c:v>
                </c:pt>
                <c:pt idx="267">
                  <c:v>4.0738399999999997</c:v>
                </c:pt>
                <c:pt idx="268">
                  <c:v>3.4683000000000002</c:v>
                </c:pt>
                <c:pt idx="269">
                  <c:v>3.41086</c:v>
                </c:pt>
                <c:pt idx="270">
                  <c:v>3.09084</c:v>
                </c:pt>
                <c:pt idx="271">
                  <c:v>3.0664799999999999</c:v>
                </c:pt>
                <c:pt idx="272">
                  <c:v>2.8443999999999998</c:v>
                </c:pt>
                <c:pt idx="273">
                  <c:v>2.83439</c:v>
                </c:pt>
                <c:pt idx="274">
                  <c:v>2.67442</c:v>
                </c:pt>
                <c:pt idx="275">
                  <c:v>2.5510799999999998</c:v>
                </c:pt>
                <c:pt idx="276">
                  <c:v>2.4575100000000001</c:v>
                </c:pt>
                <c:pt idx="277">
                  <c:v>2.1942699999999999</c:v>
                </c:pt>
                <c:pt idx="278">
                  <c:v>2.0570200000000001</c:v>
                </c:pt>
                <c:pt idx="279">
                  <c:v>2.0546899999999999</c:v>
                </c:pt>
                <c:pt idx="280">
                  <c:v>2.03444</c:v>
                </c:pt>
                <c:pt idx="281">
                  <c:v>1.9614100000000001</c:v>
                </c:pt>
                <c:pt idx="282">
                  <c:v>1.8903300000000001</c:v>
                </c:pt>
                <c:pt idx="283">
                  <c:v>1.8804799999999999</c:v>
                </c:pt>
                <c:pt idx="284">
                  <c:v>1.8838600000000001</c:v>
                </c:pt>
                <c:pt idx="285">
                  <c:v>1.9029100000000001</c:v>
                </c:pt>
                <c:pt idx="286">
                  <c:v>2.0696400000000001</c:v>
                </c:pt>
                <c:pt idx="287">
                  <c:v>2.1887400000000001</c:v>
                </c:pt>
                <c:pt idx="288">
                  <c:v>2.2847300000000001</c:v>
                </c:pt>
                <c:pt idx="289">
                  <c:v>2.4240300000000001</c:v>
                </c:pt>
                <c:pt idx="290">
                  <c:v>2.5785300000000002</c:v>
                </c:pt>
                <c:pt idx="291">
                  <c:v>2.6342300000000001</c:v>
                </c:pt>
                <c:pt idx="292">
                  <c:v>2.9205199999999998</c:v>
                </c:pt>
                <c:pt idx="293">
                  <c:v>2.9681099999999998</c:v>
                </c:pt>
                <c:pt idx="294">
                  <c:v>3.1006</c:v>
                </c:pt>
                <c:pt idx="295">
                  <c:v>3.4861800000000001</c:v>
                </c:pt>
                <c:pt idx="296">
                  <c:v>3.5299399999999999</c:v>
                </c:pt>
                <c:pt idx="297">
                  <c:v>3.6410100000000001</c:v>
                </c:pt>
                <c:pt idx="298">
                  <c:v>4.4431900000000004</c:v>
                </c:pt>
                <c:pt idx="299">
                  <c:v>4.51553</c:v>
                </c:pt>
                <c:pt idx="300">
                  <c:v>4.68865</c:v>
                </c:pt>
                <c:pt idx="301">
                  <c:v>5.15984</c:v>
                </c:pt>
                <c:pt idx="302">
                  <c:v>5.37399</c:v>
                </c:pt>
                <c:pt idx="303">
                  <c:v>5.9733099999999997</c:v>
                </c:pt>
                <c:pt idx="304">
                  <c:v>6.2231699999999996</c:v>
                </c:pt>
                <c:pt idx="305">
                  <c:v>7.3349200000000003</c:v>
                </c:pt>
                <c:pt idx="306">
                  <c:v>8.2498299999999993</c:v>
                </c:pt>
                <c:pt idx="307">
                  <c:v>8.3594799999999996</c:v>
                </c:pt>
                <c:pt idx="308">
                  <c:v>8.5225500000000007</c:v>
                </c:pt>
                <c:pt idx="309">
                  <c:v>8.8480699999999999</c:v>
                </c:pt>
                <c:pt idx="310">
                  <c:v>8.8844899999999996</c:v>
                </c:pt>
                <c:pt idx="311">
                  <c:v>8.8557900000000007</c:v>
                </c:pt>
                <c:pt idx="312">
                  <c:v>8.6715800000000005</c:v>
                </c:pt>
                <c:pt idx="313">
                  <c:v>8.5675500000000007</c:v>
                </c:pt>
                <c:pt idx="314">
                  <c:v>8.2970699999999997</c:v>
                </c:pt>
                <c:pt idx="315">
                  <c:v>7.7032600000000002</c:v>
                </c:pt>
                <c:pt idx="316">
                  <c:v>6.5916100000000002</c:v>
                </c:pt>
                <c:pt idx="317">
                  <c:v>6.11782</c:v>
                </c:pt>
                <c:pt idx="318">
                  <c:v>4.8547200000000004</c:v>
                </c:pt>
                <c:pt idx="319">
                  <c:v>4.7116899999999999</c:v>
                </c:pt>
                <c:pt idx="320">
                  <c:v>4.5988499999999997</c:v>
                </c:pt>
                <c:pt idx="321">
                  <c:v>3.7208399999999999</c:v>
                </c:pt>
                <c:pt idx="322">
                  <c:v>3.6630500000000001</c:v>
                </c:pt>
                <c:pt idx="323">
                  <c:v>3.5734300000000001</c:v>
                </c:pt>
                <c:pt idx="324">
                  <c:v>3.0771299999999999</c:v>
                </c:pt>
                <c:pt idx="325">
                  <c:v>3.0161600000000002</c:v>
                </c:pt>
                <c:pt idx="326">
                  <c:v>2.76457</c:v>
                </c:pt>
                <c:pt idx="327">
                  <c:v>2.6777000000000002</c:v>
                </c:pt>
                <c:pt idx="328">
                  <c:v>2.5024999999999999</c:v>
                </c:pt>
                <c:pt idx="329">
                  <c:v>2.4476300000000002</c:v>
                </c:pt>
                <c:pt idx="330">
                  <c:v>2.29514</c:v>
                </c:pt>
                <c:pt idx="331">
                  <c:v>2.1894499999999999</c:v>
                </c:pt>
                <c:pt idx="332">
                  <c:v>2.11374</c:v>
                </c:pt>
                <c:pt idx="333">
                  <c:v>1.92987</c:v>
                </c:pt>
                <c:pt idx="334">
                  <c:v>1.8613900000000001</c:v>
                </c:pt>
                <c:pt idx="335">
                  <c:v>1.8265800000000001</c:v>
                </c:pt>
                <c:pt idx="336">
                  <c:v>1.79305</c:v>
                </c:pt>
                <c:pt idx="337">
                  <c:v>1.7895099999999999</c:v>
                </c:pt>
                <c:pt idx="338">
                  <c:v>1.8079799999999999</c:v>
                </c:pt>
                <c:pt idx="339">
                  <c:v>1.8552200000000001</c:v>
                </c:pt>
                <c:pt idx="340">
                  <c:v>1.91377</c:v>
                </c:pt>
                <c:pt idx="341">
                  <c:v>1.9636</c:v>
                </c:pt>
                <c:pt idx="342">
                  <c:v>1.9830700000000001</c:v>
                </c:pt>
                <c:pt idx="343">
                  <c:v>1.9580500000000001</c:v>
                </c:pt>
                <c:pt idx="344">
                  <c:v>1.7890699999999999</c:v>
                </c:pt>
                <c:pt idx="345">
                  <c:v>1.7662100000000001</c:v>
                </c:pt>
                <c:pt idx="346">
                  <c:v>1.7040299999999999</c:v>
                </c:pt>
                <c:pt idx="347">
                  <c:v>1.66069</c:v>
                </c:pt>
                <c:pt idx="348">
                  <c:v>1.62479</c:v>
                </c:pt>
                <c:pt idx="349">
                  <c:v>1.57935</c:v>
                </c:pt>
                <c:pt idx="350">
                  <c:v>1.57036</c:v>
                </c:pt>
                <c:pt idx="351">
                  <c:v>1.60633</c:v>
                </c:pt>
                <c:pt idx="352">
                  <c:v>1.6847000000000001</c:v>
                </c:pt>
                <c:pt idx="353">
                  <c:v>1.8106500000000001</c:v>
                </c:pt>
                <c:pt idx="354">
                  <c:v>1.85639</c:v>
                </c:pt>
                <c:pt idx="355">
                  <c:v>1.9496800000000001</c:v>
                </c:pt>
                <c:pt idx="356">
                  <c:v>2.2294200000000002</c:v>
                </c:pt>
                <c:pt idx="357">
                  <c:v>2.2465700000000002</c:v>
                </c:pt>
                <c:pt idx="358">
                  <c:v>2.2933500000000002</c:v>
                </c:pt>
                <c:pt idx="359">
                  <c:v>3.0432899999999998</c:v>
                </c:pt>
                <c:pt idx="360">
                  <c:v>3.1032500000000001</c:v>
                </c:pt>
                <c:pt idx="361">
                  <c:v>3.2589800000000002</c:v>
                </c:pt>
                <c:pt idx="362">
                  <c:v>4.3064499999999999</c:v>
                </c:pt>
                <c:pt idx="363">
                  <c:v>4.3781299999999996</c:v>
                </c:pt>
                <c:pt idx="364">
                  <c:v>4.5617999999999999</c:v>
                </c:pt>
                <c:pt idx="365">
                  <c:v>4.7109300000000003</c:v>
                </c:pt>
                <c:pt idx="366">
                  <c:v>4.7277899999999997</c:v>
                </c:pt>
                <c:pt idx="367">
                  <c:v>4.6767500000000002</c:v>
                </c:pt>
                <c:pt idx="368">
                  <c:v>4.6482400000000004</c:v>
                </c:pt>
                <c:pt idx="369">
                  <c:v>4.4766000000000004</c:v>
                </c:pt>
                <c:pt idx="370">
                  <c:v>4.29434</c:v>
                </c:pt>
                <c:pt idx="371">
                  <c:v>3.8699699999999999</c:v>
                </c:pt>
                <c:pt idx="372">
                  <c:v>3.4879500000000001</c:v>
                </c:pt>
                <c:pt idx="373">
                  <c:v>3.1784599999999998</c:v>
                </c:pt>
                <c:pt idx="374">
                  <c:v>2.93634</c:v>
                </c:pt>
                <c:pt idx="375">
                  <c:v>2.7484099999999998</c:v>
                </c:pt>
                <c:pt idx="376">
                  <c:v>2.4842300000000002</c:v>
                </c:pt>
                <c:pt idx="377">
                  <c:v>2.3136399999999999</c:v>
                </c:pt>
                <c:pt idx="378">
                  <c:v>2.1981199999999999</c:v>
                </c:pt>
                <c:pt idx="379">
                  <c:v>2.1166399999999999</c:v>
                </c:pt>
                <c:pt idx="380">
                  <c:v>2.0571299999999999</c:v>
                </c:pt>
                <c:pt idx="381">
                  <c:v>2.0128699999999999</c:v>
                </c:pt>
                <c:pt idx="382">
                  <c:v>2.0080200000000001</c:v>
                </c:pt>
                <c:pt idx="383">
                  <c:v>1.97942</c:v>
                </c:pt>
                <c:pt idx="384">
                  <c:v>1.9540999999999999</c:v>
                </c:pt>
                <c:pt idx="385">
                  <c:v>1.9283999999999999</c:v>
                </c:pt>
                <c:pt idx="386">
                  <c:v>1.9217200000000001</c:v>
                </c:pt>
                <c:pt idx="387">
                  <c:v>1.9067499999999999</c:v>
                </c:pt>
                <c:pt idx="388">
                  <c:v>1.90744</c:v>
                </c:pt>
                <c:pt idx="389">
                  <c:v>1.9163699999999999</c:v>
                </c:pt>
                <c:pt idx="390">
                  <c:v>1.95353</c:v>
                </c:pt>
                <c:pt idx="391">
                  <c:v>2.0287600000000001</c:v>
                </c:pt>
                <c:pt idx="392">
                  <c:v>2.16215</c:v>
                </c:pt>
                <c:pt idx="393">
                  <c:v>2.3838699999999999</c:v>
                </c:pt>
                <c:pt idx="394">
                  <c:v>2.71305</c:v>
                </c:pt>
                <c:pt idx="395">
                  <c:v>3.0646300000000002</c:v>
                </c:pt>
                <c:pt idx="396">
                  <c:v>3.1802899999999998</c:v>
                </c:pt>
                <c:pt idx="397">
                  <c:v>2.95871</c:v>
                </c:pt>
                <c:pt idx="398">
                  <c:v>2.6252599999999999</c:v>
                </c:pt>
                <c:pt idx="399">
                  <c:v>2.3482099999999999</c:v>
                </c:pt>
                <c:pt idx="400">
                  <c:v>2.15218</c:v>
                </c:pt>
                <c:pt idx="401">
                  <c:v>2.0170499999999998</c:v>
                </c:pt>
                <c:pt idx="402">
                  <c:v>1.9219599999999999</c:v>
                </c:pt>
                <c:pt idx="403">
                  <c:v>1.85294</c:v>
                </c:pt>
                <c:pt idx="404">
                  <c:v>1.76041</c:v>
                </c:pt>
                <c:pt idx="405">
                  <c:v>1.7013499999999999</c:v>
                </c:pt>
                <c:pt idx="406">
                  <c:v>1.6595299999999999</c:v>
                </c:pt>
                <c:pt idx="407">
                  <c:v>1.6276200000000001</c:v>
                </c:pt>
                <c:pt idx="408">
                  <c:v>1.5906499999999999</c:v>
                </c:pt>
                <c:pt idx="409">
                  <c:v>1.57962</c:v>
                </c:pt>
                <c:pt idx="410">
                  <c:v>1.4952099999999999</c:v>
                </c:pt>
                <c:pt idx="411">
                  <c:v>1.4220900000000001</c:v>
                </c:pt>
                <c:pt idx="412">
                  <c:v>1.3389800000000001</c:v>
                </c:pt>
                <c:pt idx="413">
                  <c:v>1.2205600000000001</c:v>
                </c:pt>
                <c:pt idx="414">
                  <c:v>1.1521600000000001</c:v>
                </c:pt>
                <c:pt idx="415">
                  <c:v>1.0624499999999999</c:v>
                </c:pt>
                <c:pt idx="416">
                  <c:v>0.94146700000000005</c:v>
                </c:pt>
                <c:pt idx="417">
                  <c:v>0.77726499999999998</c:v>
                </c:pt>
                <c:pt idx="418">
                  <c:v>0.56331699999999996</c:v>
                </c:pt>
                <c:pt idx="419">
                  <c:v>0.45802199999999998</c:v>
                </c:pt>
                <c:pt idx="420">
                  <c:v>0.37325199999999997</c:v>
                </c:pt>
                <c:pt idx="421">
                  <c:v>0.31162200000000001</c:v>
                </c:pt>
                <c:pt idx="422">
                  <c:v>0.27830100000000002</c:v>
                </c:pt>
                <c:pt idx="423">
                  <c:v>0.24683099999999999</c:v>
                </c:pt>
                <c:pt idx="424">
                  <c:v>0.2271</c:v>
                </c:pt>
                <c:pt idx="425">
                  <c:v>0.208532</c:v>
                </c:pt>
                <c:pt idx="426">
                  <c:v>0.19125800000000001</c:v>
                </c:pt>
                <c:pt idx="427">
                  <c:v>0.17926</c:v>
                </c:pt>
                <c:pt idx="428">
                  <c:v>0.168044</c:v>
                </c:pt>
                <c:pt idx="429">
                  <c:v>0.15779499999999999</c:v>
                </c:pt>
                <c:pt idx="430">
                  <c:v>0.14841499999999999</c:v>
                </c:pt>
                <c:pt idx="431">
                  <c:v>0.14008999999999999</c:v>
                </c:pt>
                <c:pt idx="432">
                  <c:v>0.13508000000000001</c:v>
                </c:pt>
                <c:pt idx="433">
                  <c:v>0.13053500000000001</c:v>
                </c:pt>
                <c:pt idx="434">
                  <c:v>0.12645500000000001</c:v>
                </c:pt>
                <c:pt idx="435">
                  <c:v>0.12285</c:v>
                </c:pt>
                <c:pt idx="436">
                  <c:v>0.11973499999999999</c:v>
                </c:pt>
                <c:pt idx="437">
                  <c:v>0.11711000000000001</c:v>
                </c:pt>
                <c:pt idx="438">
                  <c:v>0.11497499999999999</c:v>
                </c:pt>
                <c:pt idx="439">
                  <c:v>0.11333</c:v>
                </c:pt>
                <c:pt idx="440">
                  <c:v>0.11218500000000001</c:v>
                </c:pt>
                <c:pt idx="441">
                  <c:v>0.11154</c:v>
                </c:pt>
                <c:pt idx="442">
                  <c:v>0.111357</c:v>
                </c:pt>
                <c:pt idx="443">
                  <c:v>0.111447</c:v>
                </c:pt>
                <c:pt idx="444">
                  <c:v>0.112038</c:v>
                </c:pt>
                <c:pt idx="445">
                  <c:v>0.113085</c:v>
                </c:pt>
                <c:pt idx="446">
                  <c:v>0.113345</c:v>
                </c:pt>
                <c:pt idx="447">
                  <c:v>0.115358</c:v>
                </c:pt>
                <c:pt idx="448">
                  <c:v>0.119212</c:v>
                </c:pt>
                <c:pt idx="449">
                  <c:v>0.12217600000000001</c:v>
                </c:pt>
                <c:pt idx="450">
                  <c:v>0.12559500000000001</c:v>
                </c:pt>
                <c:pt idx="451">
                  <c:v>0.129445</c:v>
                </c:pt>
                <c:pt idx="452">
                  <c:v>0.136075</c:v>
                </c:pt>
                <c:pt idx="453">
                  <c:v>0.14355399999999999</c:v>
                </c:pt>
                <c:pt idx="454">
                  <c:v>0.15198</c:v>
                </c:pt>
                <c:pt idx="455">
                  <c:v>0.16117799999999999</c:v>
                </c:pt>
                <c:pt idx="456">
                  <c:v>0.17469199999999999</c:v>
                </c:pt>
                <c:pt idx="457">
                  <c:v>0.189473</c:v>
                </c:pt>
                <c:pt idx="458">
                  <c:v>0.231105</c:v>
                </c:pt>
                <c:pt idx="459">
                  <c:v>0.27779799999999999</c:v>
                </c:pt>
                <c:pt idx="460">
                  <c:v>0.48077700000000001</c:v>
                </c:pt>
                <c:pt idx="461">
                  <c:v>0.57556300000000005</c:v>
                </c:pt>
                <c:pt idx="462">
                  <c:v>0.65973899999999996</c:v>
                </c:pt>
                <c:pt idx="463">
                  <c:v>0.73234100000000002</c:v>
                </c:pt>
                <c:pt idx="464">
                  <c:v>0.75843000000000005</c:v>
                </c:pt>
                <c:pt idx="465">
                  <c:v>0.793875</c:v>
                </c:pt>
                <c:pt idx="466">
                  <c:v>0.84550999999999998</c:v>
                </c:pt>
                <c:pt idx="467">
                  <c:v>0.85107299999999997</c:v>
                </c:pt>
                <c:pt idx="468">
                  <c:v>0.88860499999999998</c:v>
                </c:pt>
                <c:pt idx="469">
                  <c:v>0.91941099999999998</c:v>
                </c:pt>
                <c:pt idx="470">
                  <c:v>0.92449899999999996</c:v>
                </c:pt>
                <c:pt idx="471">
                  <c:v>0.95435199999999998</c:v>
                </c:pt>
                <c:pt idx="472">
                  <c:v>0.97920499999999999</c:v>
                </c:pt>
                <c:pt idx="473">
                  <c:v>0.99989300000000003</c:v>
                </c:pt>
                <c:pt idx="474">
                  <c:v>1.03148</c:v>
                </c:pt>
                <c:pt idx="475">
                  <c:v>1.052</c:v>
                </c:pt>
                <c:pt idx="476">
                  <c:v>1.05339</c:v>
                </c:pt>
                <c:pt idx="477">
                  <c:v>1.06586</c:v>
                </c:pt>
                <c:pt idx="478">
                  <c:v>1.0684899999999999</c:v>
                </c:pt>
                <c:pt idx="479">
                  <c:v>1.0759099999999999</c:v>
                </c:pt>
                <c:pt idx="480">
                  <c:v>1.0786899999999999</c:v>
                </c:pt>
                <c:pt idx="481">
                  <c:v>1.0853900000000001</c:v>
                </c:pt>
                <c:pt idx="482">
                  <c:v>1.09253</c:v>
                </c:pt>
                <c:pt idx="483">
                  <c:v>1.09259</c:v>
                </c:pt>
                <c:pt idx="484">
                  <c:v>1.09274</c:v>
                </c:pt>
                <c:pt idx="485">
                  <c:v>1.0928199999999999</c:v>
                </c:pt>
                <c:pt idx="486">
                  <c:v>1.0928599999999999</c:v>
                </c:pt>
                <c:pt idx="487">
                  <c:v>1.0928800000000001</c:v>
                </c:pt>
                <c:pt idx="488">
                  <c:v>1.0928899999999999</c:v>
                </c:pt>
                <c:pt idx="489">
                  <c:v>1.0928899999999999</c:v>
                </c:pt>
                <c:pt idx="490">
                  <c:v>1.0929</c:v>
                </c:pt>
                <c:pt idx="491">
                  <c:v>1.0928500000000001</c:v>
                </c:pt>
                <c:pt idx="492">
                  <c:v>1.0928</c:v>
                </c:pt>
                <c:pt idx="493">
                  <c:v>1.0927500000000001</c:v>
                </c:pt>
                <c:pt idx="494">
                  <c:v>1.0927100000000001</c:v>
                </c:pt>
                <c:pt idx="495">
                  <c:v>1.09267</c:v>
                </c:pt>
                <c:pt idx="496">
                  <c:v>1.0926</c:v>
                </c:pt>
                <c:pt idx="497">
                  <c:v>1.0925400000000001</c:v>
                </c:pt>
                <c:pt idx="498">
                  <c:v>1.09249</c:v>
                </c:pt>
                <c:pt idx="499">
                  <c:v>1.09243</c:v>
                </c:pt>
                <c:pt idx="500">
                  <c:v>1.0923799999999999</c:v>
                </c:pt>
                <c:pt idx="501">
                  <c:v>1.09233</c:v>
                </c:pt>
                <c:pt idx="502">
                  <c:v>1.0922799999999999</c:v>
                </c:pt>
                <c:pt idx="503">
                  <c:v>1.0922400000000001</c:v>
                </c:pt>
                <c:pt idx="504">
                  <c:v>1.0921799999999999</c:v>
                </c:pt>
                <c:pt idx="505">
                  <c:v>1.0921700000000001</c:v>
                </c:pt>
                <c:pt idx="506">
                  <c:v>1.09212</c:v>
                </c:pt>
                <c:pt idx="507">
                  <c:v>1.0920700000000001</c:v>
                </c:pt>
                <c:pt idx="508">
                  <c:v>1.09202</c:v>
                </c:pt>
                <c:pt idx="509">
                  <c:v>1.09198</c:v>
                </c:pt>
                <c:pt idx="510">
                  <c:v>1.09192</c:v>
                </c:pt>
                <c:pt idx="511">
                  <c:v>1.0918600000000001</c:v>
                </c:pt>
                <c:pt idx="512">
                  <c:v>1.0918099999999999</c:v>
                </c:pt>
                <c:pt idx="513">
                  <c:v>1.09178</c:v>
                </c:pt>
                <c:pt idx="514">
                  <c:v>1.09172</c:v>
                </c:pt>
                <c:pt idx="515">
                  <c:v>1.0916699999999999</c:v>
                </c:pt>
                <c:pt idx="516">
                  <c:v>1.09162</c:v>
                </c:pt>
                <c:pt idx="517">
                  <c:v>1.0915600000000001</c:v>
                </c:pt>
                <c:pt idx="518">
                  <c:v>1.09152</c:v>
                </c:pt>
                <c:pt idx="519">
                  <c:v>1.0914600000000001</c:v>
                </c:pt>
                <c:pt idx="520">
                  <c:v>1.0914200000000001</c:v>
                </c:pt>
                <c:pt idx="521">
                  <c:v>1.0913600000000001</c:v>
                </c:pt>
                <c:pt idx="522">
                  <c:v>1.0912999999999999</c:v>
                </c:pt>
                <c:pt idx="523">
                  <c:v>1.0913299999999999</c:v>
                </c:pt>
                <c:pt idx="524">
                  <c:v>1.09137</c:v>
                </c:pt>
                <c:pt idx="525">
                  <c:v>1.0913900000000001</c:v>
                </c:pt>
                <c:pt idx="526">
                  <c:v>1.0914200000000001</c:v>
                </c:pt>
                <c:pt idx="527">
                  <c:v>1.09145</c:v>
                </c:pt>
                <c:pt idx="528">
                  <c:v>1.09148</c:v>
                </c:pt>
                <c:pt idx="529">
                  <c:v>1.0914999999999999</c:v>
                </c:pt>
                <c:pt idx="530">
                  <c:v>1.09152</c:v>
                </c:pt>
                <c:pt idx="531">
                  <c:v>1.09155</c:v>
                </c:pt>
                <c:pt idx="532">
                  <c:v>1.09158</c:v>
                </c:pt>
                <c:pt idx="533">
                  <c:v>1.09161</c:v>
                </c:pt>
                <c:pt idx="534">
                  <c:v>1.0916300000000001</c:v>
                </c:pt>
                <c:pt idx="535">
                  <c:v>1.0916600000000001</c:v>
                </c:pt>
                <c:pt idx="536">
                  <c:v>1.09169</c:v>
                </c:pt>
                <c:pt idx="537">
                  <c:v>1.09172</c:v>
                </c:pt>
                <c:pt idx="538">
                  <c:v>1.0917399999999999</c:v>
                </c:pt>
                <c:pt idx="539">
                  <c:v>1.09178</c:v>
                </c:pt>
                <c:pt idx="540">
                  <c:v>1.0918000000000001</c:v>
                </c:pt>
                <c:pt idx="541">
                  <c:v>1.0918300000000001</c:v>
                </c:pt>
                <c:pt idx="542">
                  <c:v>1.0918600000000001</c:v>
                </c:pt>
                <c:pt idx="543">
                  <c:v>1.09188</c:v>
                </c:pt>
                <c:pt idx="544">
                  <c:v>1.0919099999999999</c:v>
                </c:pt>
                <c:pt idx="545">
                  <c:v>1.0919399999999999</c:v>
                </c:pt>
                <c:pt idx="546">
                  <c:v>1.0919700000000001</c:v>
                </c:pt>
                <c:pt idx="547">
                  <c:v>1.09199</c:v>
                </c:pt>
                <c:pt idx="548">
                  <c:v>1.0920099999999999</c:v>
                </c:pt>
                <c:pt idx="549">
                  <c:v>1.0924</c:v>
                </c:pt>
                <c:pt idx="550">
                  <c:v>1.0927800000000001</c:v>
                </c:pt>
                <c:pt idx="551">
                  <c:v>1.09314</c:v>
                </c:pt>
                <c:pt idx="552">
                  <c:v>1.0934900000000001</c:v>
                </c:pt>
                <c:pt idx="553">
                  <c:v>1.0939300000000001</c:v>
                </c:pt>
                <c:pt idx="554">
                  <c:v>1.0943400000000001</c:v>
                </c:pt>
                <c:pt idx="555">
                  <c:v>1.09473</c:v>
                </c:pt>
                <c:pt idx="556">
                  <c:v>1.0951</c:v>
                </c:pt>
                <c:pt idx="557">
                  <c:v>1.09544</c:v>
                </c:pt>
                <c:pt idx="558">
                  <c:v>1.0957600000000001</c:v>
                </c:pt>
                <c:pt idx="559">
                  <c:v>1.0962099999999999</c:v>
                </c:pt>
                <c:pt idx="560">
                  <c:v>1.0966100000000001</c:v>
                </c:pt>
                <c:pt idx="561">
                  <c:v>1.0969800000000001</c:v>
                </c:pt>
                <c:pt idx="562">
                  <c:v>1.09731</c:v>
                </c:pt>
                <c:pt idx="563">
                  <c:v>1.09772</c:v>
                </c:pt>
                <c:pt idx="564">
                  <c:v>1.0980799999999999</c:v>
                </c:pt>
                <c:pt idx="565">
                  <c:v>1.0985499999999999</c:v>
                </c:pt>
                <c:pt idx="566">
                  <c:v>1.0989199999999999</c:v>
                </c:pt>
                <c:pt idx="567">
                  <c:v>1.0992299999999999</c:v>
                </c:pt>
                <c:pt idx="568">
                  <c:v>1.0995699999999999</c:v>
                </c:pt>
                <c:pt idx="569">
                  <c:v>1.0999399999999999</c:v>
                </c:pt>
                <c:pt idx="570">
                  <c:v>1.10039</c:v>
                </c:pt>
                <c:pt idx="571">
                  <c:v>1.1006100000000001</c:v>
                </c:pt>
                <c:pt idx="572">
                  <c:v>1.1018300000000001</c:v>
                </c:pt>
                <c:pt idx="573">
                  <c:v>1.103</c:v>
                </c:pt>
                <c:pt idx="574">
                  <c:v>1.10449</c:v>
                </c:pt>
                <c:pt idx="575">
                  <c:v>1.10589</c:v>
                </c:pt>
                <c:pt idx="576">
                  <c:v>1.10721</c:v>
                </c:pt>
                <c:pt idx="577">
                  <c:v>1.1084400000000001</c:v>
                </c:pt>
                <c:pt idx="578">
                  <c:v>1.1085499999999999</c:v>
                </c:pt>
                <c:pt idx="579">
                  <c:v>1.1100099999999999</c:v>
                </c:pt>
                <c:pt idx="580">
                  <c:v>1.1122399999999999</c:v>
                </c:pt>
                <c:pt idx="581">
                  <c:v>1.1123000000000001</c:v>
                </c:pt>
                <c:pt idx="582">
                  <c:v>1.11741</c:v>
                </c:pt>
                <c:pt idx="583">
                  <c:v>1.1221000000000001</c:v>
                </c:pt>
                <c:pt idx="584">
                  <c:v>1.12497</c:v>
                </c:pt>
                <c:pt idx="585">
                  <c:v>1.13036</c:v>
                </c:pt>
                <c:pt idx="586">
                  <c:v>1.1309100000000001</c:v>
                </c:pt>
                <c:pt idx="587">
                  <c:v>1.1402399999999999</c:v>
                </c:pt>
                <c:pt idx="588">
                  <c:v>1.14222</c:v>
                </c:pt>
                <c:pt idx="589">
                  <c:v>1.1570199999999999</c:v>
                </c:pt>
                <c:pt idx="590">
                  <c:v>1.16591</c:v>
                </c:pt>
                <c:pt idx="591">
                  <c:v>1.1964300000000001</c:v>
                </c:pt>
                <c:pt idx="592">
                  <c:v>1.2385999999999999</c:v>
                </c:pt>
                <c:pt idx="593">
                  <c:v>1.24807</c:v>
                </c:pt>
                <c:pt idx="594">
                  <c:v>1.27207</c:v>
                </c:pt>
                <c:pt idx="595">
                  <c:v>1.2797400000000001</c:v>
                </c:pt>
                <c:pt idx="596">
                  <c:v>1.3797999999999999</c:v>
                </c:pt>
                <c:pt idx="597">
                  <c:v>1.3999900000000001</c:v>
                </c:pt>
                <c:pt idx="598">
                  <c:v>1.4304699999999999</c:v>
                </c:pt>
                <c:pt idx="599">
                  <c:v>1.47102</c:v>
                </c:pt>
                <c:pt idx="600">
                  <c:v>1.5222800000000001</c:v>
                </c:pt>
                <c:pt idx="601">
                  <c:v>1.56907</c:v>
                </c:pt>
                <c:pt idx="602">
                  <c:v>1.62615</c:v>
                </c:pt>
                <c:pt idx="603">
                  <c:v>1.6719900000000001</c:v>
                </c:pt>
                <c:pt idx="604">
                  <c:v>1.7256100000000001</c:v>
                </c:pt>
                <c:pt idx="605">
                  <c:v>1.7885</c:v>
                </c:pt>
                <c:pt idx="606">
                  <c:v>1.8623799999999999</c:v>
                </c:pt>
                <c:pt idx="607">
                  <c:v>1.9491499999999999</c:v>
                </c:pt>
                <c:pt idx="608">
                  <c:v>2.0505399999999998</c:v>
                </c:pt>
                <c:pt idx="609">
                  <c:v>2.16736</c:v>
                </c:pt>
                <c:pt idx="610">
                  <c:v>2.29826</c:v>
                </c:pt>
                <c:pt idx="611">
                  <c:v>2.57524</c:v>
                </c:pt>
                <c:pt idx="612">
                  <c:v>2.6662300000000001</c:v>
                </c:pt>
                <c:pt idx="613">
                  <c:v>2.7160500000000001</c:v>
                </c:pt>
                <c:pt idx="614">
                  <c:v>2.7537500000000001</c:v>
                </c:pt>
                <c:pt idx="615">
                  <c:v>2.77651</c:v>
                </c:pt>
                <c:pt idx="616">
                  <c:v>2.7823000000000002</c:v>
                </c:pt>
                <c:pt idx="617">
                  <c:v>2.7774999999999999</c:v>
                </c:pt>
                <c:pt idx="618">
                  <c:v>2.7537600000000002</c:v>
                </c:pt>
                <c:pt idx="619">
                  <c:v>2.7098800000000001</c:v>
                </c:pt>
                <c:pt idx="620">
                  <c:v>2.6465200000000002</c:v>
                </c:pt>
                <c:pt idx="621">
                  <c:v>2.5653600000000001</c:v>
                </c:pt>
                <c:pt idx="622">
                  <c:v>2.4690400000000001</c:v>
                </c:pt>
                <c:pt idx="623">
                  <c:v>2.30355</c:v>
                </c:pt>
                <c:pt idx="624">
                  <c:v>1.88557</c:v>
                </c:pt>
                <c:pt idx="625">
                  <c:v>1.7731399999999999</c:v>
                </c:pt>
                <c:pt idx="626">
                  <c:v>1.6682399999999999</c:v>
                </c:pt>
                <c:pt idx="627">
                  <c:v>1.57219</c:v>
                </c:pt>
                <c:pt idx="628">
                  <c:v>1.4856499999999999</c:v>
                </c:pt>
                <c:pt idx="629">
                  <c:v>1.4087700000000001</c:v>
                </c:pt>
                <c:pt idx="630">
                  <c:v>1.3412999999999999</c:v>
                </c:pt>
                <c:pt idx="631">
                  <c:v>1.28267</c:v>
                </c:pt>
                <c:pt idx="632">
                  <c:v>1.2321500000000001</c:v>
                </c:pt>
                <c:pt idx="633">
                  <c:v>1.19051</c:v>
                </c:pt>
                <c:pt idx="634">
                  <c:v>1.1889000000000001</c:v>
                </c:pt>
                <c:pt idx="635">
                  <c:v>1.15208</c:v>
                </c:pt>
                <c:pt idx="636">
                  <c:v>1.12087</c:v>
                </c:pt>
                <c:pt idx="637">
                  <c:v>1.0829299999999999</c:v>
                </c:pt>
                <c:pt idx="638">
                  <c:v>1.0537000000000001</c:v>
                </c:pt>
                <c:pt idx="639">
                  <c:v>1.0313300000000001</c:v>
                </c:pt>
                <c:pt idx="640">
                  <c:v>1.01434</c:v>
                </c:pt>
                <c:pt idx="641">
                  <c:v>0.99801399999999996</c:v>
                </c:pt>
                <c:pt idx="642">
                  <c:v>0.98685699999999998</c:v>
                </c:pt>
                <c:pt idx="643">
                  <c:v>0.97646900000000003</c:v>
                </c:pt>
                <c:pt idx="644">
                  <c:v>0.971078</c:v>
                </c:pt>
                <c:pt idx="645">
                  <c:v>0.96990900000000002</c:v>
                </c:pt>
                <c:pt idx="646">
                  <c:v>0.97815099999999999</c:v>
                </c:pt>
                <c:pt idx="647">
                  <c:v>0.99812199999999995</c:v>
                </c:pt>
                <c:pt idx="648">
                  <c:v>1.02782</c:v>
                </c:pt>
                <c:pt idx="649">
                  <c:v>1.0304199999999999</c:v>
                </c:pt>
                <c:pt idx="650">
                  <c:v>1.05721</c:v>
                </c:pt>
                <c:pt idx="651">
                  <c:v>1.0581499999999999</c:v>
                </c:pt>
                <c:pt idx="652">
                  <c:v>1.0714900000000001</c:v>
                </c:pt>
                <c:pt idx="653">
                  <c:v>1.0755699999999999</c:v>
                </c:pt>
                <c:pt idx="654">
                  <c:v>1.083</c:v>
                </c:pt>
                <c:pt idx="655">
                  <c:v>1.0858300000000001</c:v>
                </c:pt>
                <c:pt idx="656">
                  <c:v>1.08901</c:v>
                </c:pt>
                <c:pt idx="657">
                  <c:v>1.09199</c:v>
                </c:pt>
                <c:pt idx="658">
                  <c:v>1.0947899999999999</c:v>
                </c:pt>
                <c:pt idx="659">
                  <c:v>1.0974200000000001</c:v>
                </c:pt>
                <c:pt idx="660">
                  <c:v>1.09989</c:v>
                </c:pt>
                <c:pt idx="661">
                  <c:v>1.10328</c:v>
                </c:pt>
                <c:pt idx="662">
                  <c:v>1.1064099999999999</c:v>
                </c:pt>
                <c:pt idx="663">
                  <c:v>1.10921</c:v>
                </c:pt>
                <c:pt idx="664">
                  <c:v>1.1117900000000001</c:v>
                </c:pt>
                <c:pt idx="665">
                  <c:v>1.11494</c:v>
                </c:pt>
                <c:pt idx="666">
                  <c:v>1.11771</c:v>
                </c:pt>
                <c:pt idx="667">
                  <c:v>1.12012</c:v>
                </c:pt>
                <c:pt idx="668">
                  <c:v>1.12323</c:v>
                </c:pt>
                <c:pt idx="669">
                  <c:v>1.1264799999999999</c:v>
                </c:pt>
                <c:pt idx="670">
                  <c:v>1.12914</c:v>
                </c:pt>
                <c:pt idx="671">
                  <c:v>1.13198</c:v>
                </c:pt>
                <c:pt idx="672">
                  <c:v>1.1345499999999999</c:v>
                </c:pt>
                <c:pt idx="673">
                  <c:v>1.1371199999999999</c:v>
                </c:pt>
                <c:pt idx="674">
                  <c:v>1.1414299999999999</c:v>
                </c:pt>
                <c:pt idx="675">
                  <c:v>1.1454800000000001</c:v>
                </c:pt>
                <c:pt idx="676">
                  <c:v>1.1492800000000001</c:v>
                </c:pt>
                <c:pt idx="677">
                  <c:v>1.15452</c:v>
                </c:pt>
                <c:pt idx="678">
                  <c:v>1.15934</c:v>
                </c:pt>
                <c:pt idx="679">
                  <c:v>1.16367</c:v>
                </c:pt>
                <c:pt idx="680">
                  <c:v>1.16764</c:v>
                </c:pt>
                <c:pt idx="681">
                  <c:v>1.1725099999999999</c:v>
                </c:pt>
                <c:pt idx="682">
                  <c:v>1.1767700000000001</c:v>
                </c:pt>
                <c:pt idx="683">
                  <c:v>1.18214</c:v>
                </c:pt>
                <c:pt idx="684">
                  <c:v>1.1866300000000001</c:v>
                </c:pt>
                <c:pt idx="685">
                  <c:v>1.1916500000000001</c:v>
                </c:pt>
                <c:pt idx="686">
                  <c:v>1.1968300000000001</c:v>
                </c:pt>
                <c:pt idx="687">
                  <c:v>1.2003600000000001</c:v>
                </c:pt>
                <c:pt idx="688">
                  <c:v>1.20461</c:v>
                </c:pt>
                <c:pt idx="689">
                  <c:v>1.2067300000000001</c:v>
                </c:pt>
                <c:pt idx="690">
                  <c:v>1.2139800000000001</c:v>
                </c:pt>
                <c:pt idx="691">
                  <c:v>1.22803</c:v>
                </c:pt>
                <c:pt idx="692">
                  <c:v>1.23011</c:v>
                </c:pt>
                <c:pt idx="693">
                  <c:v>1.2377</c:v>
                </c:pt>
                <c:pt idx="694">
                  <c:v>1.25197</c:v>
                </c:pt>
                <c:pt idx="695">
                  <c:v>1.2622199999999999</c:v>
                </c:pt>
                <c:pt idx="696">
                  <c:v>1.27904</c:v>
                </c:pt>
                <c:pt idx="697">
                  <c:v>1.2923199999999999</c:v>
                </c:pt>
                <c:pt idx="698">
                  <c:v>1.3126199999999999</c:v>
                </c:pt>
                <c:pt idx="699">
                  <c:v>1.3368100000000001</c:v>
                </c:pt>
                <c:pt idx="700">
                  <c:v>1.3613500000000001</c:v>
                </c:pt>
                <c:pt idx="701">
                  <c:v>1.3876500000000001</c:v>
                </c:pt>
                <c:pt idx="702">
                  <c:v>1.41092</c:v>
                </c:pt>
                <c:pt idx="703">
                  <c:v>1.44048</c:v>
                </c:pt>
                <c:pt idx="704">
                  <c:v>1.4781</c:v>
                </c:pt>
                <c:pt idx="705">
                  <c:v>1.5255700000000001</c:v>
                </c:pt>
                <c:pt idx="706">
                  <c:v>1.58432</c:v>
                </c:pt>
                <c:pt idx="707">
                  <c:v>1.65486</c:v>
                </c:pt>
                <c:pt idx="708">
                  <c:v>1.736</c:v>
                </c:pt>
                <c:pt idx="709">
                  <c:v>1.9554400000000001</c:v>
                </c:pt>
                <c:pt idx="710">
                  <c:v>2.0124</c:v>
                </c:pt>
                <c:pt idx="711">
                  <c:v>2.05789</c:v>
                </c:pt>
                <c:pt idx="712">
                  <c:v>2.0878999999999999</c:v>
                </c:pt>
                <c:pt idx="713">
                  <c:v>2.0976599999999999</c:v>
                </c:pt>
                <c:pt idx="714">
                  <c:v>2.09918</c:v>
                </c:pt>
                <c:pt idx="715">
                  <c:v>2.0952299999999999</c:v>
                </c:pt>
                <c:pt idx="716">
                  <c:v>2.0818099999999999</c:v>
                </c:pt>
                <c:pt idx="717">
                  <c:v>2.05904</c:v>
                </c:pt>
                <c:pt idx="718">
                  <c:v>2.0273599999999998</c:v>
                </c:pt>
                <c:pt idx="719">
                  <c:v>1.9649000000000001</c:v>
                </c:pt>
                <c:pt idx="720">
                  <c:v>1.88788</c:v>
                </c:pt>
                <c:pt idx="721">
                  <c:v>1.77061</c:v>
                </c:pt>
                <c:pt idx="722">
                  <c:v>1.55802</c:v>
                </c:pt>
                <c:pt idx="723">
                  <c:v>1.47505</c:v>
                </c:pt>
                <c:pt idx="724">
                  <c:v>1.40116</c:v>
                </c:pt>
                <c:pt idx="725">
                  <c:v>1.33779</c:v>
                </c:pt>
                <c:pt idx="726">
                  <c:v>1.2853600000000001</c:v>
                </c:pt>
                <c:pt idx="727">
                  <c:v>1.2434499999999999</c:v>
                </c:pt>
                <c:pt idx="728">
                  <c:v>1.21109</c:v>
                </c:pt>
                <c:pt idx="729">
                  <c:v>1.1869400000000001</c:v>
                </c:pt>
                <c:pt idx="730">
                  <c:v>1.1747000000000001</c:v>
                </c:pt>
                <c:pt idx="731">
                  <c:v>1.1576</c:v>
                </c:pt>
                <c:pt idx="732">
                  <c:v>1.1478600000000001</c:v>
                </c:pt>
                <c:pt idx="733">
                  <c:v>1.1418999999999999</c:v>
                </c:pt>
                <c:pt idx="734">
                  <c:v>1.1412599999999999</c:v>
                </c:pt>
                <c:pt idx="735">
                  <c:v>1.1488799999999999</c:v>
                </c:pt>
                <c:pt idx="736">
                  <c:v>1.16415</c:v>
                </c:pt>
                <c:pt idx="737">
                  <c:v>1.17432</c:v>
                </c:pt>
                <c:pt idx="738">
                  <c:v>1.1865600000000001</c:v>
                </c:pt>
                <c:pt idx="739">
                  <c:v>1.19651</c:v>
                </c:pt>
                <c:pt idx="740">
                  <c:v>1.2053100000000001</c:v>
                </c:pt>
                <c:pt idx="741">
                  <c:v>1.2101200000000001</c:v>
                </c:pt>
                <c:pt idx="742">
                  <c:v>1.22315</c:v>
                </c:pt>
                <c:pt idx="743">
                  <c:v>1.22376</c:v>
                </c:pt>
                <c:pt idx="744">
                  <c:v>1.2315499999999999</c:v>
                </c:pt>
                <c:pt idx="745">
                  <c:v>1.24129</c:v>
                </c:pt>
                <c:pt idx="746">
                  <c:v>1.25013</c:v>
                </c:pt>
                <c:pt idx="747">
                  <c:v>1.2578800000000001</c:v>
                </c:pt>
                <c:pt idx="748">
                  <c:v>1.26783</c:v>
                </c:pt>
                <c:pt idx="749">
                  <c:v>1.27338</c:v>
                </c:pt>
                <c:pt idx="750">
                  <c:v>1.2830999999999999</c:v>
                </c:pt>
                <c:pt idx="751">
                  <c:v>1.2870200000000001</c:v>
                </c:pt>
                <c:pt idx="752">
                  <c:v>1.2943800000000001</c:v>
                </c:pt>
                <c:pt idx="753">
                  <c:v>1.3026199999999999</c:v>
                </c:pt>
                <c:pt idx="754">
                  <c:v>1.31253</c:v>
                </c:pt>
                <c:pt idx="755">
                  <c:v>1.31748</c:v>
                </c:pt>
                <c:pt idx="756">
                  <c:v>1.3269299999999999</c:v>
                </c:pt>
                <c:pt idx="757">
                  <c:v>1.3327100000000001</c:v>
                </c:pt>
                <c:pt idx="758">
                  <c:v>1.3405199999999999</c:v>
                </c:pt>
                <c:pt idx="759">
                  <c:v>1.34914</c:v>
                </c:pt>
                <c:pt idx="760">
                  <c:v>1.35422</c:v>
                </c:pt>
                <c:pt idx="761">
                  <c:v>1.36798</c:v>
                </c:pt>
                <c:pt idx="762">
                  <c:v>1.38062</c:v>
                </c:pt>
                <c:pt idx="763">
                  <c:v>1.3960999999999999</c:v>
                </c:pt>
                <c:pt idx="764">
                  <c:v>1.4096500000000001</c:v>
                </c:pt>
                <c:pt idx="765">
                  <c:v>1.42706</c:v>
                </c:pt>
                <c:pt idx="766">
                  <c:v>1.4444900000000001</c:v>
                </c:pt>
                <c:pt idx="767">
                  <c:v>1.45909</c:v>
                </c:pt>
                <c:pt idx="768">
                  <c:v>1.47536</c:v>
                </c:pt>
                <c:pt idx="769">
                  <c:v>1.49281</c:v>
                </c:pt>
                <c:pt idx="770">
                  <c:v>1.5137799999999999</c:v>
                </c:pt>
                <c:pt idx="771">
                  <c:v>1.5242800000000001</c:v>
                </c:pt>
                <c:pt idx="772">
                  <c:v>1.53922</c:v>
                </c:pt>
                <c:pt idx="773">
                  <c:v>1.56541</c:v>
                </c:pt>
                <c:pt idx="774">
                  <c:v>1.59246</c:v>
                </c:pt>
                <c:pt idx="775">
                  <c:v>1.6109199999999999</c:v>
                </c:pt>
                <c:pt idx="776">
                  <c:v>1.6331</c:v>
                </c:pt>
                <c:pt idx="777">
                  <c:v>1.6442000000000001</c:v>
                </c:pt>
                <c:pt idx="778">
                  <c:v>1.66235</c:v>
                </c:pt>
                <c:pt idx="779">
                  <c:v>1.69415</c:v>
                </c:pt>
                <c:pt idx="780">
                  <c:v>1.72699</c:v>
                </c:pt>
                <c:pt idx="781">
                  <c:v>1.7628699999999999</c:v>
                </c:pt>
                <c:pt idx="782">
                  <c:v>1.78982</c:v>
                </c:pt>
                <c:pt idx="783">
                  <c:v>1.81135</c:v>
                </c:pt>
                <c:pt idx="784">
                  <c:v>1.8490599999999999</c:v>
                </c:pt>
                <c:pt idx="785">
                  <c:v>1.8895299999999999</c:v>
                </c:pt>
                <c:pt idx="786">
                  <c:v>1.92601</c:v>
                </c:pt>
                <c:pt idx="787">
                  <c:v>1.9625300000000001</c:v>
                </c:pt>
                <c:pt idx="788">
                  <c:v>2.01146</c:v>
                </c:pt>
                <c:pt idx="789">
                  <c:v>2.06046</c:v>
                </c:pt>
                <c:pt idx="790">
                  <c:v>2.1093799999999998</c:v>
                </c:pt>
                <c:pt idx="791">
                  <c:v>2.1623199999999998</c:v>
                </c:pt>
                <c:pt idx="792">
                  <c:v>2.2085599999999999</c:v>
                </c:pt>
                <c:pt idx="793">
                  <c:v>2.2482500000000001</c:v>
                </c:pt>
                <c:pt idx="794">
                  <c:v>2.2681100000000001</c:v>
                </c:pt>
                <c:pt idx="795">
                  <c:v>2.298</c:v>
                </c:pt>
                <c:pt idx="796">
                  <c:v>2.32043</c:v>
                </c:pt>
                <c:pt idx="797">
                  <c:v>2.3540999999999999</c:v>
                </c:pt>
                <c:pt idx="798">
                  <c:v>2.3877999999999999</c:v>
                </c:pt>
                <c:pt idx="799">
                  <c:v>2.3997700000000002</c:v>
                </c:pt>
                <c:pt idx="800">
                  <c:v>2.4161199999999998</c:v>
                </c:pt>
                <c:pt idx="801">
                  <c:v>2.4324599999999998</c:v>
                </c:pt>
                <c:pt idx="802">
                  <c:v>2.4488099999999999</c:v>
                </c:pt>
                <c:pt idx="803">
                  <c:v>2.4569899999999998</c:v>
                </c:pt>
                <c:pt idx="804">
                  <c:v>2.4689700000000001</c:v>
                </c:pt>
                <c:pt idx="805">
                  <c:v>2.4929299999999999</c:v>
                </c:pt>
                <c:pt idx="806">
                  <c:v>2.52806</c:v>
                </c:pt>
                <c:pt idx="807">
                  <c:v>2.5842200000000002</c:v>
                </c:pt>
                <c:pt idx="808">
                  <c:v>2.6749100000000001</c:v>
                </c:pt>
                <c:pt idx="809">
                  <c:v>2.6936900000000001</c:v>
                </c:pt>
                <c:pt idx="810">
                  <c:v>2.7539500000000001</c:v>
                </c:pt>
                <c:pt idx="811">
                  <c:v>2.9227099999999999</c:v>
                </c:pt>
                <c:pt idx="812">
                  <c:v>2.9692599999999998</c:v>
                </c:pt>
                <c:pt idx="813">
                  <c:v>3.0365600000000001</c:v>
                </c:pt>
                <c:pt idx="814">
                  <c:v>3.1990699999999999</c:v>
                </c:pt>
                <c:pt idx="815">
                  <c:v>3.2737699999999998</c:v>
                </c:pt>
                <c:pt idx="816">
                  <c:v>3.3056199999999998</c:v>
                </c:pt>
                <c:pt idx="817">
                  <c:v>3.3693599999999999</c:v>
                </c:pt>
                <c:pt idx="818">
                  <c:v>3.5235599999999998</c:v>
                </c:pt>
                <c:pt idx="819">
                  <c:v>3.8165499999999999</c:v>
                </c:pt>
                <c:pt idx="820">
                  <c:v>3.95994</c:v>
                </c:pt>
                <c:pt idx="821">
                  <c:v>4.1395999999999997</c:v>
                </c:pt>
                <c:pt idx="822">
                  <c:v>4.3433599999999997</c:v>
                </c:pt>
                <c:pt idx="823">
                  <c:v>4.5564799999999996</c:v>
                </c:pt>
                <c:pt idx="824">
                  <c:v>4.76952</c:v>
                </c:pt>
                <c:pt idx="825">
                  <c:v>4.9581</c:v>
                </c:pt>
                <c:pt idx="826">
                  <c:v>5.0718100000000002</c:v>
                </c:pt>
                <c:pt idx="827">
                  <c:v>5.0985699999999996</c:v>
                </c:pt>
                <c:pt idx="828">
                  <c:v>5.15205</c:v>
                </c:pt>
                <c:pt idx="829">
                  <c:v>5.1786700000000003</c:v>
                </c:pt>
                <c:pt idx="830">
                  <c:v>5.1919700000000004</c:v>
                </c:pt>
                <c:pt idx="831">
                  <c:v>5.19557</c:v>
                </c:pt>
                <c:pt idx="832">
                  <c:v>5.1829299999999998</c:v>
                </c:pt>
                <c:pt idx="833">
                  <c:v>5.1765999999999996</c:v>
                </c:pt>
                <c:pt idx="834">
                  <c:v>5.1144800000000004</c:v>
                </c:pt>
                <c:pt idx="835">
                  <c:v>5.0142199999999999</c:v>
                </c:pt>
                <c:pt idx="836">
                  <c:v>4.9709500000000002</c:v>
                </c:pt>
                <c:pt idx="837">
                  <c:v>4.88443</c:v>
                </c:pt>
                <c:pt idx="838">
                  <c:v>4.5784399999999996</c:v>
                </c:pt>
                <c:pt idx="839">
                  <c:v>4.1575100000000003</c:v>
                </c:pt>
                <c:pt idx="840">
                  <c:v>3.9657200000000001</c:v>
                </c:pt>
                <c:pt idx="841">
                  <c:v>3.7931400000000002</c:v>
                </c:pt>
                <c:pt idx="842">
                  <c:v>3.6412900000000001</c:v>
                </c:pt>
                <c:pt idx="843">
                  <c:v>3.50908</c:v>
                </c:pt>
                <c:pt idx="844">
                  <c:v>3.395</c:v>
                </c:pt>
                <c:pt idx="845">
                  <c:v>3.2967300000000002</c:v>
                </c:pt>
                <c:pt idx="846">
                  <c:v>3.1745999999999999</c:v>
                </c:pt>
                <c:pt idx="847">
                  <c:v>3.1420300000000001</c:v>
                </c:pt>
                <c:pt idx="848">
                  <c:v>3.0769099999999998</c:v>
                </c:pt>
                <c:pt idx="849">
                  <c:v>3.0245299999999999</c:v>
                </c:pt>
                <c:pt idx="850">
                  <c:v>2.9983399999999998</c:v>
                </c:pt>
                <c:pt idx="851">
                  <c:v>2.93472</c:v>
                </c:pt>
                <c:pt idx="852">
                  <c:v>2.8675700000000002</c:v>
                </c:pt>
                <c:pt idx="853">
                  <c:v>2.8156500000000002</c:v>
                </c:pt>
                <c:pt idx="854">
                  <c:v>2.7772399999999999</c:v>
                </c:pt>
                <c:pt idx="855">
                  <c:v>2.7580399999999998</c:v>
                </c:pt>
                <c:pt idx="856">
                  <c:v>2.74478</c:v>
                </c:pt>
                <c:pt idx="857">
                  <c:v>2.71828</c:v>
                </c:pt>
                <c:pt idx="858">
                  <c:v>2.6989700000000001</c:v>
                </c:pt>
                <c:pt idx="859">
                  <c:v>2.6796700000000002</c:v>
                </c:pt>
                <c:pt idx="860">
                  <c:v>2.63049</c:v>
                </c:pt>
                <c:pt idx="861">
                  <c:v>2.6109300000000002</c:v>
                </c:pt>
                <c:pt idx="862">
                  <c:v>2.6047899999999999</c:v>
                </c:pt>
                <c:pt idx="863">
                  <c:v>2.6073200000000001</c:v>
                </c:pt>
                <c:pt idx="864">
                  <c:v>2.6098499999999998</c:v>
                </c:pt>
                <c:pt idx="865">
                  <c:v>2.61049</c:v>
                </c:pt>
                <c:pt idx="866">
                  <c:v>2.6236299999999999</c:v>
                </c:pt>
                <c:pt idx="867">
                  <c:v>2.6386699999999998</c:v>
                </c:pt>
                <c:pt idx="868">
                  <c:v>2.6574900000000001</c:v>
                </c:pt>
                <c:pt idx="869">
                  <c:v>2.67632</c:v>
                </c:pt>
                <c:pt idx="870">
                  <c:v>2.6951499999999999</c:v>
                </c:pt>
                <c:pt idx="871">
                  <c:v>2.7422200000000001</c:v>
                </c:pt>
                <c:pt idx="872">
                  <c:v>2.7892999999999999</c:v>
                </c:pt>
                <c:pt idx="873">
                  <c:v>2.8269600000000001</c:v>
                </c:pt>
                <c:pt idx="874">
                  <c:v>2.8363800000000001</c:v>
                </c:pt>
                <c:pt idx="875">
                  <c:v>2.8773300000000002</c:v>
                </c:pt>
                <c:pt idx="876">
                  <c:v>2.9592299999999998</c:v>
                </c:pt>
                <c:pt idx="877">
                  <c:v>3.0060699999999998</c:v>
                </c:pt>
                <c:pt idx="878">
                  <c:v>3.0272800000000002</c:v>
                </c:pt>
                <c:pt idx="879">
                  <c:v>3.0830099999999998</c:v>
                </c:pt>
                <c:pt idx="880">
                  <c:v>3.1031300000000002</c:v>
                </c:pt>
                <c:pt idx="881">
                  <c:v>3.14337</c:v>
                </c:pt>
                <c:pt idx="882">
                  <c:v>3.17774</c:v>
                </c:pt>
                <c:pt idx="883">
                  <c:v>3.19008</c:v>
                </c:pt>
                <c:pt idx="884">
                  <c:v>3.1893500000000001</c:v>
                </c:pt>
                <c:pt idx="885">
                  <c:v>3.17415</c:v>
                </c:pt>
                <c:pt idx="886">
                  <c:v>3.1725300000000001</c:v>
                </c:pt>
                <c:pt idx="887">
                  <c:v>3.1400399999999999</c:v>
                </c:pt>
                <c:pt idx="888">
                  <c:v>3.1152600000000001</c:v>
                </c:pt>
                <c:pt idx="889">
                  <c:v>3.0878899999999998</c:v>
                </c:pt>
                <c:pt idx="890">
                  <c:v>3.0765099999999999</c:v>
                </c:pt>
                <c:pt idx="891">
                  <c:v>3.06454</c:v>
                </c:pt>
                <c:pt idx="892">
                  <c:v>3.05261</c:v>
                </c:pt>
                <c:pt idx="893">
                  <c:v>3.0566</c:v>
                </c:pt>
                <c:pt idx="894">
                  <c:v>3.0571899999999999</c:v>
                </c:pt>
                <c:pt idx="895">
                  <c:v>3.0600399999999999</c:v>
                </c:pt>
                <c:pt idx="896">
                  <c:v>3.0679400000000001</c:v>
                </c:pt>
                <c:pt idx="897">
                  <c:v>3.0722499999999999</c:v>
                </c:pt>
                <c:pt idx="898">
                  <c:v>3.0884999999999998</c:v>
                </c:pt>
                <c:pt idx="899">
                  <c:v>3.12094</c:v>
                </c:pt>
                <c:pt idx="900">
                  <c:v>3.1436500000000001</c:v>
                </c:pt>
                <c:pt idx="901">
                  <c:v>3.1747100000000001</c:v>
                </c:pt>
                <c:pt idx="902">
                  <c:v>3.19998</c:v>
                </c:pt>
                <c:pt idx="903">
                  <c:v>3.2285200000000001</c:v>
                </c:pt>
                <c:pt idx="904">
                  <c:v>3.3050700000000002</c:v>
                </c:pt>
                <c:pt idx="905">
                  <c:v>3.44374</c:v>
                </c:pt>
                <c:pt idx="906">
                  <c:v>3.7370299999999999</c:v>
                </c:pt>
                <c:pt idx="907">
                  <c:v>3.8605299999999998</c:v>
                </c:pt>
                <c:pt idx="908">
                  <c:v>3.8912</c:v>
                </c:pt>
                <c:pt idx="909">
                  <c:v>3.91608</c:v>
                </c:pt>
                <c:pt idx="910">
                  <c:v>3.9592299999999998</c:v>
                </c:pt>
                <c:pt idx="911">
                  <c:v>3.9955400000000001</c:v>
                </c:pt>
                <c:pt idx="912">
                  <c:v>4.00054</c:v>
                </c:pt>
                <c:pt idx="913">
                  <c:v>3.9841500000000001</c:v>
                </c:pt>
                <c:pt idx="914">
                  <c:v>3.6431100000000001</c:v>
                </c:pt>
                <c:pt idx="915">
                  <c:v>3.6335000000000002</c:v>
                </c:pt>
                <c:pt idx="916">
                  <c:v>3.6370100000000001</c:v>
                </c:pt>
                <c:pt idx="917">
                  <c:v>3.6802700000000002</c:v>
                </c:pt>
                <c:pt idx="918">
                  <c:v>3.7242099999999998</c:v>
                </c:pt>
                <c:pt idx="919">
                  <c:v>3.7602600000000002</c:v>
                </c:pt>
                <c:pt idx="920">
                  <c:v>3.7785000000000002</c:v>
                </c:pt>
                <c:pt idx="921">
                  <c:v>3.8549500000000001</c:v>
                </c:pt>
                <c:pt idx="922">
                  <c:v>4.0369799999999998</c:v>
                </c:pt>
                <c:pt idx="923">
                  <c:v>4.1393800000000001</c:v>
                </c:pt>
                <c:pt idx="924">
                  <c:v>4.2665199999999999</c:v>
                </c:pt>
                <c:pt idx="925">
                  <c:v>4.4292699999999998</c:v>
                </c:pt>
                <c:pt idx="926">
                  <c:v>4.7470400000000001</c:v>
                </c:pt>
                <c:pt idx="927">
                  <c:v>5.2616899999999998</c:v>
                </c:pt>
                <c:pt idx="928">
                  <c:v>5.3948499999999999</c:v>
                </c:pt>
                <c:pt idx="929">
                  <c:v>5.4294099999999998</c:v>
                </c:pt>
                <c:pt idx="930">
                  <c:v>5.4984299999999999</c:v>
                </c:pt>
                <c:pt idx="931">
                  <c:v>5.5388999999999999</c:v>
                </c:pt>
                <c:pt idx="932">
                  <c:v>5.55905</c:v>
                </c:pt>
                <c:pt idx="933">
                  <c:v>5.5709499999999998</c:v>
                </c:pt>
                <c:pt idx="934">
                  <c:v>5.5648900000000001</c:v>
                </c:pt>
                <c:pt idx="935">
                  <c:v>5.5587499999999999</c:v>
                </c:pt>
                <c:pt idx="936">
                  <c:v>5.5229400000000002</c:v>
                </c:pt>
                <c:pt idx="937">
                  <c:v>5.4918300000000002</c:v>
                </c:pt>
                <c:pt idx="938">
                  <c:v>5.4294700000000002</c:v>
                </c:pt>
                <c:pt idx="939">
                  <c:v>5.3414400000000004</c:v>
                </c:pt>
                <c:pt idx="940">
                  <c:v>5.2863600000000002</c:v>
                </c:pt>
                <c:pt idx="941">
                  <c:v>5.0894899999999996</c:v>
                </c:pt>
                <c:pt idx="942">
                  <c:v>4.5302600000000002</c:v>
                </c:pt>
                <c:pt idx="943">
                  <c:v>4.34049</c:v>
                </c:pt>
                <c:pt idx="944">
                  <c:v>4.2880900000000004</c:v>
                </c:pt>
                <c:pt idx="945">
                  <c:v>4.1834800000000003</c:v>
                </c:pt>
                <c:pt idx="946">
                  <c:v>4.0164099999999996</c:v>
                </c:pt>
                <c:pt idx="947">
                  <c:v>3.7601399999999998</c:v>
                </c:pt>
                <c:pt idx="948">
                  <c:v>3.6691699999999998</c:v>
                </c:pt>
                <c:pt idx="949">
                  <c:v>3.5998299999999999</c:v>
                </c:pt>
                <c:pt idx="950">
                  <c:v>3.4807999999999999</c:v>
                </c:pt>
                <c:pt idx="951">
                  <c:v>3.3952200000000001</c:v>
                </c:pt>
                <c:pt idx="952">
                  <c:v>3.33813</c:v>
                </c:pt>
                <c:pt idx="953">
                  <c:v>3.26498</c:v>
                </c:pt>
                <c:pt idx="954">
                  <c:v>3.2098</c:v>
                </c:pt>
                <c:pt idx="955">
                  <c:v>3.1972100000000001</c:v>
                </c:pt>
                <c:pt idx="956">
                  <c:v>3.1720899999999999</c:v>
                </c:pt>
                <c:pt idx="957">
                  <c:v>3.1541800000000002</c:v>
                </c:pt>
                <c:pt idx="958">
                  <c:v>3.05524</c:v>
                </c:pt>
                <c:pt idx="959">
                  <c:v>3.0384099999999998</c:v>
                </c:pt>
                <c:pt idx="960">
                  <c:v>3.0327199999999999</c:v>
                </c:pt>
                <c:pt idx="961">
                  <c:v>3.02704</c:v>
                </c:pt>
                <c:pt idx="962">
                  <c:v>3.0213700000000001</c:v>
                </c:pt>
                <c:pt idx="963">
                  <c:v>3.0186099999999998</c:v>
                </c:pt>
                <c:pt idx="964">
                  <c:v>3.0184299999999999</c:v>
                </c:pt>
                <c:pt idx="965">
                  <c:v>3.0125500000000001</c:v>
                </c:pt>
                <c:pt idx="966">
                  <c:v>3.0141499999999999</c:v>
                </c:pt>
                <c:pt idx="967">
                  <c:v>3.0207000000000002</c:v>
                </c:pt>
                <c:pt idx="968">
                  <c:v>3.0288200000000001</c:v>
                </c:pt>
                <c:pt idx="969">
                  <c:v>3.0288900000000001</c:v>
                </c:pt>
                <c:pt idx="970">
                  <c:v>3.04298</c:v>
                </c:pt>
                <c:pt idx="971">
                  <c:v>3.05003</c:v>
                </c:pt>
                <c:pt idx="972">
                  <c:v>3.05708</c:v>
                </c:pt>
                <c:pt idx="973">
                  <c:v>3.0641400000000001</c:v>
                </c:pt>
                <c:pt idx="974">
                  <c:v>3.0712000000000002</c:v>
                </c:pt>
                <c:pt idx="975">
                  <c:v>3.0782699999999998</c:v>
                </c:pt>
                <c:pt idx="976">
                  <c:v>3.0807899999999999</c:v>
                </c:pt>
                <c:pt idx="977">
                  <c:v>3.0833200000000001</c:v>
                </c:pt>
                <c:pt idx="978">
                  <c:v>3.0815899999999998</c:v>
                </c:pt>
                <c:pt idx="979">
                  <c:v>3.0812499999999998</c:v>
                </c:pt>
                <c:pt idx="980">
                  <c:v>3.0809199999999999</c:v>
                </c:pt>
                <c:pt idx="981">
                  <c:v>3.0808</c:v>
                </c:pt>
                <c:pt idx="982">
                  <c:v>3.0808</c:v>
                </c:pt>
                <c:pt idx="983">
                  <c:v>3.0808200000000001</c:v>
                </c:pt>
                <c:pt idx="984">
                  <c:v>3.0808800000000001</c:v>
                </c:pt>
                <c:pt idx="985">
                  <c:v>3.0810499999999998</c:v>
                </c:pt>
                <c:pt idx="986">
                  <c:v>3.0816400000000002</c:v>
                </c:pt>
                <c:pt idx="987">
                  <c:v>3.0849500000000001</c:v>
                </c:pt>
                <c:pt idx="988">
                  <c:v>3.0915499999999998</c:v>
                </c:pt>
                <c:pt idx="989">
                  <c:v>3.0980400000000001</c:v>
                </c:pt>
                <c:pt idx="990">
                  <c:v>3.0826699999999998</c:v>
                </c:pt>
                <c:pt idx="991">
                  <c:v>3.0808399999999998</c:v>
                </c:pt>
                <c:pt idx="992">
                  <c:v>3.08026</c:v>
                </c:pt>
                <c:pt idx="993">
                  <c:v>3.0799300000000001</c:v>
                </c:pt>
                <c:pt idx="994">
                  <c:v>3.0796700000000001</c:v>
                </c:pt>
                <c:pt idx="995">
                  <c:v>3.07945</c:v>
                </c:pt>
                <c:pt idx="996">
                  <c:v>3.07925</c:v>
                </c:pt>
                <c:pt idx="997">
                  <c:v>3.0790500000000001</c:v>
                </c:pt>
                <c:pt idx="998">
                  <c:v>3.0781100000000001</c:v>
                </c:pt>
                <c:pt idx="999">
                  <c:v>3.0771999999999999</c:v>
                </c:pt>
                <c:pt idx="1000">
                  <c:v>3.0744899999999999</c:v>
                </c:pt>
                <c:pt idx="1001">
                  <c:v>3.0636700000000001</c:v>
                </c:pt>
                <c:pt idx="1002">
                  <c:v>3.0546700000000002</c:v>
                </c:pt>
                <c:pt idx="1003">
                  <c:v>3.05179</c:v>
                </c:pt>
                <c:pt idx="1004">
                  <c:v>3.0420600000000002</c:v>
                </c:pt>
                <c:pt idx="1005">
                  <c:v>3.0277500000000002</c:v>
                </c:pt>
                <c:pt idx="1006">
                  <c:v>3.0206</c:v>
                </c:pt>
                <c:pt idx="1007">
                  <c:v>3.0063200000000001</c:v>
                </c:pt>
                <c:pt idx="1008">
                  <c:v>2.99919</c:v>
                </c:pt>
                <c:pt idx="1009">
                  <c:v>2.9943599999999999</c:v>
                </c:pt>
                <c:pt idx="1010">
                  <c:v>3.00264</c:v>
                </c:pt>
                <c:pt idx="1011">
                  <c:v>3.0701999999999998</c:v>
                </c:pt>
                <c:pt idx="1012">
                  <c:v>3.1707999999999998</c:v>
                </c:pt>
                <c:pt idx="1013">
                  <c:v>3.40225</c:v>
                </c:pt>
                <c:pt idx="1014">
                  <c:v>3.8367200000000001</c:v>
                </c:pt>
                <c:pt idx="1015">
                  <c:v>3.98936</c:v>
                </c:pt>
                <c:pt idx="1016">
                  <c:v>4.3229100000000003</c:v>
                </c:pt>
                <c:pt idx="1017">
                  <c:v>5.3447100000000001</c:v>
                </c:pt>
                <c:pt idx="1018">
                  <c:v>5.6300800000000004</c:v>
                </c:pt>
                <c:pt idx="1019">
                  <c:v>5.8271100000000002</c:v>
                </c:pt>
                <c:pt idx="1020">
                  <c:v>5.8758299999999997</c:v>
                </c:pt>
                <c:pt idx="1021">
                  <c:v>5.8831199999999999</c:v>
                </c:pt>
                <c:pt idx="1022">
                  <c:v>5.8129400000000002</c:v>
                </c:pt>
                <c:pt idx="1023">
                  <c:v>5.7815700000000003</c:v>
                </c:pt>
                <c:pt idx="1024">
                  <c:v>5.5501500000000004</c:v>
                </c:pt>
                <c:pt idx="1025">
                  <c:v>5.2430899999999996</c:v>
                </c:pt>
                <c:pt idx="1026">
                  <c:v>4.7571500000000002</c:v>
                </c:pt>
                <c:pt idx="1027">
                  <c:v>4.6018999999999997</c:v>
                </c:pt>
                <c:pt idx="1028">
                  <c:v>4.3236699999999999</c:v>
                </c:pt>
                <c:pt idx="1029">
                  <c:v>4.0860700000000003</c:v>
                </c:pt>
                <c:pt idx="1030">
                  <c:v>3.71949</c:v>
                </c:pt>
                <c:pt idx="1031">
                  <c:v>3.4645700000000001</c:v>
                </c:pt>
                <c:pt idx="1032">
                  <c:v>3.2854999999999999</c:v>
                </c:pt>
                <c:pt idx="1033">
                  <c:v>3.15598</c:v>
                </c:pt>
                <c:pt idx="1034">
                  <c:v>3.05992</c:v>
                </c:pt>
                <c:pt idx="1035">
                  <c:v>2.9025699999999999</c:v>
                </c:pt>
                <c:pt idx="1036">
                  <c:v>2.80694</c:v>
                </c:pt>
                <c:pt idx="1037">
                  <c:v>2.7408000000000001</c:v>
                </c:pt>
                <c:pt idx="1038">
                  <c:v>2.6901600000000001</c:v>
                </c:pt>
                <c:pt idx="1039">
                  <c:v>2.6123599999999998</c:v>
                </c:pt>
                <c:pt idx="1040">
                  <c:v>2.5502099999999999</c:v>
                </c:pt>
                <c:pt idx="1041">
                  <c:v>2.4959500000000001</c:v>
                </c:pt>
                <c:pt idx="1042">
                  <c:v>2.4488699999999999</c:v>
                </c:pt>
                <c:pt idx="1043">
                  <c:v>2.4018600000000001</c:v>
                </c:pt>
                <c:pt idx="1044">
                  <c:v>2.3620299999999999</c:v>
                </c:pt>
                <c:pt idx="1045">
                  <c:v>2.3222900000000002</c:v>
                </c:pt>
                <c:pt idx="1046">
                  <c:v>2.2904399999999998</c:v>
                </c:pt>
                <c:pt idx="1047">
                  <c:v>2.2587100000000002</c:v>
                </c:pt>
                <c:pt idx="1048">
                  <c:v>2.2429100000000002</c:v>
                </c:pt>
                <c:pt idx="1049">
                  <c:v>2.2312400000000001</c:v>
                </c:pt>
                <c:pt idx="1050">
                  <c:v>2.1850000000000001</c:v>
                </c:pt>
                <c:pt idx="1051">
                  <c:v>2.1537899999999999</c:v>
                </c:pt>
                <c:pt idx="1052">
                  <c:v>2.1292399999999998</c:v>
                </c:pt>
                <c:pt idx="1053">
                  <c:v>2.1177000000000001</c:v>
                </c:pt>
                <c:pt idx="1054">
                  <c:v>2.1030799999999998</c:v>
                </c:pt>
                <c:pt idx="1055">
                  <c:v>2.0896499999999998</c:v>
                </c:pt>
                <c:pt idx="1056">
                  <c:v>2.0745</c:v>
                </c:pt>
                <c:pt idx="1057">
                  <c:v>2.0217299999999998</c:v>
                </c:pt>
                <c:pt idx="1058">
                  <c:v>1.93937</c:v>
                </c:pt>
                <c:pt idx="1059">
                  <c:v>1.81897</c:v>
                </c:pt>
                <c:pt idx="1060">
                  <c:v>1.6621300000000001</c:v>
                </c:pt>
                <c:pt idx="1061">
                  <c:v>1.4908999999999999</c:v>
                </c:pt>
                <c:pt idx="1062">
                  <c:v>1.3423799999999999</c:v>
                </c:pt>
                <c:pt idx="1063">
                  <c:v>1.2417199999999999</c:v>
                </c:pt>
                <c:pt idx="1064">
                  <c:v>1.1867099999999999</c:v>
                </c:pt>
                <c:pt idx="1065">
                  <c:v>1.16201</c:v>
                </c:pt>
                <c:pt idx="1066">
                  <c:v>1.1546000000000001</c:v>
                </c:pt>
                <c:pt idx="1067">
                  <c:v>1.1607700000000001</c:v>
                </c:pt>
                <c:pt idx="1068">
                  <c:v>1.1868300000000001</c:v>
                </c:pt>
                <c:pt idx="1069">
                  <c:v>1.24749</c:v>
                </c:pt>
                <c:pt idx="1070">
                  <c:v>1.36294</c:v>
                </c:pt>
                <c:pt idx="1071">
                  <c:v>1.5481400000000001</c:v>
                </c:pt>
                <c:pt idx="1072">
                  <c:v>1.78881</c:v>
                </c:pt>
                <c:pt idx="1073">
                  <c:v>1.8483499999999999</c:v>
                </c:pt>
                <c:pt idx="1074">
                  <c:v>1.9093199999999999</c:v>
                </c:pt>
                <c:pt idx="1075">
                  <c:v>2.0194200000000002</c:v>
                </c:pt>
                <c:pt idx="1076">
                  <c:v>2.0987499999999999</c:v>
                </c:pt>
                <c:pt idx="1077">
                  <c:v>2.1087899999999999</c:v>
                </c:pt>
                <c:pt idx="1078">
                  <c:v>2.1718600000000001</c:v>
                </c:pt>
                <c:pt idx="1079">
                  <c:v>2.2071800000000001</c:v>
                </c:pt>
                <c:pt idx="1080">
                  <c:v>2.2169099999999999</c:v>
                </c:pt>
                <c:pt idx="1081">
                  <c:v>2.2049799999999999</c:v>
                </c:pt>
                <c:pt idx="1082">
                  <c:v>2.1764199999999998</c:v>
                </c:pt>
                <c:pt idx="1083">
                  <c:v>2.1448200000000002</c:v>
                </c:pt>
                <c:pt idx="1084">
                  <c:v>2.1357499999999998</c:v>
                </c:pt>
                <c:pt idx="1085">
                  <c:v>2.08656</c:v>
                </c:pt>
                <c:pt idx="1086">
                  <c:v>2.03016</c:v>
                </c:pt>
                <c:pt idx="1087">
                  <c:v>1.9741</c:v>
                </c:pt>
                <c:pt idx="1088">
                  <c:v>1.9132</c:v>
                </c:pt>
                <c:pt idx="1089">
                  <c:v>1.8527199999999999</c:v>
                </c:pt>
                <c:pt idx="1090">
                  <c:v>1.7926899999999999</c:v>
                </c:pt>
                <c:pt idx="1091">
                  <c:v>1.7331300000000001</c:v>
                </c:pt>
                <c:pt idx="1092">
                  <c:v>1.6740600000000001</c:v>
                </c:pt>
                <c:pt idx="1093">
                  <c:v>1.6154999999999999</c:v>
                </c:pt>
                <c:pt idx="1094">
                  <c:v>1.55748</c:v>
                </c:pt>
                <c:pt idx="1095">
                  <c:v>1.50329</c:v>
                </c:pt>
                <c:pt idx="1096">
                  <c:v>1.4541999999999999</c:v>
                </c:pt>
                <c:pt idx="1097">
                  <c:v>1.4143399999999999</c:v>
                </c:pt>
                <c:pt idx="1098">
                  <c:v>1.3916599999999999</c:v>
                </c:pt>
                <c:pt idx="1099">
                  <c:v>1.3998900000000001</c:v>
                </c:pt>
                <c:pt idx="1100">
                  <c:v>1.46024</c:v>
                </c:pt>
                <c:pt idx="1101">
                  <c:v>1.59724</c:v>
                </c:pt>
                <c:pt idx="1102">
                  <c:v>1.81931</c:v>
                </c:pt>
                <c:pt idx="1103">
                  <c:v>2.1009600000000002</c:v>
                </c:pt>
                <c:pt idx="1104">
                  <c:v>2.1714699999999998</c:v>
                </c:pt>
                <c:pt idx="1105">
                  <c:v>2.3866900000000002</c:v>
                </c:pt>
                <c:pt idx="1106">
                  <c:v>2.6368499999999999</c:v>
                </c:pt>
                <c:pt idx="1107">
                  <c:v>2.8273299999999999</c:v>
                </c:pt>
                <c:pt idx="1108">
                  <c:v>2.9491700000000001</c:v>
                </c:pt>
                <c:pt idx="1109">
                  <c:v>2.97607</c:v>
                </c:pt>
                <c:pt idx="1110">
                  <c:v>2.9892699999999999</c:v>
                </c:pt>
                <c:pt idx="1111">
                  <c:v>3.00109</c:v>
                </c:pt>
                <c:pt idx="1112">
                  <c:v>3.0067599999999999</c:v>
                </c:pt>
                <c:pt idx="1113">
                  <c:v>3.0072299999999998</c:v>
                </c:pt>
                <c:pt idx="1114">
                  <c:v>2.9974699999999999</c:v>
                </c:pt>
                <c:pt idx="1115">
                  <c:v>2.99438</c:v>
                </c:pt>
                <c:pt idx="1116">
                  <c:v>2.95445</c:v>
                </c:pt>
                <c:pt idx="1117">
                  <c:v>2.8833799999999998</c:v>
                </c:pt>
                <c:pt idx="1118">
                  <c:v>2.7968500000000001</c:v>
                </c:pt>
                <c:pt idx="1119">
                  <c:v>2.71116</c:v>
                </c:pt>
                <c:pt idx="1120">
                  <c:v>2.6263200000000002</c:v>
                </c:pt>
                <c:pt idx="1121">
                  <c:v>2.5422799999999999</c:v>
                </c:pt>
                <c:pt idx="1122">
                  <c:v>2.39452</c:v>
                </c:pt>
                <c:pt idx="1123">
                  <c:v>2.2702200000000001</c:v>
                </c:pt>
                <c:pt idx="1124">
                  <c:v>2.16649</c:v>
                </c:pt>
                <c:pt idx="1125">
                  <c:v>2.0800200000000002</c:v>
                </c:pt>
                <c:pt idx="1126">
                  <c:v>2.00827</c:v>
                </c:pt>
                <c:pt idx="1127">
                  <c:v>1.97882</c:v>
                </c:pt>
                <c:pt idx="1128">
                  <c:v>1.9499</c:v>
                </c:pt>
                <c:pt idx="1129">
                  <c:v>1.9049499999999999</c:v>
                </c:pt>
                <c:pt idx="1130">
                  <c:v>1.87669</c:v>
                </c:pt>
                <c:pt idx="1131">
                  <c:v>1.8711500000000001</c:v>
                </c:pt>
                <c:pt idx="1132">
                  <c:v>1.8715999999999999</c:v>
                </c:pt>
                <c:pt idx="1133">
                  <c:v>1.8721099999999999</c:v>
                </c:pt>
                <c:pt idx="1134">
                  <c:v>1.8747199999999999</c:v>
                </c:pt>
                <c:pt idx="1135">
                  <c:v>1.88283</c:v>
                </c:pt>
                <c:pt idx="1136">
                  <c:v>1.88554</c:v>
                </c:pt>
                <c:pt idx="1137">
                  <c:v>1.8689499999999999</c:v>
                </c:pt>
                <c:pt idx="1138">
                  <c:v>1.82378</c:v>
                </c:pt>
                <c:pt idx="1139">
                  <c:v>1.73315</c:v>
                </c:pt>
                <c:pt idx="1140">
                  <c:v>1.5958300000000001</c:v>
                </c:pt>
                <c:pt idx="1141">
                  <c:v>1.4499299999999999</c:v>
                </c:pt>
                <c:pt idx="1142">
                  <c:v>1.3688199999999999</c:v>
                </c:pt>
                <c:pt idx="1143">
                  <c:v>1.3438399999999999</c:v>
                </c:pt>
                <c:pt idx="1144">
                  <c:v>1.2964199999999999</c:v>
                </c:pt>
                <c:pt idx="1145">
                  <c:v>1.2822199999999999</c:v>
                </c:pt>
                <c:pt idx="1146">
                  <c:v>1.2962499999999999</c:v>
                </c:pt>
                <c:pt idx="1147">
                  <c:v>1.3262400000000001</c:v>
                </c:pt>
                <c:pt idx="1148">
                  <c:v>1.3441799999999999</c:v>
                </c:pt>
                <c:pt idx="1149">
                  <c:v>1.35087</c:v>
                </c:pt>
                <c:pt idx="1150">
                  <c:v>1.34954</c:v>
                </c:pt>
                <c:pt idx="1151">
                  <c:v>1.34219</c:v>
                </c:pt>
                <c:pt idx="1152">
                  <c:v>1.34137</c:v>
                </c:pt>
                <c:pt idx="1153">
                  <c:v>1.33134</c:v>
                </c:pt>
                <c:pt idx="1154">
                  <c:v>1.321</c:v>
                </c:pt>
                <c:pt idx="1155">
                  <c:v>1.31776</c:v>
                </c:pt>
                <c:pt idx="1156">
                  <c:v>1.32196</c:v>
                </c:pt>
                <c:pt idx="1157">
                  <c:v>1.3264899999999999</c:v>
                </c:pt>
                <c:pt idx="1158">
                  <c:v>1.3277300000000001</c:v>
                </c:pt>
                <c:pt idx="1159">
                  <c:v>1.33572</c:v>
                </c:pt>
                <c:pt idx="1160">
                  <c:v>1.34134</c:v>
                </c:pt>
                <c:pt idx="1161">
                  <c:v>1.34867</c:v>
                </c:pt>
                <c:pt idx="1162">
                  <c:v>1.3706400000000001</c:v>
                </c:pt>
                <c:pt idx="1163">
                  <c:v>1.4045099999999999</c:v>
                </c:pt>
                <c:pt idx="1164">
                  <c:v>1.45658</c:v>
                </c:pt>
                <c:pt idx="1165">
                  <c:v>1.5151300000000001</c:v>
                </c:pt>
                <c:pt idx="1166">
                  <c:v>1.5369200000000001</c:v>
                </c:pt>
                <c:pt idx="1167">
                  <c:v>1.62687</c:v>
                </c:pt>
                <c:pt idx="1168">
                  <c:v>1.66025</c:v>
                </c:pt>
                <c:pt idx="1169">
                  <c:v>1.75</c:v>
                </c:pt>
                <c:pt idx="1170">
                  <c:v>1.8201499999999999</c:v>
                </c:pt>
                <c:pt idx="1171">
                  <c:v>1.8463000000000001</c:v>
                </c:pt>
                <c:pt idx="1172">
                  <c:v>1.9759500000000001</c:v>
                </c:pt>
                <c:pt idx="1173">
                  <c:v>2.1127799999999999</c:v>
                </c:pt>
                <c:pt idx="1174">
                  <c:v>2.2791999999999999</c:v>
                </c:pt>
                <c:pt idx="1175">
                  <c:v>2.44862</c:v>
                </c:pt>
                <c:pt idx="1176">
                  <c:v>2.7398400000000001</c:v>
                </c:pt>
                <c:pt idx="1177">
                  <c:v>2.7765399999999998</c:v>
                </c:pt>
                <c:pt idx="1178">
                  <c:v>2.8301799999999999</c:v>
                </c:pt>
                <c:pt idx="1179">
                  <c:v>2.9472800000000001</c:v>
                </c:pt>
                <c:pt idx="1180">
                  <c:v>2.9609899999999998</c:v>
                </c:pt>
                <c:pt idx="1181">
                  <c:v>2.96699</c:v>
                </c:pt>
                <c:pt idx="1182">
                  <c:v>2.96787</c:v>
                </c:pt>
                <c:pt idx="1183">
                  <c:v>2.9528500000000002</c:v>
                </c:pt>
                <c:pt idx="1184">
                  <c:v>2.9447800000000002</c:v>
                </c:pt>
                <c:pt idx="1185">
                  <c:v>2.9097400000000002</c:v>
                </c:pt>
                <c:pt idx="1186">
                  <c:v>2.78288</c:v>
                </c:pt>
                <c:pt idx="1187">
                  <c:v>2.5778599999999998</c:v>
                </c:pt>
                <c:pt idx="1188">
                  <c:v>2.4772599999999998</c:v>
                </c:pt>
                <c:pt idx="1189">
                  <c:v>2.38103</c:v>
                </c:pt>
                <c:pt idx="1190">
                  <c:v>2.2185600000000001</c:v>
                </c:pt>
                <c:pt idx="1191">
                  <c:v>2.0895100000000002</c:v>
                </c:pt>
                <c:pt idx="1192">
                  <c:v>1.82304</c:v>
                </c:pt>
                <c:pt idx="1193">
                  <c:v>1.73699</c:v>
                </c:pt>
                <c:pt idx="1194">
                  <c:v>1.5932900000000001</c:v>
                </c:pt>
                <c:pt idx="1195">
                  <c:v>1.51762</c:v>
                </c:pt>
                <c:pt idx="1196">
                  <c:v>1.46974</c:v>
                </c:pt>
                <c:pt idx="1197">
                  <c:v>1.43574</c:v>
                </c:pt>
                <c:pt idx="1198">
                  <c:v>1.40957</c:v>
                </c:pt>
                <c:pt idx="1199">
                  <c:v>1.38849</c:v>
                </c:pt>
                <c:pt idx="1200">
                  <c:v>1.3723399999999999</c:v>
                </c:pt>
                <c:pt idx="1201">
                  <c:v>1.35707</c:v>
                </c:pt>
                <c:pt idx="1202">
                  <c:v>1.3483400000000001</c:v>
                </c:pt>
                <c:pt idx="1203">
                  <c:v>1.34721</c:v>
                </c:pt>
                <c:pt idx="1204">
                  <c:v>1.3464700000000001</c:v>
                </c:pt>
                <c:pt idx="1205">
                  <c:v>1.3462499999999999</c:v>
                </c:pt>
                <c:pt idx="1206">
                  <c:v>1.3477600000000001</c:v>
                </c:pt>
                <c:pt idx="1207">
                  <c:v>1.3503700000000001</c:v>
                </c:pt>
                <c:pt idx="1208">
                  <c:v>1.3546</c:v>
                </c:pt>
                <c:pt idx="1209">
                  <c:v>1.3612500000000001</c:v>
                </c:pt>
                <c:pt idx="1210">
                  <c:v>1.3714</c:v>
                </c:pt>
                <c:pt idx="1211">
                  <c:v>1.38608</c:v>
                </c:pt>
                <c:pt idx="1212">
                  <c:v>1.40083</c:v>
                </c:pt>
                <c:pt idx="1213">
                  <c:v>1.40734</c:v>
                </c:pt>
                <c:pt idx="1214">
                  <c:v>1.4349000000000001</c:v>
                </c:pt>
                <c:pt idx="1215">
                  <c:v>1.43923</c:v>
                </c:pt>
                <c:pt idx="1216">
                  <c:v>1.4385699999999999</c:v>
                </c:pt>
                <c:pt idx="1217">
                  <c:v>1.4311700000000001</c:v>
                </c:pt>
                <c:pt idx="1218">
                  <c:v>1.4043099999999999</c:v>
                </c:pt>
                <c:pt idx="1219">
                  <c:v>1.3765799999999999</c:v>
                </c:pt>
                <c:pt idx="1220">
                  <c:v>1.3751500000000001</c:v>
                </c:pt>
                <c:pt idx="1221">
                  <c:v>1.3645499999999999</c:v>
                </c:pt>
                <c:pt idx="1222">
                  <c:v>1.3196099999999999</c:v>
                </c:pt>
                <c:pt idx="1223">
                  <c:v>1.3117000000000001</c:v>
                </c:pt>
                <c:pt idx="1224">
                  <c:v>1.31976</c:v>
                </c:pt>
                <c:pt idx="1225">
                  <c:v>1.35429</c:v>
                </c:pt>
                <c:pt idx="1226">
                  <c:v>1.3685700000000001</c:v>
                </c:pt>
                <c:pt idx="1227">
                  <c:v>1.38385</c:v>
                </c:pt>
                <c:pt idx="1228">
                  <c:v>1.4062699999999999</c:v>
                </c:pt>
                <c:pt idx="1229">
                  <c:v>1.41835</c:v>
                </c:pt>
                <c:pt idx="1230">
                  <c:v>1.4333800000000001</c:v>
                </c:pt>
                <c:pt idx="1231">
                  <c:v>1.4495899999999999</c:v>
                </c:pt>
                <c:pt idx="1232">
                  <c:v>1.4676499999999999</c:v>
                </c:pt>
                <c:pt idx="1233">
                  <c:v>1.51407</c:v>
                </c:pt>
                <c:pt idx="1234">
                  <c:v>1.5753900000000001</c:v>
                </c:pt>
                <c:pt idx="1235">
                  <c:v>1.65689</c:v>
                </c:pt>
                <c:pt idx="1236">
                  <c:v>1.7636000000000001</c:v>
                </c:pt>
                <c:pt idx="1237">
                  <c:v>1.89768</c:v>
                </c:pt>
                <c:pt idx="1238">
                  <c:v>2.0486499999999999</c:v>
                </c:pt>
                <c:pt idx="1239">
                  <c:v>2.17997</c:v>
                </c:pt>
                <c:pt idx="1240">
                  <c:v>2.1822400000000002</c:v>
                </c:pt>
                <c:pt idx="1241">
                  <c:v>2.222</c:v>
                </c:pt>
                <c:pt idx="1242">
                  <c:v>2.2310300000000001</c:v>
                </c:pt>
                <c:pt idx="1243">
                  <c:v>2.21801</c:v>
                </c:pt>
                <c:pt idx="1244">
                  <c:v>2.1838799999999998</c:v>
                </c:pt>
                <c:pt idx="1245">
                  <c:v>2.1639200000000001</c:v>
                </c:pt>
                <c:pt idx="1246">
                  <c:v>2.01179</c:v>
                </c:pt>
                <c:pt idx="1247">
                  <c:v>1.42422</c:v>
                </c:pt>
                <c:pt idx="1248">
                  <c:v>1.4080600000000001</c:v>
                </c:pt>
                <c:pt idx="1249">
                  <c:v>1.3953599999999999</c:v>
                </c:pt>
                <c:pt idx="1250">
                  <c:v>1.2522899999999999</c:v>
                </c:pt>
                <c:pt idx="1251">
                  <c:v>1.1994899999999999</c:v>
                </c:pt>
                <c:pt idx="1252">
                  <c:v>1.17293</c:v>
                </c:pt>
                <c:pt idx="1253">
                  <c:v>1.1553199999999999</c:v>
                </c:pt>
                <c:pt idx="1254">
                  <c:v>1.14242</c:v>
                </c:pt>
                <c:pt idx="1255">
                  <c:v>1.1301699999999999</c:v>
                </c:pt>
                <c:pt idx="1256">
                  <c:v>1.1182799999999999</c:v>
                </c:pt>
                <c:pt idx="1257">
                  <c:v>1.1082700000000001</c:v>
                </c:pt>
                <c:pt idx="1258">
                  <c:v>1.0984100000000001</c:v>
                </c:pt>
                <c:pt idx="1259">
                  <c:v>1.0886400000000001</c:v>
                </c:pt>
                <c:pt idx="1260">
                  <c:v>1.0789500000000001</c:v>
                </c:pt>
                <c:pt idx="1261">
                  <c:v>1.0597300000000001</c:v>
                </c:pt>
                <c:pt idx="1262">
                  <c:v>1.04067</c:v>
                </c:pt>
                <c:pt idx="1263">
                  <c:v>1.03121</c:v>
                </c:pt>
                <c:pt idx="1264">
                  <c:v>1.0226299999999999</c:v>
                </c:pt>
                <c:pt idx="1265">
                  <c:v>1.00563</c:v>
                </c:pt>
                <c:pt idx="1266">
                  <c:v>0.99723099999999998</c:v>
                </c:pt>
                <c:pt idx="1267">
                  <c:v>0.99054900000000001</c:v>
                </c:pt>
                <c:pt idx="1268">
                  <c:v>0.98395900000000003</c:v>
                </c:pt>
                <c:pt idx="1269">
                  <c:v>0.97744900000000001</c:v>
                </c:pt>
                <c:pt idx="1270">
                  <c:v>0.97413400000000006</c:v>
                </c:pt>
                <c:pt idx="1271">
                  <c:v>0.97094199999999997</c:v>
                </c:pt>
                <c:pt idx="1272">
                  <c:v>0.97136699999999998</c:v>
                </c:pt>
                <c:pt idx="1273">
                  <c:v>0.97556799999999999</c:v>
                </c:pt>
                <c:pt idx="1274">
                  <c:v>0.98506700000000003</c:v>
                </c:pt>
                <c:pt idx="1275">
                  <c:v>1.0019800000000001</c:v>
                </c:pt>
                <c:pt idx="1276">
                  <c:v>1.0293099999999999</c:v>
                </c:pt>
                <c:pt idx="1277">
                  <c:v>1.07125</c:v>
                </c:pt>
                <c:pt idx="1278">
                  <c:v>1.1329899999999999</c:v>
                </c:pt>
                <c:pt idx="1279">
                  <c:v>1.2208000000000001</c:v>
                </c:pt>
                <c:pt idx="1280">
                  <c:v>1.34022</c:v>
                </c:pt>
                <c:pt idx="1281">
                  <c:v>1.4915700000000001</c:v>
                </c:pt>
                <c:pt idx="1282">
                  <c:v>1.66283</c:v>
                </c:pt>
                <c:pt idx="1283">
                  <c:v>1.7907</c:v>
                </c:pt>
                <c:pt idx="1284">
                  <c:v>1.83257</c:v>
                </c:pt>
                <c:pt idx="1285">
                  <c:v>1.89052</c:v>
                </c:pt>
                <c:pt idx="1286">
                  <c:v>1.93964</c:v>
                </c:pt>
                <c:pt idx="1287">
                  <c:v>1.9785299999999999</c:v>
                </c:pt>
                <c:pt idx="1288">
                  <c:v>2.0059800000000001</c:v>
                </c:pt>
                <c:pt idx="1289">
                  <c:v>2.0219200000000002</c:v>
                </c:pt>
                <c:pt idx="1290">
                  <c:v>2.02678</c:v>
                </c:pt>
                <c:pt idx="1291">
                  <c:v>2.0156100000000001</c:v>
                </c:pt>
                <c:pt idx="1292">
                  <c:v>1.9597899999999999</c:v>
                </c:pt>
                <c:pt idx="1293">
                  <c:v>1.8782300000000001</c:v>
                </c:pt>
                <c:pt idx="1294">
                  <c:v>1.7901899999999999</c:v>
                </c:pt>
                <c:pt idx="1295">
                  <c:v>1.7465200000000001</c:v>
                </c:pt>
                <c:pt idx="1296">
                  <c:v>1.62079</c:v>
                </c:pt>
                <c:pt idx="1297">
                  <c:v>1.4857400000000001</c:v>
                </c:pt>
                <c:pt idx="1298">
                  <c:v>1.3816299999999999</c:v>
                </c:pt>
                <c:pt idx="1299">
                  <c:v>1.30043</c:v>
                </c:pt>
                <c:pt idx="1300">
                  <c:v>1.2359199999999999</c:v>
                </c:pt>
                <c:pt idx="1301">
                  <c:v>1.18346</c:v>
                </c:pt>
                <c:pt idx="1302">
                  <c:v>1.14022</c:v>
                </c:pt>
                <c:pt idx="1303">
                  <c:v>1.1089599999999999</c:v>
                </c:pt>
                <c:pt idx="1304">
                  <c:v>1.1041399999999999</c:v>
                </c:pt>
                <c:pt idx="1305">
                  <c:v>1.0742799999999999</c:v>
                </c:pt>
                <c:pt idx="1306">
                  <c:v>1.04996</c:v>
                </c:pt>
                <c:pt idx="1307">
                  <c:v>1.0317099999999999</c:v>
                </c:pt>
                <c:pt idx="1308">
                  <c:v>1.02762</c:v>
                </c:pt>
                <c:pt idx="1309">
                  <c:v>1.02003</c:v>
                </c:pt>
                <c:pt idx="1310">
                  <c:v>1.01685</c:v>
                </c:pt>
                <c:pt idx="1311">
                  <c:v>1.02441</c:v>
                </c:pt>
                <c:pt idx="1312">
                  <c:v>1.0461800000000001</c:v>
                </c:pt>
                <c:pt idx="1313">
                  <c:v>1.0859399999999999</c:v>
                </c:pt>
                <c:pt idx="1314">
                  <c:v>1.14785</c:v>
                </c:pt>
                <c:pt idx="1315">
                  <c:v>1.23295</c:v>
                </c:pt>
                <c:pt idx="1316">
                  <c:v>1.33779</c:v>
                </c:pt>
                <c:pt idx="1317">
                  <c:v>1.44903</c:v>
                </c:pt>
                <c:pt idx="1318">
                  <c:v>1.5511299999999999</c:v>
                </c:pt>
                <c:pt idx="1319">
                  <c:v>1.63775</c:v>
                </c:pt>
                <c:pt idx="1320">
                  <c:v>1.7139800000000001</c:v>
                </c:pt>
                <c:pt idx="1321">
                  <c:v>1.8095600000000001</c:v>
                </c:pt>
                <c:pt idx="1322">
                  <c:v>1.83769</c:v>
                </c:pt>
                <c:pt idx="1323">
                  <c:v>1.8519600000000001</c:v>
                </c:pt>
                <c:pt idx="1324">
                  <c:v>1.86947</c:v>
                </c:pt>
                <c:pt idx="1325">
                  <c:v>1.9049700000000001</c:v>
                </c:pt>
                <c:pt idx="1326">
                  <c:v>1.9495499999999999</c:v>
                </c:pt>
                <c:pt idx="1327">
                  <c:v>2.00332</c:v>
                </c:pt>
                <c:pt idx="1328">
                  <c:v>2.0685199999999999</c:v>
                </c:pt>
                <c:pt idx="1329">
                  <c:v>2.1480100000000002</c:v>
                </c:pt>
                <c:pt idx="1330">
                  <c:v>2.1955499999999999</c:v>
                </c:pt>
                <c:pt idx="1331">
                  <c:v>2.21949</c:v>
                </c:pt>
                <c:pt idx="1332">
                  <c:v>2.24675</c:v>
                </c:pt>
                <c:pt idx="1333">
                  <c:v>2.3016200000000002</c:v>
                </c:pt>
                <c:pt idx="1334">
                  <c:v>2.36544</c:v>
                </c:pt>
                <c:pt idx="1335">
                  <c:v>2.3975599999999999</c:v>
                </c:pt>
                <c:pt idx="1336">
                  <c:v>2.4338000000000002</c:v>
                </c:pt>
                <c:pt idx="1337">
                  <c:v>2.50671</c:v>
                </c:pt>
                <c:pt idx="1338">
                  <c:v>2.58969</c:v>
                </c:pt>
                <c:pt idx="1339">
                  <c:v>2.6314000000000002</c:v>
                </c:pt>
                <c:pt idx="1340">
                  <c:v>2.6778300000000002</c:v>
                </c:pt>
                <c:pt idx="1341">
                  <c:v>2.7711000000000001</c:v>
                </c:pt>
                <c:pt idx="1342">
                  <c:v>2.9695800000000001</c:v>
                </c:pt>
                <c:pt idx="1343">
                  <c:v>3.0193300000000001</c:v>
                </c:pt>
                <c:pt idx="1344">
                  <c:v>3.1684999999999999</c:v>
                </c:pt>
                <c:pt idx="1345">
                  <c:v>3.2180599999999999</c:v>
                </c:pt>
                <c:pt idx="1346">
                  <c:v>3.26193</c:v>
                </c:pt>
                <c:pt idx="1347">
                  <c:v>3.3055099999999999</c:v>
                </c:pt>
                <c:pt idx="1348">
                  <c:v>3.3424200000000002</c:v>
                </c:pt>
                <c:pt idx="1349">
                  <c:v>3.3788999999999998</c:v>
                </c:pt>
                <c:pt idx="1350">
                  <c:v>3.41045</c:v>
                </c:pt>
                <c:pt idx="1351">
                  <c:v>3.4542799999999998</c:v>
                </c:pt>
                <c:pt idx="1352">
                  <c:v>3.4734099999999999</c:v>
                </c:pt>
                <c:pt idx="1353">
                  <c:v>3.46584</c:v>
                </c:pt>
                <c:pt idx="1354">
                  <c:v>3.4319299999999999</c:v>
                </c:pt>
                <c:pt idx="1355">
                  <c:v>3.3737599999999999</c:v>
                </c:pt>
                <c:pt idx="1356">
                  <c:v>3.29494</c:v>
                </c:pt>
                <c:pt idx="1357">
                  <c:v>3.2002199999999998</c:v>
                </c:pt>
                <c:pt idx="1358">
                  <c:v>3.0908099999999998</c:v>
                </c:pt>
                <c:pt idx="1359">
                  <c:v>2.6514199999999999</c:v>
                </c:pt>
                <c:pt idx="1360">
                  <c:v>2.4529399999999999</c:v>
                </c:pt>
                <c:pt idx="1361">
                  <c:v>2.2814000000000001</c:v>
                </c:pt>
                <c:pt idx="1362">
                  <c:v>2.1363500000000002</c:v>
                </c:pt>
                <c:pt idx="1363">
                  <c:v>2.0153799999999999</c:v>
                </c:pt>
                <c:pt idx="1364">
                  <c:v>1.7923100000000001</c:v>
                </c:pt>
                <c:pt idx="1365">
                  <c:v>1.6458299999999999</c:v>
                </c:pt>
                <c:pt idx="1366">
                  <c:v>1.5446899999999999</c:v>
                </c:pt>
                <c:pt idx="1367">
                  <c:v>1.47132</c:v>
                </c:pt>
                <c:pt idx="1368">
                  <c:v>1.37094</c:v>
                </c:pt>
                <c:pt idx="1369">
                  <c:v>1.3034300000000001</c:v>
                </c:pt>
                <c:pt idx="1370">
                  <c:v>1.25319</c:v>
                </c:pt>
                <c:pt idx="1371">
                  <c:v>1.2131400000000001</c:v>
                </c:pt>
                <c:pt idx="1372">
                  <c:v>1.1796199999999999</c:v>
                </c:pt>
                <c:pt idx="1373">
                  <c:v>1.15055</c:v>
                </c:pt>
                <c:pt idx="1374">
                  <c:v>1.12602</c:v>
                </c:pt>
                <c:pt idx="1375">
                  <c:v>1.10179</c:v>
                </c:pt>
                <c:pt idx="1376">
                  <c:v>1.0821799999999999</c:v>
                </c:pt>
                <c:pt idx="1377">
                  <c:v>1.0627500000000001</c:v>
                </c:pt>
                <c:pt idx="1378">
                  <c:v>1.0530900000000001</c:v>
                </c:pt>
                <c:pt idx="1379">
                  <c:v>1.0451299999999999</c:v>
                </c:pt>
                <c:pt idx="1380">
                  <c:v>1.0292699999999999</c:v>
                </c:pt>
                <c:pt idx="1381">
                  <c:v>1.02139</c:v>
                </c:pt>
                <c:pt idx="1382">
                  <c:v>1.1156299999999999</c:v>
                </c:pt>
                <c:pt idx="1383">
                  <c:v>1.1455599999999999</c:v>
                </c:pt>
                <c:pt idx="1384">
                  <c:v>1.09727</c:v>
                </c:pt>
                <c:pt idx="1385">
                  <c:v>0.97226900000000005</c:v>
                </c:pt>
                <c:pt idx="1386">
                  <c:v>0.94865999999999995</c:v>
                </c:pt>
                <c:pt idx="1387">
                  <c:v>0.97762499999999997</c:v>
                </c:pt>
                <c:pt idx="1388">
                  <c:v>0.98755899999999996</c:v>
                </c:pt>
                <c:pt idx="1389">
                  <c:v>0.99092400000000003</c:v>
                </c:pt>
                <c:pt idx="1390">
                  <c:v>1.0035000000000001</c:v>
                </c:pt>
                <c:pt idx="1391">
                  <c:v>1.2797400000000001</c:v>
                </c:pt>
                <c:pt idx="1392">
                  <c:v>1.6440300000000001</c:v>
                </c:pt>
                <c:pt idx="1393">
                  <c:v>1.6498900000000001</c:v>
                </c:pt>
                <c:pt idx="1394">
                  <c:v>1.6467099999999999</c:v>
                </c:pt>
                <c:pt idx="1395">
                  <c:v>1.30627</c:v>
                </c:pt>
                <c:pt idx="1396">
                  <c:v>1.2997099999999999</c:v>
                </c:pt>
                <c:pt idx="1397">
                  <c:v>1.0913299999999999</c:v>
                </c:pt>
                <c:pt idx="1398">
                  <c:v>1.0187600000000001</c:v>
                </c:pt>
                <c:pt idx="1399">
                  <c:v>0.98129999999999995</c:v>
                </c:pt>
                <c:pt idx="1400">
                  <c:v>0.97492100000000004</c:v>
                </c:pt>
                <c:pt idx="1401">
                  <c:v>0.96936</c:v>
                </c:pt>
                <c:pt idx="1402">
                  <c:v>0.96507200000000004</c:v>
                </c:pt>
                <c:pt idx="1403">
                  <c:v>0.96282100000000004</c:v>
                </c:pt>
                <c:pt idx="1404">
                  <c:v>0.96392199999999995</c:v>
                </c:pt>
                <c:pt idx="1405">
                  <c:v>0.97051100000000001</c:v>
                </c:pt>
                <c:pt idx="1406">
                  <c:v>0.98974799999999996</c:v>
                </c:pt>
                <c:pt idx="1407">
                  <c:v>1.0286599999999999</c:v>
                </c:pt>
                <c:pt idx="1408">
                  <c:v>1.07775</c:v>
                </c:pt>
                <c:pt idx="1409">
                  <c:v>1.1013299999999999</c:v>
                </c:pt>
                <c:pt idx="1410">
                  <c:v>1.0612999999999999</c:v>
                </c:pt>
                <c:pt idx="1411">
                  <c:v>1.0191399999999999</c:v>
                </c:pt>
                <c:pt idx="1412">
                  <c:v>0.98294700000000002</c:v>
                </c:pt>
                <c:pt idx="1413">
                  <c:v>0.96568799999999999</c:v>
                </c:pt>
                <c:pt idx="1414">
                  <c:v>0.95554700000000004</c:v>
                </c:pt>
                <c:pt idx="1415">
                  <c:v>0.950847</c:v>
                </c:pt>
                <c:pt idx="1416">
                  <c:v>0.947739</c:v>
                </c:pt>
                <c:pt idx="1417">
                  <c:v>0.93610700000000002</c:v>
                </c:pt>
                <c:pt idx="1418">
                  <c:v>0.92931200000000003</c:v>
                </c:pt>
                <c:pt idx="1419">
                  <c:v>0.92647699999999999</c:v>
                </c:pt>
                <c:pt idx="1420">
                  <c:v>0.92510099999999995</c:v>
                </c:pt>
                <c:pt idx="1421">
                  <c:v>0.92466099999999996</c:v>
                </c:pt>
                <c:pt idx="1422">
                  <c:v>0.92671499999999996</c:v>
                </c:pt>
                <c:pt idx="1423">
                  <c:v>0.93205800000000005</c:v>
                </c:pt>
                <c:pt idx="1424">
                  <c:v>0.94120300000000001</c:v>
                </c:pt>
                <c:pt idx="1425">
                  <c:v>0.95476099999999997</c:v>
                </c:pt>
                <c:pt idx="1426">
                  <c:v>0.97355400000000003</c:v>
                </c:pt>
                <c:pt idx="1427">
                  <c:v>0.99848800000000004</c:v>
                </c:pt>
                <c:pt idx="1428">
                  <c:v>1.0305200000000001</c:v>
                </c:pt>
                <c:pt idx="1429">
                  <c:v>1.0708899999999999</c:v>
                </c:pt>
                <c:pt idx="1430">
                  <c:v>1.12053</c:v>
                </c:pt>
                <c:pt idx="1431">
                  <c:v>1.1801699999999999</c:v>
                </c:pt>
                <c:pt idx="1432">
                  <c:v>1.2498199999999999</c:v>
                </c:pt>
                <c:pt idx="1433">
                  <c:v>1.3287899999999999</c:v>
                </c:pt>
                <c:pt idx="1434">
                  <c:v>1.4160699999999999</c:v>
                </c:pt>
                <c:pt idx="1435">
                  <c:v>1.5035099999999999</c:v>
                </c:pt>
                <c:pt idx="1436">
                  <c:v>1.59232</c:v>
                </c:pt>
                <c:pt idx="1437">
                  <c:v>1.6724399999999999</c:v>
                </c:pt>
                <c:pt idx="1438">
                  <c:v>1.72342</c:v>
                </c:pt>
                <c:pt idx="1439">
                  <c:v>1.7375400000000001</c:v>
                </c:pt>
                <c:pt idx="1440">
                  <c:v>1.7658199999999999</c:v>
                </c:pt>
                <c:pt idx="1441">
                  <c:v>1.78606</c:v>
                </c:pt>
                <c:pt idx="1442">
                  <c:v>1.7962</c:v>
                </c:pt>
                <c:pt idx="1443">
                  <c:v>1.8164899999999999</c:v>
                </c:pt>
                <c:pt idx="1444">
                  <c:v>1.82196</c:v>
                </c:pt>
                <c:pt idx="1445">
                  <c:v>1.8244899999999999</c:v>
                </c:pt>
                <c:pt idx="1446">
                  <c:v>1.8254999999999999</c:v>
                </c:pt>
                <c:pt idx="1447">
                  <c:v>1.82562</c:v>
                </c:pt>
                <c:pt idx="1448">
                  <c:v>1.8254600000000001</c:v>
                </c:pt>
                <c:pt idx="1449">
                  <c:v>1.82406</c:v>
                </c:pt>
                <c:pt idx="1450">
                  <c:v>1.8216600000000001</c:v>
                </c:pt>
                <c:pt idx="1451">
                  <c:v>1.81982</c:v>
                </c:pt>
                <c:pt idx="1452">
                  <c:v>1.81602</c:v>
                </c:pt>
                <c:pt idx="1453">
                  <c:v>1.8086199999999999</c:v>
                </c:pt>
                <c:pt idx="1454">
                  <c:v>1.7956799999999999</c:v>
                </c:pt>
                <c:pt idx="1455">
                  <c:v>1.7833000000000001</c:v>
                </c:pt>
                <c:pt idx="1456">
                  <c:v>1.7672099999999999</c:v>
                </c:pt>
                <c:pt idx="1457">
                  <c:v>1.7531099999999999</c:v>
                </c:pt>
                <c:pt idx="1458">
                  <c:v>1.74664</c:v>
                </c:pt>
                <c:pt idx="1459">
                  <c:v>1.7402599999999999</c:v>
                </c:pt>
                <c:pt idx="1460">
                  <c:v>1.7248300000000001</c:v>
                </c:pt>
                <c:pt idx="1461">
                  <c:v>1.69536</c:v>
                </c:pt>
                <c:pt idx="1462">
                  <c:v>1.65696</c:v>
                </c:pt>
                <c:pt idx="1463">
                  <c:v>1.62788</c:v>
                </c:pt>
                <c:pt idx="1464">
                  <c:v>1.60286</c:v>
                </c:pt>
                <c:pt idx="1465">
                  <c:v>1.5796300000000001</c:v>
                </c:pt>
                <c:pt idx="1466">
                  <c:v>1.55718</c:v>
                </c:pt>
                <c:pt idx="1467">
                  <c:v>1.5350999999999999</c:v>
                </c:pt>
                <c:pt idx="1468">
                  <c:v>1.51319</c:v>
                </c:pt>
                <c:pt idx="1469">
                  <c:v>1.49139</c:v>
                </c:pt>
                <c:pt idx="1470">
                  <c:v>1.47184</c:v>
                </c:pt>
                <c:pt idx="1471">
                  <c:v>1.4523299999999999</c:v>
                </c:pt>
                <c:pt idx="1472">
                  <c:v>1.41337</c:v>
                </c:pt>
                <c:pt idx="1473">
                  <c:v>1.3961699999999999</c:v>
                </c:pt>
                <c:pt idx="1474">
                  <c:v>1.3617600000000001</c:v>
                </c:pt>
                <c:pt idx="1475">
                  <c:v>1.34459</c:v>
                </c:pt>
                <c:pt idx="1476">
                  <c:v>1.3296300000000001</c:v>
                </c:pt>
                <c:pt idx="1477">
                  <c:v>1.3146800000000001</c:v>
                </c:pt>
                <c:pt idx="1478">
                  <c:v>1.2848299999999999</c:v>
                </c:pt>
                <c:pt idx="1479">
                  <c:v>1.27196</c:v>
                </c:pt>
                <c:pt idx="1480">
                  <c:v>1.25908</c:v>
                </c:pt>
                <c:pt idx="1481">
                  <c:v>1.2334000000000001</c:v>
                </c:pt>
                <c:pt idx="1482">
                  <c:v>1.22262</c:v>
                </c:pt>
                <c:pt idx="1483">
                  <c:v>1.21187</c:v>
                </c:pt>
                <c:pt idx="1484">
                  <c:v>1.2011499999999999</c:v>
                </c:pt>
                <c:pt idx="1485">
                  <c:v>1.1904699999999999</c:v>
                </c:pt>
                <c:pt idx="1486">
                  <c:v>1.18188</c:v>
                </c:pt>
                <c:pt idx="1487">
                  <c:v>1.1733499999999999</c:v>
                </c:pt>
                <c:pt idx="1488">
                  <c:v>1.16489</c:v>
                </c:pt>
                <c:pt idx="1489">
                  <c:v>1.1585099999999999</c:v>
                </c:pt>
                <c:pt idx="1490">
                  <c:v>1.1522399999999999</c:v>
                </c:pt>
                <c:pt idx="1491">
                  <c:v>1.1492199999999999</c:v>
                </c:pt>
                <c:pt idx="1492">
                  <c:v>1.14639</c:v>
                </c:pt>
                <c:pt idx="1493">
                  <c:v>1.1451100000000001</c:v>
                </c:pt>
                <c:pt idx="1494">
                  <c:v>1.1449800000000001</c:v>
                </c:pt>
                <c:pt idx="1495">
                  <c:v>1.1478299999999999</c:v>
                </c:pt>
                <c:pt idx="1496">
                  <c:v>1.1551</c:v>
                </c:pt>
                <c:pt idx="1497">
                  <c:v>1.16595</c:v>
                </c:pt>
                <c:pt idx="1498">
                  <c:v>1.1686099999999999</c:v>
                </c:pt>
                <c:pt idx="1499">
                  <c:v>1.19174</c:v>
                </c:pt>
                <c:pt idx="1500">
                  <c:v>1.2296199999999999</c:v>
                </c:pt>
                <c:pt idx="1501">
                  <c:v>1.29183</c:v>
                </c:pt>
                <c:pt idx="1502">
                  <c:v>1.3942600000000001</c:v>
                </c:pt>
                <c:pt idx="1503">
                  <c:v>1.4843900000000001</c:v>
                </c:pt>
                <c:pt idx="1504">
                  <c:v>1.5658700000000001</c:v>
                </c:pt>
                <c:pt idx="1505">
                  <c:v>1.66404</c:v>
                </c:pt>
                <c:pt idx="1506">
                  <c:v>1.84683</c:v>
                </c:pt>
                <c:pt idx="1507">
                  <c:v>1.9183399999999999</c:v>
                </c:pt>
                <c:pt idx="1508">
                  <c:v>1.99678</c:v>
                </c:pt>
                <c:pt idx="1509">
                  <c:v>2.1349300000000002</c:v>
                </c:pt>
                <c:pt idx="1510">
                  <c:v>2.1551100000000001</c:v>
                </c:pt>
                <c:pt idx="1511">
                  <c:v>2.2359300000000002</c:v>
                </c:pt>
                <c:pt idx="1512">
                  <c:v>2.3163900000000002</c:v>
                </c:pt>
                <c:pt idx="1513">
                  <c:v>2.3885800000000001</c:v>
                </c:pt>
                <c:pt idx="1514">
                  <c:v>2.4502899999999999</c:v>
                </c:pt>
                <c:pt idx="1515">
                  <c:v>2.4978199999999999</c:v>
                </c:pt>
                <c:pt idx="1516">
                  <c:v>2.5278800000000001</c:v>
                </c:pt>
                <c:pt idx="1517">
                  <c:v>2.53816</c:v>
                </c:pt>
                <c:pt idx="1518">
                  <c:v>2.5276200000000002</c:v>
                </c:pt>
                <c:pt idx="1519">
                  <c:v>2.4973700000000001</c:v>
                </c:pt>
                <c:pt idx="1520">
                  <c:v>2.44929</c:v>
                </c:pt>
                <c:pt idx="1521">
                  <c:v>2.3863400000000001</c:v>
                </c:pt>
                <c:pt idx="1522">
                  <c:v>1.98142</c:v>
                </c:pt>
                <c:pt idx="1523">
                  <c:v>1.62703</c:v>
                </c:pt>
                <c:pt idx="1524">
                  <c:v>1.3861600000000001</c:v>
                </c:pt>
                <c:pt idx="1525">
                  <c:v>1.2260500000000001</c:v>
                </c:pt>
                <c:pt idx="1526">
                  <c:v>1.11378</c:v>
                </c:pt>
                <c:pt idx="1527">
                  <c:v>1.0281</c:v>
                </c:pt>
                <c:pt idx="1528">
                  <c:v>0.95644700000000005</c:v>
                </c:pt>
                <c:pt idx="1529">
                  <c:v>0.89192800000000005</c:v>
                </c:pt>
                <c:pt idx="1530">
                  <c:v>0.86019900000000005</c:v>
                </c:pt>
                <c:pt idx="1531">
                  <c:v>0.82926800000000001</c:v>
                </c:pt>
                <c:pt idx="1532">
                  <c:v>0.77722100000000005</c:v>
                </c:pt>
                <c:pt idx="1533">
                  <c:v>0.76676299999999997</c:v>
                </c:pt>
                <c:pt idx="1534">
                  <c:v>0.77070000000000005</c:v>
                </c:pt>
                <c:pt idx="1535">
                  <c:v>0.77193699999999998</c:v>
                </c:pt>
                <c:pt idx="1536">
                  <c:v>0.77805999999999997</c:v>
                </c:pt>
                <c:pt idx="1537">
                  <c:v>0.78289200000000003</c:v>
                </c:pt>
                <c:pt idx="1538">
                  <c:v>0.79800300000000002</c:v>
                </c:pt>
                <c:pt idx="1539">
                  <c:v>0.80421699999999996</c:v>
                </c:pt>
                <c:pt idx="1540">
                  <c:v>0.87271600000000005</c:v>
                </c:pt>
                <c:pt idx="1541">
                  <c:v>0.88444199999999995</c:v>
                </c:pt>
                <c:pt idx="1542">
                  <c:v>0.91913699999999998</c:v>
                </c:pt>
                <c:pt idx="1543">
                  <c:v>0.99225600000000003</c:v>
                </c:pt>
                <c:pt idx="1544">
                  <c:v>1.0306200000000001</c:v>
                </c:pt>
                <c:pt idx="1545">
                  <c:v>1.0814900000000001</c:v>
                </c:pt>
                <c:pt idx="1546">
                  <c:v>1.2398899999999999</c:v>
                </c:pt>
                <c:pt idx="1547">
                  <c:v>1.4621</c:v>
                </c:pt>
                <c:pt idx="1548">
                  <c:v>1.5539499999999999</c:v>
                </c:pt>
                <c:pt idx="1549">
                  <c:v>1.6230899999999999</c:v>
                </c:pt>
                <c:pt idx="1550">
                  <c:v>1.66801</c:v>
                </c:pt>
                <c:pt idx="1551">
                  <c:v>1.6905399999999999</c:v>
                </c:pt>
                <c:pt idx="1552">
                  <c:v>1.69496</c:v>
                </c:pt>
                <c:pt idx="1553">
                  <c:v>1.6859599999999999</c:v>
                </c:pt>
                <c:pt idx="1554">
                  <c:v>1.6677900000000001</c:v>
                </c:pt>
                <c:pt idx="1555">
                  <c:v>1.6424700000000001</c:v>
                </c:pt>
                <c:pt idx="1556">
                  <c:v>1.6172299999999999</c:v>
                </c:pt>
                <c:pt idx="1557">
                  <c:v>1.58989</c:v>
                </c:pt>
                <c:pt idx="1558">
                  <c:v>1.5353000000000001</c:v>
                </c:pt>
                <c:pt idx="1559">
                  <c:v>1.50803</c:v>
                </c:pt>
                <c:pt idx="1560">
                  <c:v>1.4594499999999999</c:v>
                </c:pt>
                <c:pt idx="1561">
                  <c:v>1.41652</c:v>
                </c:pt>
                <c:pt idx="1562">
                  <c:v>1.3966499999999999</c:v>
                </c:pt>
                <c:pt idx="1563">
                  <c:v>1.3456900000000001</c:v>
                </c:pt>
                <c:pt idx="1564">
                  <c:v>1.33172</c:v>
                </c:pt>
                <c:pt idx="1565">
                  <c:v>1.3037399999999999</c:v>
                </c:pt>
                <c:pt idx="1566">
                  <c:v>1.2800100000000001</c:v>
                </c:pt>
                <c:pt idx="1567">
                  <c:v>1.2313099999999999</c:v>
                </c:pt>
                <c:pt idx="1568">
                  <c:v>1.1939599999999999</c:v>
                </c:pt>
                <c:pt idx="1569">
                  <c:v>1.1647400000000001</c:v>
                </c:pt>
                <c:pt idx="1570">
                  <c:v>1.1417999999999999</c:v>
                </c:pt>
                <c:pt idx="1571">
                  <c:v>1.12371</c:v>
                </c:pt>
                <c:pt idx="1572">
                  <c:v>1.11086</c:v>
                </c:pt>
                <c:pt idx="1573">
                  <c:v>1.1059099999999999</c:v>
                </c:pt>
                <c:pt idx="1574">
                  <c:v>1.1024</c:v>
                </c:pt>
                <c:pt idx="1575">
                  <c:v>1.0995299999999999</c:v>
                </c:pt>
                <c:pt idx="1576">
                  <c:v>1.1001300000000001</c:v>
                </c:pt>
                <c:pt idx="1577">
                  <c:v>1.10073</c:v>
                </c:pt>
                <c:pt idx="1578">
                  <c:v>1.10267</c:v>
                </c:pt>
                <c:pt idx="1579">
                  <c:v>1.1071899999999999</c:v>
                </c:pt>
                <c:pt idx="1580">
                  <c:v>1.1173599999999999</c:v>
                </c:pt>
                <c:pt idx="1581">
                  <c:v>1.1262399999999999</c:v>
                </c:pt>
                <c:pt idx="1582">
                  <c:v>1.1313</c:v>
                </c:pt>
                <c:pt idx="1583">
                  <c:v>1.15449</c:v>
                </c:pt>
                <c:pt idx="1584">
                  <c:v>1.1727700000000001</c:v>
                </c:pt>
                <c:pt idx="1585">
                  <c:v>1.18282</c:v>
                </c:pt>
                <c:pt idx="1586">
                  <c:v>1.19509</c:v>
                </c:pt>
                <c:pt idx="1587">
                  <c:v>1.2086600000000001</c:v>
                </c:pt>
                <c:pt idx="1588">
                  <c:v>1.22471</c:v>
                </c:pt>
                <c:pt idx="1589">
                  <c:v>1.2425999999999999</c:v>
                </c:pt>
                <c:pt idx="1590">
                  <c:v>1.26227</c:v>
                </c:pt>
                <c:pt idx="1591">
                  <c:v>1.3128299999999999</c:v>
                </c:pt>
                <c:pt idx="1592">
                  <c:v>1.37775</c:v>
                </c:pt>
                <c:pt idx="1593">
                  <c:v>1.4552499999999999</c:v>
                </c:pt>
                <c:pt idx="1594">
                  <c:v>1.53992</c:v>
                </c:pt>
                <c:pt idx="1595">
                  <c:v>1.58857</c:v>
                </c:pt>
                <c:pt idx="1596">
                  <c:v>1.6022700000000001</c:v>
                </c:pt>
                <c:pt idx="1597">
                  <c:v>1.6090100000000001</c:v>
                </c:pt>
                <c:pt idx="1598">
                  <c:v>1.6072900000000001</c:v>
                </c:pt>
                <c:pt idx="1599">
                  <c:v>1.60582</c:v>
                </c:pt>
                <c:pt idx="1600">
                  <c:v>1.5677399999999999</c:v>
                </c:pt>
                <c:pt idx="1601">
                  <c:v>1.43929</c:v>
                </c:pt>
                <c:pt idx="1602">
                  <c:v>1.2423</c:v>
                </c:pt>
                <c:pt idx="1603">
                  <c:v>1.1900500000000001</c:v>
                </c:pt>
                <c:pt idx="1604">
                  <c:v>1.17411</c:v>
                </c:pt>
                <c:pt idx="1605">
                  <c:v>1.12591</c:v>
                </c:pt>
                <c:pt idx="1606">
                  <c:v>1.0650200000000001</c:v>
                </c:pt>
                <c:pt idx="1607">
                  <c:v>1.0308200000000001</c:v>
                </c:pt>
                <c:pt idx="1608">
                  <c:v>1.0104</c:v>
                </c:pt>
                <c:pt idx="1609">
                  <c:v>0.99795500000000004</c:v>
                </c:pt>
                <c:pt idx="1610">
                  <c:v>0.98771200000000003</c:v>
                </c:pt>
                <c:pt idx="1611">
                  <c:v>0.98151699999999997</c:v>
                </c:pt>
                <c:pt idx="1612">
                  <c:v>0.97626199999999996</c:v>
                </c:pt>
                <c:pt idx="1613">
                  <c:v>0.97165500000000005</c:v>
                </c:pt>
                <c:pt idx="1614">
                  <c:v>0.96751200000000004</c:v>
                </c:pt>
                <c:pt idx="1615">
                  <c:v>0.96371200000000001</c:v>
                </c:pt>
                <c:pt idx="1616">
                  <c:v>0.960951</c:v>
                </c:pt>
                <c:pt idx="1617">
                  <c:v>0.95839099999999999</c:v>
                </c:pt>
                <c:pt idx="1618">
                  <c:v>0.95261700000000005</c:v>
                </c:pt>
                <c:pt idx="1619">
                  <c:v>0.94744499999999998</c:v>
                </c:pt>
                <c:pt idx="1620">
                  <c:v>0.94265900000000002</c:v>
                </c:pt>
                <c:pt idx="1621">
                  <c:v>0.93813999999999997</c:v>
                </c:pt>
                <c:pt idx="1622">
                  <c:v>0.93149800000000005</c:v>
                </c:pt>
                <c:pt idx="1623">
                  <c:v>0.92525800000000002</c:v>
                </c:pt>
                <c:pt idx="1624">
                  <c:v>0.92141600000000001</c:v>
                </c:pt>
                <c:pt idx="1625">
                  <c:v>0.91757500000000003</c:v>
                </c:pt>
                <c:pt idx="1626">
                  <c:v>0.91553300000000004</c:v>
                </c:pt>
                <c:pt idx="1627">
                  <c:v>0.91476100000000005</c:v>
                </c:pt>
                <c:pt idx="1628">
                  <c:v>0.91283400000000003</c:v>
                </c:pt>
                <c:pt idx="1629">
                  <c:v>0.91040500000000002</c:v>
                </c:pt>
                <c:pt idx="1630">
                  <c:v>0.909694</c:v>
                </c:pt>
                <c:pt idx="1631">
                  <c:v>0.90840900000000002</c:v>
                </c:pt>
                <c:pt idx="1632">
                  <c:v>0.90756800000000004</c:v>
                </c:pt>
                <c:pt idx="1633">
                  <c:v>0.90660499999999999</c:v>
                </c:pt>
                <c:pt idx="1634">
                  <c:v>0.90438499999999999</c:v>
                </c:pt>
                <c:pt idx="1635">
                  <c:v>0.90269500000000003</c:v>
                </c:pt>
                <c:pt idx="1636">
                  <c:v>0.89625900000000003</c:v>
                </c:pt>
                <c:pt idx="1637">
                  <c:v>0.89413900000000002</c:v>
                </c:pt>
                <c:pt idx="1638">
                  <c:v>0.89329199999999997</c:v>
                </c:pt>
                <c:pt idx="1639">
                  <c:v>0.89328099999999999</c:v>
                </c:pt>
                <c:pt idx="1640">
                  <c:v>0.89325500000000002</c:v>
                </c:pt>
                <c:pt idx="1641">
                  <c:v>0.89375700000000002</c:v>
                </c:pt>
                <c:pt idx="1642">
                  <c:v>0.89354</c:v>
                </c:pt>
                <c:pt idx="1643">
                  <c:v>0.89457900000000001</c:v>
                </c:pt>
                <c:pt idx="1644">
                  <c:v>0.89619700000000002</c:v>
                </c:pt>
                <c:pt idx="1645">
                  <c:v>0.89634199999999997</c:v>
                </c:pt>
                <c:pt idx="1646">
                  <c:v>0.89671100000000004</c:v>
                </c:pt>
                <c:pt idx="1647">
                  <c:v>0.89761299999999999</c:v>
                </c:pt>
                <c:pt idx="1648">
                  <c:v>0.89894200000000002</c:v>
                </c:pt>
                <c:pt idx="1649">
                  <c:v>0.90027000000000001</c:v>
                </c:pt>
                <c:pt idx="1650">
                  <c:v>0.90238300000000005</c:v>
                </c:pt>
                <c:pt idx="1651">
                  <c:v>0.90476999999999996</c:v>
                </c:pt>
                <c:pt idx="1652">
                  <c:v>0.90721200000000002</c:v>
                </c:pt>
                <c:pt idx="1653">
                  <c:v>0.91209600000000002</c:v>
                </c:pt>
                <c:pt idx="1654">
                  <c:v>0.91586999999999996</c:v>
                </c:pt>
                <c:pt idx="1655">
                  <c:v>0.91763600000000001</c:v>
                </c:pt>
                <c:pt idx="1656">
                  <c:v>0.92293599999999998</c:v>
                </c:pt>
                <c:pt idx="1657">
                  <c:v>0.92677100000000001</c:v>
                </c:pt>
                <c:pt idx="1658">
                  <c:v>0.93104100000000001</c:v>
                </c:pt>
                <c:pt idx="1659">
                  <c:v>0.94003999999999999</c:v>
                </c:pt>
                <c:pt idx="1660">
                  <c:v>0.94453900000000002</c:v>
                </c:pt>
                <c:pt idx="1661">
                  <c:v>0.94918199999999997</c:v>
                </c:pt>
                <c:pt idx="1662">
                  <c:v>0.95424200000000003</c:v>
                </c:pt>
                <c:pt idx="1663">
                  <c:v>0.95969000000000004</c:v>
                </c:pt>
                <c:pt idx="1664">
                  <c:v>0.96513800000000005</c:v>
                </c:pt>
                <c:pt idx="1665">
                  <c:v>0.98668199999999995</c:v>
                </c:pt>
                <c:pt idx="1666">
                  <c:v>0.996946</c:v>
                </c:pt>
                <c:pt idx="1667">
                  <c:v>1.00735</c:v>
                </c:pt>
                <c:pt idx="1668">
                  <c:v>1.0182599999999999</c:v>
                </c:pt>
                <c:pt idx="1669">
                  <c:v>1.0241899999999999</c:v>
                </c:pt>
                <c:pt idx="1670">
                  <c:v>1.0306999999999999</c:v>
                </c:pt>
                <c:pt idx="1671">
                  <c:v>1.0447299999999999</c:v>
                </c:pt>
                <c:pt idx="1672">
                  <c:v>1.0587599999999999</c:v>
                </c:pt>
                <c:pt idx="1673">
                  <c:v>1.07603</c:v>
                </c:pt>
                <c:pt idx="1674">
                  <c:v>1.0930200000000001</c:v>
                </c:pt>
                <c:pt idx="1675">
                  <c:v>1.1115900000000001</c:v>
                </c:pt>
                <c:pt idx="1676">
                  <c:v>1.13106</c:v>
                </c:pt>
                <c:pt idx="1677">
                  <c:v>1.16153</c:v>
                </c:pt>
                <c:pt idx="1678">
                  <c:v>1.1717200000000001</c:v>
                </c:pt>
                <c:pt idx="1679">
                  <c:v>1.19573</c:v>
                </c:pt>
                <c:pt idx="1680">
                  <c:v>1.22427</c:v>
                </c:pt>
                <c:pt idx="1681">
                  <c:v>1.25387</c:v>
                </c:pt>
                <c:pt idx="1682">
                  <c:v>1.2867</c:v>
                </c:pt>
                <c:pt idx="1683">
                  <c:v>1.3493299999999999</c:v>
                </c:pt>
                <c:pt idx="1684">
                  <c:v>1.39432</c:v>
                </c:pt>
                <c:pt idx="1685">
                  <c:v>1.4079900000000001</c:v>
                </c:pt>
                <c:pt idx="1686">
                  <c:v>1.4278299999999999</c:v>
                </c:pt>
                <c:pt idx="1687">
                  <c:v>1.4427099999999999</c:v>
                </c:pt>
                <c:pt idx="1688">
                  <c:v>1.4463600000000001</c:v>
                </c:pt>
                <c:pt idx="1689">
                  <c:v>1.45566</c:v>
                </c:pt>
                <c:pt idx="1690">
                  <c:v>1.45947</c:v>
                </c:pt>
                <c:pt idx="1691">
                  <c:v>1.46112</c:v>
                </c:pt>
                <c:pt idx="1692">
                  <c:v>1.4615800000000001</c:v>
                </c:pt>
                <c:pt idx="1693">
                  <c:v>1.4537599999999999</c:v>
                </c:pt>
                <c:pt idx="1694">
                  <c:v>1.44428</c:v>
                </c:pt>
                <c:pt idx="1695">
                  <c:v>1.4307099999999999</c:v>
                </c:pt>
                <c:pt idx="1696">
                  <c:v>1.39544</c:v>
                </c:pt>
                <c:pt idx="1697">
                  <c:v>1.35165</c:v>
                </c:pt>
                <c:pt idx="1698">
                  <c:v>1.3059499999999999</c:v>
                </c:pt>
                <c:pt idx="1699">
                  <c:v>1.26308</c:v>
                </c:pt>
                <c:pt idx="1700">
                  <c:v>1.21902</c:v>
                </c:pt>
                <c:pt idx="1701">
                  <c:v>1.1788099999999999</c:v>
                </c:pt>
                <c:pt idx="1702">
                  <c:v>1.1416999999999999</c:v>
                </c:pt>
                <c:pt idx="1703">
                  <c:v>1.1078600000000001</c:v>
                </c:pt>
                <c:pt idx="1704">
                  <c:v>1.05711</c:v>
                </c:pt>
                <c:pt idx="1705">
                  <c:v>1.04128</c:v>
                </c:pt>
                <c:pt idx="1706">
                  <c:v>1.0098100000000001</c:v>
                </c:pt>
                <c:pt idx="1707">
                  <c:v>0.98034900000000003</c:v>
                </c:pt>
                <c:pt idx="1708">
                  <c:v>0.96709199999999995</c:v>
                </c:pt>
                <c:pt idx="1709">
                  <c:v>0.96536999999999995</c:v>
                </c:pt>
                <c:pt idx="1710">
                  <c:v>0.95200700000000005</c:v>
                </c:pt>
                <c:pt idx="1711">
                  <c:v>0.92446099999999998</c:v>
                </c:pt>
                <c:pt idx="1712">
                  <c:v>0.89897899999999997</c:v>
                </c:pt>
                <c:pt idx="1713">
                  <c:v>0.87447600000000003</c:v>
                </c:pt>
                <c:pt idx="1714">
                  <c:v>0.86244500000000002</c:v>
                </c:pt>
                <c:pt idx="1715">
                  <c:v>0.85157099999999997</c:v>
                </c:pt>
                <c:pt idx="1716">
                  <c:v>0.83024200000000004</c:v>
                </c:pt>
                <c:pt idx="1717">
                  <c:v>0.81242800000000004</c:v>
                </c:pt>
                <c:pt idx="1718">
                  <c:v>0.79744400000000004</c:v>
                </c:pt>
                <c:pt idx="1719">
                  <c:v>0.78283899999999995</c:v>
                </c:pt>
                <c:pt idx="1720">
                  <c:v>0.77053799999999995</c:v>
                </c:pt>
                <c:pt idx="1721">
                  <c:v>0.76092099999999996</c:v>
                </c:pt>
                <c:pt idx="1722">
                  <c:v>0.758378</c:v>
                </c:pt>
                <c:pt idx="1723">
                  <c:v>0.758158</c:v>
                </c:pt>
                <c:pt idx="1724">
                  <c:v>0.749274</c:v>
                </c:pt>
                <c:pt idx="1725">
                  <c:v>0.73992800000000003</c:v>
                </c:pt>
                <c:pt idx="1726">
                  <c:v>0.73093300000000005</c:v>
                </c:pt>
                <c:pt idx="1727">
                  <c:v>0.72227699999999995</c:v>
                </c:pt>
                <c:pt idx="1728">
                  <c:v>0.713951</c:v>
                </c:pt>
                <c:pt idx="1729">
                  <c:v>0.70595600000000003</c:v>
                </c:pt>
                <c:pt idx="1730">
                  <c:v>0.69894900000000004</c:v>
                </c:pt>
                <c:pt idx="1731">
                  <c:v>0.692249</c:v>
                </c:pt>
                <c:pt idx="1732">
                  <c:v>0.68584999999999996</c:v>
                </c:pt>
                <c:pt idx="1733">
                  <c:v>0.67974299999999999</c:v>
                </c:pt>
                <c:pt idx="1734">
                  <c:v>0.67111200000000004</c:v>
                </c:pt>
                <c:pt idx="1735">
                  <c:v>0.66311399999999998</c:v>
                </c:pt>
                <c:pt idx="1736">
                  <c:v>0.65767500000000001</c:v>
                </c:pt>
                <c:pt idx="1737">
                  <c:v>0.64732900000000004</c:v>
                </c:pt>
                <c:pt idx="1738">
                  <c:v>0.642401</c:v>
                </c:pt>
                <c:pt idx="1739">
                  <c:v>0.63766999999999996</c:v>
                </c:pt>
                <c:pt idx="1740">
                  <c:v>0.63316099999999997</c:v>
                </c:pt>
                <c:pt idx="1741">
                  <c:v>0.62890000000000001</c:v>
                </c:pt>
                <c:pt idx="1742">
                  <c:v>0.62491099999999999</c:v>
                </c:pt>
                <c:pt idx="1743">
                  <c:v>0.62294099999999997</c:v>
                </c:pt>
                <c:pt idx="1744">
                  <c:v>0.62129400000000001</c:v>
                </c:pt>
                <c:pt idx="1745">
                  <c:v>0.62215200000000004</c:v>
                </c:pt>
                <c:pt idx="1746">
                  <c:v>0.622695</c:v>
                </c:pt>
                <c:pt idx="1747">
                  <c:v>0.62365000000000004</c:v>
                </c:pt>
                <c:pt idx="1748">
                  <c:v>0.62677400000000005</c:v>
                </c:pt>
                <c:pt idx="1749">
                  <c:v>0.62989899999999999</c:v>
                </c:pt>
                <c:pt idx="1750">
                  <c:v>0.633023</c:v>
                </c:pt>
                <c:pt idx="1751">
                  <c:v>0.63505299999999998</c:v>
                </c:pt>
                <c:pt idx="1752">
                  <c:v>0.63647399999999998</c:v>
                </c:pt>
                <c:pt idx="1753">
                  <c:v>0.64053300000000002</c:v>
                </c:pt>
                <c:pt idx="1754">
                  <c:v>0.64459100000000003</c:v>
                </c:pt>
                <c:pt idx="1755">
                  <c:v>0.64958499999999997</c:v>
                </c:pt>
                <c:pt idx="1756">
                  <c:v>0.64998699999999998</c:v>
                </c:pt>
                <c:pt idx="1757">
                  <c:v>0.65358799999999995</c:v>
                </c:pt>
                <c:pt idx="1758">
                  <c:v>0.65857299999999996</c:v>
                </c:pt>
                <c:pt idx="1759">
                  <c:v>0.66355799999999998</c:v>
                </c:pt>
                <c:pt idx="1760">
                  <c:v>0.668543</c:v>
                </c:pt>
                <c:pt idx="1761">
                  <c:v>0.67103599999999997</c:v>
                </c:pt>
                <c:pt idx="1762">
                  <c:v>0.67382799999999998</c:v>
                </c:pt>
                <c:pt idx="1763">
                  <c:v>0.67943100000000001</c:v>
                </c:pt>
                <c:pt idx="1764">
                  <c:v>0.68505499999999997</c:v>
                </c:pt>
                <c:pt idx="1765">
                  <c:v>0.69069999999999998</c:v>
                </c:pt>
                <c:pt idx="1766">
                  <c:v>0.69636200000000004</c:v>
                </c:pt>
                <c:pt idx="1767">
                  <c:v>0.70204</c:v>
                </c:pt>
                <c:pt idx="1768">
                  <c:v>0.70846399999999998</c:v>
                </c:pt>
                <c:pt idx="1769">
                  <c:v>0.71489999999999998</c:v>
                </c:pt>
                <c:pt idx="1770">
                  <c:v>0.72134500000000001</c:v>
                </c:pt>
                <c:pt idx="1771">
                  <c:v>0.72779899999999997</c:v>
                </c:pt>
                <c:pt idx="1772">
                  <c:v>0.73426000000000002</c:v>
                </c:pt>
                <c:pt idx="1773">
                  <c:v>0.74072099999999996</c:v>
                </c:pt>
                <c:pt idx="1774">
                  <c:v>0.74784499999999998</c:v>
                </c:pt>
                <c:pt idx="1775">
                  <c:v>0.75490699999999999</c:v>
                </c:pt>
                <c:pt idx="1776">
                  <c:v>0.76197000000000004</c:v>
                </c:pt>
                <c:pt idx="1777">
                  <c:v>0.76902400000000004</c:v>
                </c:pt>
                <c:pt idx="1778">
                  <c:v>0.77607700000000002</c:v>
                </c:pt>
                <c:pt idx="1779">
                  <c:v>0.78311900000000001</c:v>
                </c:pt>
                <c:pt idx="1780">
                  <c:v>0.79015100000000005</c:v>
                </c:pt>
                <c:pt idx="1781">
                  <c:v>0.79774299999999998</c:v>
                </c:pt>
                <c:pt idx="1782">
                  <c:v>0.80511299999999997</c:v>
                </c:pt>
                <c:pt idx="1783">
                  <c:v>0.81246700000000005</c:v>
                </c:pt>
                <c:pt idx="1784">
                  <c:v>0.81980200000000003</c:v>
                </c:pt>
                <c:pt idx="1785">
                  <c:v>0.82686099999999996</c:v>
                </c:pt>
                <c:pt idx="1786">
                  <c:v>0.83463200000000004</c:v>
                </c:pt>
                <c:pt idx="1787">
                  <c:v>0.83850899999999995</c:v>
                </c:pt>
                <c:pt idx="1788">
                  <c:v>0.84253800000000001</c:v>
                </c:pt>
                <c:pt idx="1789">
                  <c:v>0.85033099999999995</c:v>
                </c:pt>
                <c:pt idx="1790">
                  <c:v>0.858124</c:v>
                </c:pt>
                <c:pt idx="1791">
                  <c:v>0.86558999999999997</c:v>
                </c:pt>
                <c:pt idx="1792">
                  <c:v>0.87374300000000005</c:v>
                </c:pt>
                <c:pt idx="1793">
                  <c:v>0.88155600000000001</c:v>
                </c:pt>
                <c:pt idx="1794">
                  <c:v>0.88891299999999995</c:v>
                </c:pt>
                <c:pt idx="1795">
                  <c:v>0.89627000000000001</c:v>
                </c:pt>
                <c:pt idx="1796">
                  <c:v>0.90313200000000005</c:v>
                </c:pt>
                <c:pt idx="1797">
                  <c:v>0.90998299999999999</c:v>
                </c:pt>
                <c:pt idx="1798">
                  <c:v>0.91504300000000005</c:v>
                </c:pt>
                <c:pt idx="1799">
                  <c:v>0.92010199999999998</c:v>
                </c:pt>
                <c:pt idx="1800">
                  <c:v>0.925153</c:v>
                </c:pt>
                <c:pt idx="1801">
                  <c:v>0.92834700000000003</c:v>
                </c:pt>
                <c:pt idx="1802">
                  <c:v>0.93154199999999998</c:v>
                </c:pt>
                <c:pt idx="1803">
                  <c:v>0.93791599999999997</c:v>
                </c:pt>
                <c:pt idx="1804">
                  <c:v>0.94110300000000002</c:v>
                </c:pt>
                <c:pt idx="1805">
                  <c:v>0.94722499999999998</c:v>
                </c:pt>
                <c:pt idx="1806">
                  <c:v>0.94978899999999999</c:v>
                </c:pt>
                <c:pt idx="1807">
                  <c:v>0.95490399999999998</c:v>
                </c:pt>
                <c:pt idx="1808">
                  <c:v>0.95746100000000001</c:v>
                </c:pt>
                <c:pt idx="1809">
                  <c:v>0.96001899999999996</c:v>
                </c:pt>
                <c:pt idx="1810">
                  <c:v>0.96129500000000001</c:v>
                </c:pt>
                <c:pt idx="1811">
                  <c:v>0.96262599999999998</c:v>
                </c:pt>
                <c:pt idx="1812">
                  <c:v>0.96528899999999995</c:v>
                </c:pt>
                <c:pt idx="1813">
                  <c:v>0.96794400000000003</c:v>
                </c:pt>
                <c:pt idx="1814">
                  <c:v>0.97076899999999999</c:v>
                </c:pt>
                <c:pt idx="1815">
                  <c:v>0.97277599999999997</c:v>
                </c:pt>
                <c:pt idx="1816">
                  <c:v>0.97478299999999996</c:v>
                </c:pt>
                <c:pt idx="1817">
                  <c:v>0.97679099999999996</c:v>
                </c:pt>
                <c:pt idx="1818">
                  <c:v>0.97899000000000003</c:v>
                </c:pt>
                <c:pt idx="1819">
                  <c:v>0.98118899999999998</c:v>
                </c:pt>
                <c:pt idx="1820">
                  <c:v>0.98171399999999998</c:v>
                </c:pt>
                <c:pt idx="1821">
                  <c:v>0.98223800000000006</c:v>
                </c:pt>
                <c:pt idx="1822">
                  <c:v>0.98276300000000005</c:v>
                </c:pt>
                <c:pt idx="1823">
                  <c:v>0.98328800000000005</c:v>
                </c:pt>
                <c:pt idx="1824">
                  <c:v>0.98593900000000001</c:v>
                </c:pt>
                <c:pt idx="1825">
                  <c:v>0.98859399999999997</c:v>
                </c:pt>
                <c:pt idx="1826">
                  <c:v>0.99490699999999999</c:v>
                </c:pt>
                <c:pt idx="1827">
                  <c:v>1.0012300000000001</c:v>
                </c:pt>
                <c:pt idx="1828">
                  <c:v>1.00942</c:v>
                </c:pt>
                <c:pt idx="1829">
                  <c:v>1.01762</c:v>
                </c:pt>
                <c:pt idx="1830">
                  <c:v>1.02582</c:v>
                </c:pt>
                <c:pt idx="1831">
                  <c:v>1.03684</c:v>
                </c:pt>
                <c:pt idx="1832">
                  <c:v>1.0504500000000001</c:v>
                </c:pt>
                <c:pt idx="1833">
                  <c:v>1.0641499999999999</c:v>
                </c:pt>
                <c:pt idx="1834">
                  <c:v>1.0778700000000001</c:v>
                </c:pt>
                <c:pt idx="1835">
                  <c:v>1.08473</c:v>
                </c:pt>
                <c:pt idx="1836">
                  <c:v>1.0901099999999999</c:v>
                </c:pt>
                <c:pt idx="1837">
                  <c:v>1.0928100000000001</c:v>
                </c:pt>
                <c:pt idx="1838">
                  <c:v>1.0945199999999999</c:v>
                </c:pt>
                <c:pt idx="1839">
                  <c:v>1.0930899999999999</c:v>
                </c:pt>
                <c:pt idx="1840">
                  <c:v>1.0924700000000001</c:v>
                </c:pt>
                <c:pt idx="1841">
                  <c:v>1.0728899999999999</c:v>
                </c:pt>
                <c:pt idx="1842">
                  <c:v>1.0532999999999999</c:v>
                </c:pt>
                <c:pt idx="1843">
                  <c:v>1.0446599999999999</c:v>
                </c:pt>
                <c:pt idx="1844">
                  <c:v>1.0360100000000001</c:v>
                </c:pt>
                <c:pt idx="1845">
                  <c:v>1.03169</c:v>
                </c:pt>
                <c:pt idx="1846">
                  <c:v>1.0287200000000001</c:v>
                </c:pt>
                <c:pt idx="1847">
                  <c:v>1.02277</c:v>
                </c:pt>
                <c:pt idx="1848">
                  <c:v>1.0168299999999999</c:v>
                </c:pt>
                <c:pt idx="1849">
                  <c:v>1.0109999999999999</c:v>
                </c:pt>
                <c:pt idx="1850">
                  <c:v>1.00664</c:v>
                </c:pt>
                <c:pt idx="1851">
                  <c:v>1.00227</c:v>
                </c:pt>
                <c:pt idx="1852">
                  <c:v>0.99986699999999995</c:v>
                </c:pt>
                <c:pt idx="1853">
                  <c:v>0.99746299999999999</c:v>
                </c:pt>
                <c:pt idx="1854">
                  <c:v>0.99333400000000005</c:v>
                </c:pt>
                <c:pt idx="1855">
                  <c:v>0.997699</c:v>
                </c:pt>
                <c:pt idx="1856">
                  <c:v>1.00298</c:v>
                </c:pt>
                <c:pt idx="1857">
                  <c:v>1.0108299999999999</c:v>
                </c:pt>
                <c:pt idx="1858">
                  <c:v>1.03148</c:v>
                </c:pt>
                <c:pt idx="1859">
                  <c:v>1.05742</c:v>
                </c:pt>
                <c:pt idx="1860">
                  <c:v>1.0886499999999999</c:v>
                </c:pt>
                <c:pt idx="1861">
                  <c:v>1.12727</c:v>
                </c:pt>
                <c:pt idx="1862">
                  <c:v>1.1493199999999999</c:v>
                </c:pt>
                <c:pt idx="1863">
                  <c:v>1.1737899999999999</c:v>
                </c:pt>
                <c:pt idx="1864">
                  <c:v>1.2447299999999999</c:v>
                </c:pt>
                <c:pt idx="1865">
                  <c:v>1.29905</c:v>
                </c:pt>
                <c:pt idx="1866">
                  <c:v>1.35988</c:v>
                </c:pt>
                <c:pt idx="1867">
                  <c:v>1.4295100000000001</c:v>
                </c:pt>
                <c:pt idx="1868">
                  <c:v>1.5036400000000001</c:v>
                </c:pt>
                <c:pt idx="1869">
                  <c:v>1.56375</c:v>
                </c:pt>
                <c:pt idx="1870">
                  <c:v>1.4634199999999999</c:v>
                </c:pt>
                <c:pt idx="1871">
                  <c:v>1.34819</c:v>
                </c:pt>
                <c:pt idx="1872">
                  <c:v>1.1403099999999999</c:v>
                </c:pt>
                <c:pt idx="1873">
                  <c:v>1.00284</c:v>
                </c:pt>
                <c:pt idx="1874">
                  <c:v>0.94355900000000004</c:v>
                </c:pt>
                <c:pt idx="1875">
                  <c:v>0.89367300000000005</c:v>
                </c:pt>
                <c:pt idx="1876">
                  <c:v>0.88282000000000005</c:v>
                </c:pt>
                <c:pt idx="1877">
                  <c:v>0.85656200000000005</c:v>
                </c:pt>
                <c:pt idx="1878">
                  <c:v>0.84089999999999998</c:v>
                </c:pt>
                <c:pt idx="1879">
                  <c:v>0.83863299999999996</c:v>
                </c:pt>
                <c:pt idx="1880">
                  <c:v>0.83718099999999995</c:v>
                </c:pt>
                <c:pt idx="1881">
                  <c:v>0.83845899999999995</c:v>
                </c:pt>
                <c:pt idx="1882">
                  <c:v>0.84325600000000001</c:v>
                </c:pt>
                <c:pt idx="1883">
                  <c:v>0.85997699999999999</c:v>
                </c:pt>
                <c:pt idx="1884">
                  <c:v>0.867811</c:v>
                </c:pt>
                <c:pt idx="1885">
                  <c:v>0.90935100000000002</c:v>
                </c:pt>
                <c:pt idx="1886">
                  <c:v>0.96594899999999995</c:v>
                </c:pt>
                <c:pt idx="1887">
                  <c:v>1.0078</c:v>
                </c:pt>
                <c:pt idx="1888">
                  <c:v>1.0233000000000001</c:v>
                </c:pt>
                <c:pt idx="1889">
                  <c:v>1.0274300000000001</c:v>
                </c:pt>
                <c:pt idx="1890">
                  <c:v>1.0264200000000001</c:v>
                </c:pt>
                <c:pt idx="1891">
                  <c:v>1.0163</c:v>
                </c:pt>
                <c:pt idx="1892">
                  <c:v>1.01474</c:v>
                </c:pt>
                <c:pt idx="1893">
                  <c:v>1.0071099999999999</c:v>
                </c:pt>
                <c:pt idx="1894">
                  <c:v>1.0036700000000001</c:v>
                </c:pt>
                <c:pt idx="1895">
                  <c:v>1.0117700000000001</c:v>
                </c:pt>
                <c:pt idx="1896">
                  <c:v>1.0162199999999999</c:v>
                </c:pt>
                <c:pt idx="1897">
                  <c:v>1.02843</c:v>
                </c:pt>
                <c:pt idx="1898">
                  <c:v>1.04731</c:v>
                </c:pt>
                <c:pt idx="1899">
                  <c:v>1.0765</c:v>
                </c:pt>
                <c:pt idx="1900">
                  <c:v>1.14327</c:v>
                </c:pt>
                <c:pt idx="1901">
                  <c:v>1.1971700000000001</c:v>
                </c:pt>
                <c:pt idx="1902">
                  <c:v>1.27773</c:v>
                </c:pt>
                <c:pt idx="1903">
                  <c:v>1.5055700000000001</c:v>
                </c:pt>
                <c:pt idx="1904">
                  <c:v>1.75336</c:v>
                </c:pt>
                <c:pt idx="1905">
                  <c:v>1.6869499999999999</c:v>
                </c:pt>
                <c:pt idx="1906">
                  <c:v>1.5676399999999999</c:v>
                </c:pt>
                <c:pt idx="1907">
                  <c:v>1.51753</c:v>
                </c:pt>
                <c:pt idx="1908">
                  <c:v>1.46854</c:v>
                </c:pt>
                <c:pt idx="1909">
                  <c:v>1.37951</c:v>
                </c:pt>
                <c:pt idx="1910">
                  <c:v>1.31515</c:v>
                </c:pt>
                <c:pt idx="1911">
                  <c:v>1.29149</c:v>
                </c:pt>
                <c:pt idx="1912">
                  <c:v>1.2763599999999999</c:v>
                </c:pt>
                <c:pt idx="1913">
                  <c:v>1.27186</c:v>
                </c:pt>
                <c:pt idx="1914">
                  <c:v>1.2779400000000001</c:v>
                </c:pt>
                <c:pt idx="1915">
                  <c:v>1.33429</c:v>
                </c:pt>
                <c:pt idx="1916">
                  <c:v>1.34297</c:v>
                </c:pt>
                <c:pt idx="1917">
                  <c:v>1.3688100000000001</c:v>
                </c:pt>
                <c:pt idx="1918">
                  <c:v>1.3762700000000001</c:v>
                </c:pt>
                <c:pt idx="1919">
                  <c:v>1.36696</c:v>
                </c:pt>
                <c:pt idx="1920">
                  <c:v>1.3143800000000001</c:v>
                </c:pt>
                <c:pt idx="1921">
                  <c:v>1.30813</c:v>
                </c:pt>
                <c:pt idx="1922">
                  <c:v>1.28044</c:v>
                </c:pt>
                <c:pt idx="1923">
                  <c:v>1.2361500000000001</c:v>
                </c:pt>
                <c:pt idx="1924">
                  <c:v>1.17635</c:v>
                </c:pt>
                <c:pt idx="1925">
                  <c:v>1.2359100000000001</c:v>
                </c:pt>
                <c:pt idx="1926">
                  <c:v>1.29952</c:v>
                </c:pt>
                <c:pt idx="1927">
                  <c:v>1.2469300000000001</c:v>
                </c:pt>
                <c:pt idx="1928">
                  <c:v>1.2302999999999999</c:v>
                </c:pt>
                <c:pt idx="1929">
                  <c:v>1.2241899999999999</c:v>
                </c:pt>
                <c:pt idx="1930">
                  <c:v>1.15296</c:v>
                </c:pt>
                <c:pt idx="1931">
                  <c:v>1.11937</c:v>
                </c:pt>
                <c:pt idx="1932">
                  <c:v>1.1302000000000001</c:v>
                </c:pt>
                <c:pt idx="1933">
                  <c:v>1.1290500000000001</c:v>
                </c:pt>
                <c:pt idx="1934">
                  <c:v>1.1187100000000001</c:v>
                </c:pt>
                <c:pt idx="1935">
                  <c:v>1.1188800000000001</c:v>
                </c:pt>
                <c:pt idx="1936">
                  <c:v>1.1175900000000001</c:v>
                </c:pt>
                <c:pt idx="1937">
                  <c:v>1.11066</c:v>
                </c:pt>
                <c:pt idx="1938">
                  <c:v>1.1190100000000001</c:v>
                </c:pt>
                <c:pt idx="1939">
                  <c:v>1.12018</c:v>
                </c:pt>
                <c:pt idx="1940">
                  <c:v>1.13242</c:v>
                </c:pt>
                <c:pt idx="1941">
                  <c:v>1.1718</c:v>
                </c:pt>
                <c:pt idx="1942">
                  <c:v>1.21285</c:v>
                </c:pt>
                <c:pt idx="1943">
                  <c:v>1.2548900000000001</c:v>
                </c:pt>
                <c:pt idx="1944">
                  <c:v>1.2998499999999999</c:v>
                </c:pt>
                <c:pt idx="1945">
                  <c:v>1.3597999999999999</c:v>
                </c:pt>
                <c:pt idx="1946">
                  <c:v>1.38148</c:v>
                </c:pt>
                <c:pt idx="1947">
                  <c:v>1.3886000000000001</c:v>
                </c:pt>
                <c:pt idx="1948">
                  <c:v>1.4470799999999999</c:v>
                </c:pt>
                <c:pt idx="1949">
                  <c:v>1.47105</c:v>
                </c:pt>
                <c:pt idx="1950">
                  <c:v>1.4735</c:v>
                </c:pt>
                <c:pt idx="1951">
                  <c:v>1.44886</c:v>
                </c:pt>
                <c:pt idx="1952">
                  <c:v>1.4293499999999999</c:v>
                </c:pt>
                <c:pt idx="1953">
                  <c:v>1.3279099999999999</c:v>
                </c:pt>
                <c:pt idx="1954">
                  <c:v>1.2766200000000001</c:v>
                </c:pt>
                <c:pt idx="1955">
                  <c:v>1.2245299999999999</c:v>
                </c:pt>
                <c:pt idx="1956">
                  <c:v>1.19567</c:v>
                </c:pt>
                <c:pt idx="1957">
                  <c:v>1.04623</c:v>
                </c:pt>
                <c:pt idx="1958">
                  <c:v>0.992533</c:v>
                </c:pt>
                <c:pt idx="1959">
                  <c:v>0.92944099999999996</c:v>
                </c:pt>
                <c:pt idx="1960">
                  <c:v>0.91225299999999998</c:v>
                </c:pt>
                <c:pt idx="1961">
                  <c:v>0.86539600000000005</c:v>
                </c:pt>
                <c:pt idx="1962">
                  <c:v>0.854321</c:v>
                </c:pt>
                <c:pt idx="1963">
                  <c:v>0.85428400000000004</c:v>
                </c:pt>
                <c:pt idx="1964">
                  <c:v>0.86435899999999999</c:v>
                </c:pt>
                <c:pt idx="1965">
                  <c:v>0.89517899999999995</c:v>
                </c:pt>
                <c:pt idx="1966">
                  <c:v>0.92932300000000001</c:v>
                </c:pt>
                <c:pt idx="1967">
                  <c:v>0.94182200000000005</c:v>
                </c:pt>
                <c:pt idx="1968">
                  <c:v>0.99572799999999995</c:v>
                </c:pt>
                <c:pt idx="1969">
                  <c:v>1.0764499999999999</c:v>
                </c:pt>
                <c:pt idx="1970">
                  <c:v>1.16249</c:v>
                </c:pt>
                <c:pt idx="1971">
                  <c:v>1.2311000000000001</c:v>
                </c:pt>
                <c:pt idx="1972">
                  <c:v>1.2834000000000001</c:v>
                </c:pt>
                <c:pt idx="1973">
                  <c:v>1.3261700000000001</c:v>
                </c:pt>
                <c:pt idx="1974">
                  <c:v>1.3371500000000001</c:v>
                </c:pt>
                <c:pt idx="1975">
                  <c:v>1.34734</c:v>
                </c:pt>
                <c:pt idx="1976">
                  <c:v>1.35606</c:v>
                </c:pt>
                <c:pt idx="1977">
                  <c:v>1.3613999999999999</c:v>
                </c:pt>
                <c:pt idx="1978">
                  <c:v>1.3610100000000001</c:v>
                </c:pt>
                <c:pt idx="1979">
                  <c:v>1.35361</c:v>
                </c:pt>
                <c:pt idx="1980">
                  <c:v>1.3401400000000001</c:v>
                </c:pt>
                <c:pt idx="1981">
                  <c:v>1.3356300000000001</c:v>
                </c:pt>
                <c:pt idx="1982">
                  <c:v>1.3081499999999999</c:v>
                </c:pt>
                <c:pt idx="1983">
                  <c:v>1.30274</c:v>
                </c:pt>
                <c:pt idx="1984">
                  <c:v>1.27708</c:v>
                </c:pt>
                <c:pt idx="1985">
                  <c:v>1.2452099999999999</c:v>
                </c:pt>
                <c:pt idx="1986">
                  <c:v>1.22115</c:v>
                </c:pt>
                <c:pt idx="1987">
                  <c:v>1.2104699999999999</c:v>
                </c:pt>
                <c:pt idx="1988">
                  <c:v>1.1991499999999999</c:v>
                </c:pt>
                <c:pt idx="1989">
                  <c:v>1.1734</c:v>
                </c:pt>
                <c:pt idx="1990">
                  <c:v>1.14676</c:v>
                </c:pt>
                <c:pt idx="1991">
                  <c:v>1.1326499999999999</c:v>
                </c:pt>
                <c:pt idx="1992">
                  <c:v>1.1310199999999999</c:v>
                </c:pt>
                <c:pt idx="1993">
                  <c:v>1.1268100000000001</c:v>
                </c:pt>
                <c:pt idx="1994">
                  <c:v>1.12656</c:v>
                </c:pt>
                <c:pt idx="1995">
                  <c:v>1.1271500000000001</c:v>
                </c:pt>
                <c:pt idx="1996">
                  <c:v>1.1328</c:v>
                </c:pt>
                <c:pt idx="1997">
                  <c:v>1.15659</c:v>
                </c:pt>
                <c:pt idx="1998">
                  <c:v>1.1896199999999999</c:v>
                </c:pt>
                <c:pt idx="1999">
                  <c:v>1.1994400000000001</c:v>
                </c:pt>
                <c:pt idx="2000">
                  <c:v>1.23753</c:v>
                </c:pt>
                <c:pt idx="2001">
                  <c:v>1.24759</c:v>
                </c:pt>
                <c:pt idx="2002">
                  <c:v>1.30236</c:v>
                </c:pt>
                <c:pt idx="2003">
                  <c:v>1.3609</c:v>
                </c:pt>
                <c:pt idx="2004">
                  <c:v>1.4021600000000001</c:v>
                </c:pt>
                <c:pt idx="2005">
                  <c:v>1.41028</c:v>
                </c:pt>
                <c:pt idx="2006">
                  <c:v>1.42788</c:v>
                </c:pt>
                <c:pt idx="2007">
                  <c:v>1.4313</c:v>
                </c:pt>
                <c:pt idx="2008">
                  <c:v>1.4337500000000001</c:v>
                </c:pt>
                <c:pt idx="2009">
                  <c:v>1.4339599999999999</c:v>
                </c:pt>
                <c:pt idx="2010">
                  <c:v>1.4234100000000001</c:v>
                </c:pt>
                <c:pt idx="2011">
                  <c:v>1.4164600000000001</c:v>
                </c:pt>
                <c:pt idx="2012">
                  <c:v>1.37771</c:v>
                </c:pt>
                <c:pt idx="2013">
                  <c:v>1.3193999999999999</c:v>
                </c:pt>
                <c:pt idx="2014">
                  <c:v>1.2093100000000001</c:v>
                </c:pt>
                <c:pt idx="2015">
                  <c:v>1.1582399999999999</c:v>
                </c:pt>
                <c:pt idx="2016">
                  <c:v>1.1352100000000001</c:v>
                </c:pt>
                <c:pt idx="2017">
                  <c:v>1.13591</c:v>
                </c:pt>
                <c:pt idx="2018">
                  <c:v>1.1376500000000001</c:v>
                </c:pt>
                <c:pt idx="2019">
                  <c:v>1.1436999999999999</c:v>
                </c:pt>
                <c:pt idx="2020">
                  <c:v>1.1505300000000001</c:v>
                </c:pt>
                <c:pt idx="2021">
                  <c:v>1.1799500000000001</c:v>
                </c:pt>
                <c:pt idx="2022">
                  <c:v>1.18818</c:v>
                </c:pt>
                <c:pt idx="2023">
                  <c:v>1.1893400000000001</c:v>
                </c:pt>
                <c:pt idx="2024">
                  <c:v>1.1948000000000001</c:v>
                </c:pt>
                <c:pt idx="2025">
                  <c:v>1.1986399999999999</c:v>
                </c:pt>
                <c:pt idx="2026">
                  <c:v>1.2232000000000001</c:v>
                </c:pt>
                <c:pt idx="2027">
                  <c:v>1.25701</c:v>
                </c:pt>
                <c:pt idx="2028">
                  <c:v>1.2745500000000001</c:v>
                </c:pt>
                <c:pt idx="2029">
                  <c:v>1.33965</c:v>
                </c:pt>
                <c:pt idx="2030">
                  <c:v>1.3678300000000001</c:v>
                </c:pt>
                <c:pt idx="2031">
                  <c:v>1.2898700000000001</c:v>
                </c:pt>
                <c:pt idx="2032">
                  <c:v>1.2726599999999999</c:v>
                </c:pt>
                <c:pt idx="2033">
                  <c:v>1.24421</c:v>
                </c:pt>
                <c:pt idx="2034">
                  <c:v>1.2048300000000001</c:v>
                </c:pt>
                <c:pt idx="2035">
                  <c:v>1.18187</c:v>
                </c:pt>
                <c:pt idx="2036">
                  <c:v>1.13472</c:v>
                </c:pt>
                <c:pt idx="2037">
                  <c:v>1.12879</c:v>
                </c:pt>
                <c:pt idx="2038">
                  <c:v>1.1081399999999999</c:v>
                </c:pt>
                <c:pt idx="2039">
                  <c:v>1.0960000000000001</c:v>
                </c:pt>
                <c:pt idx="2040">
                  <c:v>1.09074</c:v>
                </c:pt>
                <c:pt idx="2041">
                  <c:v>1.0916399999999999</c:v>
                </c:pt>
                <c:pt idx="2042">
                  <c:v>1.09202</c:v>
                </c:pt>
                <c:pt idx="2043">
                  <c:v>1.10225</c:v>
                </c:pt>
                <c:pt idx="2044">
                  <c:v>1.13106</c:v>
                </c:pt>
                <c:pt idx="2045">
                  <c:v>1.16527</c:v>
                </c:pt>
                <c:pt idx="2046">
                  <c:v>1.19303</c:v>
                </c:pt>
                <c:pt idx="2047">
                  <c:v>1.21113</c:v>
                </c:pt>
                <c:pt idx="2048">
                  <c:v>1.1983299999999999</c:v>
                </c:pt>
                <c:pt idx="2049">
                  <c:v>1.1980900000000001</c:v>
                </c:pt>
                <c:pt idx="2050">
                  <c:v>1.1963699999999999</c:v>
                </c:pt>
                <c:pt idx="2051">
                  <c:v>1.19631</c:v>
                </c:pt>
                <c:pt idx="2052">
                  <c:v>1.1997</c:v>
                </c:pt>
                <c:pt idx="2053">
                  <c:v>1.19977</c:v>
                </c:pt>
                <c:pt idx="2054">
                  <c:v>1.20139</c:v>
                </c:pt>
                <c:pt idx="2055">
                  <c:v>1.2030700000000001</c:v>
                </c:pt>
                <c:pt idx="2056">
                  <c:v>1.2065600000000001</c:v>
                </c:pt>
                <c:pt idx="2057">
                  <c:v>1.20634</c:v>
                </c:pt>
                <c:pt idx="2058">
                  <c:v>1.20787</c:v>
                </c:pt>
                <c:pt idx="2059">
                  <c:v>1.2193499999999999</c:v>
                </c:pt>
                <c:pt idx="2060">
                  <c:v>1.23472</c:v>
                </c:pt>
                <c:pt idx="2061">
                  <c:v>1.25169</c:v>
                </c:pt>
                <c:pt idx="2062">
                  <c:v>1.27322</c:v>
                </c:pt>
                <c:pt idx="2063">
                  <c:v>1.29142</c:v>
                </c:pt>
                <c:pt idx="2064">
                  <c:v>1.3018000000000001</c:v>
                </c:pt>
                <c:pt idx="2065">
                  <c:v>1.31263</c:v>
                </c:pt>
                <c:pt idx="2066">
                  <c:v>1.3184400000000001</c:v>
                </c:pt>
                <c:pt idx="2067">
                  <c:v>1.3225499999999999</c:v>
                </c:pt>
                <c:pt idx="2068">
                  <c:v>1.31481</c:v>
                </c:pt>
                <c:pt idx="2069">
                  <c:v>1.29897</c:v>
                </c:pt>
                <c:pt idx="2070">
                  <c:v>1.29311</c:v>
                </c:pt>
                <c:pt idx="2071">
                  <c:v>1.28148</c:v>
                </c:pt>
                <c:pt idx="2072">
                  <c:v>1.27519</c:v>
                </c:pt>
                <c:pt idx="2073">
                  <c:v>1.28135</c:v>
                </c:pt>
                <c:pt idx="2074">
                  <c:v>1.2978400000000001</c:v>
                </c:pt>
                <c:pt idx="2075">
                  <c:v>1.3148500000000001</c:v>
                </c:pt>
                <c:pt idx="2076">
                  <c:v>1.35057</c:v>
                </c:pt>
                <c:pt idx="2077">
                  <c:v>1.3864799999999999</c:v>
                </c:pt>
                <c:pt idx="2078">
                  <c:v>1.40025</c:v>
                </c:pt>
                <c:pt idx="2079">
                  <c:v>1.4138900000000001</c:v>
                </c:pt>
                <c:pt idx="2080">
                  <c:v>1.42675</c:v>
                </c:pt>
                <c:pt idx="2081">
                  <c:v>1.42886</c:v>
                </c:pt>
                <c:pt idx="2082">
                  <c:v>1.4301600000000001</c:v>
                </c:pt>
                <c:pt idx="2083">
                  <c:v>1.4248700000000001</c:v>
                </c:pt>
                <c:pt idx="2084">
                  <c:v>1.4248099999999999</c:v>
                </c:pt>
                <c:pt idx="2085">
                  <c:v>1.4227300000000001</c:v>
                </c:pt>
                <c:pt idx="2086">
                  <c:v>1.39869</c:v>
                </c:pt>
                <c:pt idx="2087">
                  <c:v>1.36277</c:v>
                </c:pt>
                <c:pt idx="2088">
                  <c:v>1.34209</c:v>
                </c:pt>
                <c:pt idx="2089">
                  <c:v>1.34192</c:v>
                </c:pt>
                <c:pt idx="2090">
                  <c:v>1.31759</c:v>
                </c:pt>
                <c:pt idx="2091">
                  <c:v>1.29234</c:v>
                </c:pt>
                <c:pt idx="2092">
                  <c:v>1.2922100000000001</c:v>
                </c:pt>
                <c:pt idx="2093">
                  <c:v>1.2863500000000001</c:v>
                </c:pt>
                <c:pt idx="2094">
                  <c:v>1.27488</c:v>
                </c:pt>
                <c:pt idx="2095">
                  <c:v>1.26732</c:v>
                </c:pt>
                <c:pt idx="2096">
                  <c:v>1.26718</c:v>
                </c:pt>
                <c:pt idx="2097">
                  <c:v>1.2585</c:v>
                </c:pt>
                <c:pt idx="2098">
                  <c:v>1.25688</c:v>
                </c:pt>
                <c:pt idx="2099">
                  <c:v>1.2536099999999999</c:v>
                </c:pt>
                <c:pt idx="2100">
                  <c:v>1.25221</c:v>
                </c:pt>
                <c:pt idx="2101">
                  <c:v>1.2273499999999999</c:v>
                </c:pt>
                <c:pt idx="2102">
                  <c:v>1.21136</c:v>
                </c:pt>
                <c:pt idx="2103">
                  <c:v>1.2097199999999999</c:v>
                </c:pt>
                <c:pt idx="2104">
                  <c:v>1.20973</c:v>
                </c:pt>
                <c:pt idx="2105">
                  <c:v>1.2104299999999999</c:v>
                </c:pt>
                <c:pt idx="2106">
                  <c:v>1.2148600000000001</c:v>
                </c:pt>
                <c:pt idx="2107">
                  <c:v>1.22526</c:v>
                </c:pt>
                <c:pt idx="2108">
                  <c:v>1.2271000000000001</c:v>
                </c:pt>
                <c:pt idx="2109">
                  <c:v>1.20076</c:v>
                </c:pt>
                <c:pt idx="2110">
                  <c:v>1.1451100000000001</c:v>
                </c:pt>
                <c:pt idx="2111">
                  <c:v>1.18994</c:v>
                </c:pt>
                <c:pt idx="2112">
                  <c:v>1.1924999999999999</c:v>
                </c:pt>
                <c:pt idx="2113">
                  <c:v>1.21227</c:v>
                </c:pt>
                <c:pt idx="2114">
                  <c:v>1.23756</c:v>
                </c:pt>
                <c:pt idx="2115">
                  <c:v>1.24526</c:v>
                </c:pt>
                <c:pt idx="2116">
                  <c:v>1.30304</c:v>
                </c:pt>
                <c:pt idx="2117">
                  <c:v>1.3089</c:v>
                </c:pt>
                <c:pt idx="2118">
                  <c:v>1.31626</c:v>
                </c:pt>
                <c:pt idx="2119">
                  <c:v>1.3196099999999999</c:v>
                </c:pt>
                <c:pt idx="2120">
                  <c:v>1.3188</c:v>
                </c:pt>
                <c:pt idx="2121">
                  <c:v>1.31735</c:v>
                </c:pt>
                <c:pt idx="2122">
                  <c:v>1.3230200000000001</c:v>
                </c:pt>
                <c:pt idx="2123">
                  <c:v>1.32335</c:v>
                </c:pt>
                <c:pt idx="2124">
                  <c:v>1.3338099999999999</c:v>
                </c:pt>
                <c:pt idx="2125">
                  <c:v>1.3472299999999999</c:v>
                </c:pt>
                <c:pt idx="2126">
                  <c:v>1.37775</c:v>
                </c:pt>
                <c:pt idx="2127">
                  <c:v>1.4191400000000001</c:v>
                </c:pt>
                <c:pt idx="2128">
                  <c:v>1.46563</c:v>
                </c:pt>
                <c:pt idx="2129">
                  <c:v>1.4953700000000001</c:v>
                </c:pt>
                <c:pt idx="2130">
                  <c:v>1.5060199999999999</c:v>
                </c:pt>
                <c:pt idx="2131">
                  <c:v>1.50908</c:v>
                </c:pt>
                <c:pt idx="2132">
                  <c:v>1.5204899999999999</c:v>
                </c:pt>
                <c:pt idx="2133">
                  <c:v>1.57996</c:v>
                </c:pt>
                <c:pt idx="2134">
                  <c:v>1.65629</c:v>
                </c:pt>
                <c:pt idx="2135">
                  <c:v>1.6880500000000001</c:v>
                </c:pt>
                <c:pt idx="2136">
                  <c:v>1.7090700000000001</c:v>
                </c:pt>
                <c:pt idx="2137">
                  <c:v>1.70469</c:v>
                </c:pt>
                <c:pt idx="2138">
                  <c:v>1.70001</c:v>
                </c:pt>
                <c:pt idx="2139">
                  <c:v>1.67747</c:v>
                </c:pt>
                <c:pt idx="2140">
                  <c:v>1.6498900000000001</c:v>
                </c:pt>
                <c:pt idx="2141">
                  <c:v>1.6315900000000001</c:v>
                </c:pt>
                <c:pt idx="2142">
                  <c:v>1.62859</c:v>
                </c:pt>
                <c:pt idx="2143">
                  <c:v>1.6664699999999999</c:v>
                </c:pt>
                <c:pt idx="2144">
                  <c:v>1.7053799999999999</c:v>
                </c:pt>
                <c:pt idx="2145">
                  <c:v>1.7187399999999999</c:v>
                </c:pt>
                <c:pt idx="2146">
                  <c:v>1.7339599999999999</c:v>
                </c:pt>
                <c:pt idx="2147">
                  <c:v>1.7449399999999999</c:v>
                </c:pt>
                <c:pt idx="2148">
                  <c:v>1.7353700000000001</c:v>
                </c:pt>
                <c:pt idx="2149">
                  <c:v>1.73326</c:v>
                </c:pt>
                <c:pt idx="2150">
                  <c:v>1.73255</c:v>
                </c:pt>
                <c:pt idx="2151">
                  <c:v>1.71184</c:v>
                </c:pt>
                <c:pt idx="2152">
                  <c:v>1.69943</c:v>
                </c:pt>
                <c:pt idx="2153">
                  <c:v>1.70035</c:v>
                </c:pt>
                <c:pt idx="2154">
                  <c:v>1.73506</c:v>
                </c:pt>
                <c:pt idx="2155">
                  <c:v>1.73543</c:v>
                </c:pt>
                <c:pt idx="2156">
                  <c:v>1.7392099999999999</c:v>
                </c:pt>
                <c:pt idx="2157">
                  <c:v>1.7387699999999999</c:v>
                </c:pt>
                <c:pt idx="2158">
                  <c:v>1.7050799999999999</c:v>
                </c:pt>
                <c:pt idx="2159">
                  <c:v>1.6733800000000001</c:v>
                </c:pt>
                <c:pt idx="2160">
                  <c:v>1.6662999999999999</c:v>
                </c:pt>
                <c:pt idx="2161">
                  <c:v>1.6658599999999999</c:v>
                </c:pt>
                <c:pt idx="2162">
                  <c:v>1.6683399999999999</c:v>
                </c:pt>
                <c:pt idx="2163">
                  <c:v>1.6486799999999999</c:v>
                </c:pt>
                <c:pt idx="2164">
                  <c:v>1.6252200000000001</c:v>
                </c:pt>
                <c:pt idx="2165">
                  <c:v>1.5951200000000001</c:v>
                </c:pt>
                <c:pt idx="2166">
                  <c:v>1.53342</c:v>
                </c:pt>
                <c:pt idx="2167">
                  <c:v>1.4970600000000001</c:v>
                </c:pt>
                <c:pt idx="2168">
                  <c:v>1.4868399999999999</c:v>
                </c:pt>
                <c:pt idx="2169">
                  <c:v>1.47838</c:v>
                </c:pt>
                <c:pt idx="2170">
                  <c:v>1.47603</c:v>
                </c:pt>
                <c:pt idx="2171">
                  <c:v>1.4940199999999999</c:v>
                </c:pt>
                <c:pt idx="2172">
                  <c:v>1.51163</c:v>
                </c:pt>
                <c:pt idx="2173">
                  <c:v>1.52075</c:v>
                </c:pt>
                <c:pt idx="2174">
                  <c:v>1.5228699999999999</c:v>
                </c:pt>
                <c:pt idx="2175">
                  <c:v>1.5241100000000001</c:v>
                </c:pt>
                <c:pt idx="2176">
                  <c:v>1.5320499999999999</c:v>
                </c:pt>
                <c:pt idx="2177">
                  <c:v>1.5371600000000001</c:v>
                </c:pt>
                <c:pt idx="2178">
                  <c:v>1.5403199999999999</c:v>
                </c:pt>
                <c:pt idx="2179">
                  <c:v>1.5413300000000001</c:v>
                </c:pt>
                <c:pt idx="2180">
                  <c:v>1.5422100000000001</c:v>
                </c:pt>
                <c:pt idx="2181">
                  <c:v>1.5400499999999999</c:v>
                </c:pt>
                <c:pt idx="2182">
                  <c:v>1.5380100000000001</c:v>
                </c:pt>
                <c:pt idx="2183">
                  <c:v>1.53685</c:v>
                </c:pt>
                <c:pt idx="2184">
                  <c:v>1.54277</c:v>
                </c:pt>
                <c:pt idx="2185">
                  <c:v>1.55653</c:v>
                </c:pt>
                <c:pt idx="2186">
                  <c:v>1.55735</c:v>
                </c:pt>
                <c:pt idx="2187">
                  <c:v>1.6416299999999999</c:v>
                </c:pt>
                <c:pt idx="2188">
                  <c:v>1.65974</c:v>
                </c:pt>
                <c:pt idx="2189">
                  <c:v>1.6589400000000001</c:v>
                </c:pt>
                <c:pt idx="2190">
                  <c:v>1.6295500000000001</c:v>
                </c:pt>
                <c:pt idx="2191">
                  <c:v>1.59778</c:v>
                </c:pt>
                <c:pt idx="2192">
                  <c:v>1.5835300000000001</c:v>
                </c:pt>
                <c:pt idx="2193">
                  <c:v>1.55707</c:v>
                </c:pt>
                <c:pt idx="2194">
                  <c:v>1.5596099999999999</c:v>
                </c:pt>
                <c:pt idx="2195">
                  <c:v>1.5619400000000001</c:v>
                </c:pt>
                <c:pt idx="2196">
                  <c:v>1.5762400000000001</c:v>
                </c:pt>
                <c:pt idx="2197">
                  <c:v>1.5792900000000001</c:v>
                </c:pt>
                <c:pt idx="2198">
                  <c:v>1.57636</c:v>
                </c:pt>
                <c:pt idx="2199">
                  <c:v>1.57402</c:v>
                </c:pt>
                <c:pt idx="2200">
                  <c:v>1.5713299999999999</c:v>
                </c:pt>
                <c:pt idx="2201">
                  <c:v>1.57826</c:v>
                </c:pt>
                <c:pt idx="2202">
                  <c:v>1.5899099999999999</c:v>
                </c:pt>
                <c:pt idx="2203">
                  <c:v>1.5984700000000001</c:v>
                </c:pt>
                <c:pt idx="2204">
                  <c:v>1.6097999999999999</c:v>
                </c:pt>
                <c:pt idx="2205">
                  <c:v>1.6128</c:v>
                </c:pt>
                <c:pt idx="2206">
                  <c:v>1.6165</c:v>
                </c:pt>
                <c:pt idx="2207">
                  <c:v>1.6238300000000001</c:v>
                </c:pt>
                <c:pt idx="2208">
                  <c:v>1.6307199999999999</c:v>
                </c:pt>
                <c:pt idx="2209">
                  <c:v>1.6459600000000001</c:v>
                </c:pt>
                <c:pt idx="2210">
                  <c:v>1.6465000000000001</c:v>
                </c:pt>
                <c:pt idx="2211">
                  <c:v>1.6468</c:v>
                </c:pt>
                <c:pt idx="2212">
                  <c:v>1.64208</c:v>
                </c:pt>
                <c:pt idx="2213">
                  <c:v>1.63286</c:v>
                </c:pt>
                <c:pt idx="2214">
                  <c:v>1.6308100000000001</c:v>
                </c:pt>
                <c:pt idx="2215">
                  <c:v>1.63476</c:v>
                </c:pt>
                <c:pt idx="2216">
                  <c:v>1.6440900000000001</c:v>
                </c:pt>
                <c:pt idx="2217">
                  <c:v>1.6454500000000001</c:v>
                </c:pt>
                <c:pt idx="2218">
                  <c:v>1.6382000000000001</c:v>
                </c:pt>
                <c:pt idx="2219">
                  <c:v>1.6308100000000001</c:v>
                </c:pt>
                <c:pt idx="2220">
                  <c:v>1.6041700000000001</c:v>
                </c:pt>
                <c:pt idx="2221">
                  <c:v>1.59276</c:v>
                </c:pt>
                <c:pt idx="2222">
                  <c:v>1.59036</c:v>
                </c:pt>
                <c:pt idx="2223">
                  <c:v>1.58867</c:v>
                </c:pt>
                <c:pt idx="2224">
                  <c:v>1.5962099999999999</c:v>
                </c:pt>
                <c:pt idx="2225">
                  <c:v>1.5993599999999999</c:v>
                </c:pt>
                <c:pt idx="2226">
                  <c:v>1.61253</c:v>
                </c:pt>
                <c:pt idx="2227">
                  <c:v>1.6269</c:v>
                </c:pt>
                <c:pt idx="2228">
                  <c:v>1.6406000000000001</c:v>
                </c:pt>
                <c:pt idx="2229">
                  <c:v>1.64619</c:v>
                </c:pt>
                <c:pt idx="2230">
                  <c:v>1.6584399999999999</c:v>
                </c:pt>
                <c:pt idx="2231">
                  <c:v>1.6736200000000001</c:v>
                </c:pt>
                <c:pt idx="2232">
                  <c:v>1.67476</c:v>
                </c:pt>
                <c:pt idx="2233">
                  <c:v>1.7034</c:v>
                </c:pt>
                <c:pt idx="2234">
                  <c:v>1.7327399999999999</c:v>
                </c:pt>
                <c:pt idx="2235">
                  <c:v>1.75973</c:v>
                </c:pt>
                <c:pt idx="2236">
                  <c:v>1.7634700000000001</c:v>
                </c:pt>
                <c:pt idx="2237">
                  <c:v>1.7640199999999999</c:v>
                </c:pt>
                <c:pt idx="2238">
                  <c:v>1.76492</c:v>
                </c:pt>
                <c:pt idx="2239">
                  <c:v>1.7639</c:v>
                </c:pt>
                <c:pt idx="2240">
                  <c:v>1.75508</c:v>
                </c:pt>
                <c:pt idx="2241">
                  <c:v>1.75217</c:v>
                </c:pt>
                <c:pt idx="2242">
                  <c:v>1.72106</c:v>
                </c:pt>
                <c:pt idx="2243">
                  <c:v>1.6845699999999999</c:v>
                </c:pt>
                <c:pt idx="2244">
                  <c:v>1.6483000000000001</c:v>
                </c:pt>
                <c:pt idx="2245">
                  <c:v>1.6216999999999999</c:v>
                </c:pt>
                <c:pt idx="2246">
                  <c:v>1.6190599999999999</c:v>
                </c:pt>
                <c:pt idx="2247">
                  <c:v>1.5890599999999999</c:v>
                </c:pt>
                <c:pt idx="2248">
                  <c:v>1.5881400000000001</c:v>
                </c:pt>
                <c:pt idx="2249">
                  <c:v>1.5806</c:v>
                </c:pt>
                <c:pt idx="2250">
                  <c:v>1.5812200000000001</c:v>
                </c:pt>
                <c:pt idx="2251">
                  <c:v>1.59155</c:v>
                </c:pt>
                <c:pt idx="2252">
                  <c:v>1.6016699999999999</c:v>
                </c:pt>
                <c:pt idx="2253">
                  <c:v>1.6101799999999999</c:v>
                </c:pt>
                <c:pt idx="2254">
                  <c:v>1.6189100000000001</c:v>
                </c:pt>
                <c:pt idx="2255">
                  <c:v>1.62462</c:v>
                </c:pt>
                <c:pt idx="2256">
                  <c:v>1.6262399999999999</c:v>
                </c:pt>
                <c:pt idx="2257">
                  <c:v>1.6243799999999999</c:v>
                </c:pt>
                <c:pt idx="2258">
                  <c:v>1.6173599999999999</c:v>
                </c:pt>
                <c:pt idx="2259">
                  <c:v>1.60663</c:v>
                </c:pt>
                <c:pt idx="2260">
                  <c:v>1.5947899999999999</c:v>
                </c:pt>
                <c:pt idx="2261">
                  <c:v>1.59063</c:v>
                </c:pt>
                <c:pt idx="2262">
                  <c:v>1.5730900000000001</c:v>
                </c:pt>
                <c:pt idx="2263">
                  <c:v>1.5525100000000001</c:v>
                </c:pt>
                <c:pt idx="2264">
                  <c:v>1.54722</c:v>
                </c:pt>
                <c:pt idx="2265">
                  <c:v>1.5501400000000001</c:v>
                </c:pt>
                <c:pt idx="2266">
                  <c:v>1.5526599999999999</c:v>
                </c:pt>
                <c:pt idx="2267">
                  <c:v>1.55341</c:v>
                </c:pt>
                <c:pt idx="2268">
                  <c:v>1.5591699999999999</c:v>
                </c:pt>
                <c:pt idx="2269">
                  <c:v>1.5602199999999999</c:v>
                </c:pt>
                <c:pt idx="2270">
                  <c:v>1.56148</c:v>
                </c:pt>
                <c:pt idx="2271">
                  <c:v>1.5817699999999999</c:v>
                </c:pt>
                <c:pt idx="2272">
                  <c:v>1.5882099999999999</c:v>
                </c:pt>
                <c:pt idx="2273">
                  <c:v>1.58758</c:v>
                </c:pt>
                <c:pt idx="2274">
                  <c:v>1.5689200000000001</c:v>
                </c:pt>
                <c:pt idx="2275">
                  <c:v>1.5593300000000001</c:v>
                </c:pt>
                <c:pt idx="2276">
                  <c:v>1.54426</c:v>
                </c:pt>
                <c:pt idx="2277">
                  <c:v>1.54121</c:v>
                </c:pt>
                <c:pt idx="2278">
                  <c:v>1.5382100000000001</c:v>
                </c:pt>
                <c:pt idx="2279">
                  <c:v>1.54067</c:v>
                </c:pt>
                <c:pt idx="2280">
                  <c:v>1.54196</c:v>
                </c:pt>
                <c:pt idx="2281">
                  <c:v>1.5553699999999999</c:v>
                </c:pt>
                <c:pt idx="2282">
                  <c:v>1.5586899999999999</c:v>
                </c:pt>
                <c:pt idx="2283">
                  <c:v>1.5792900000000001</c:v>
                </c:pt>
                <c:pt idx="2284">
                  <c:v>1.5926400000000001</c:v>
                </c:pt>
                <c:pt idx="2285">
                  <c:v>1.6068899999999999</c:v>
                </c:pt>
                <c:pt idx="2286">
                  <c:v>1.6145400000000001</c:v>
                </c:pt>
                <c:pt idx="2287">
                  <c:v>1.63984</c:v>
                </c:pt>
                <c:pt idx="2288">
                  <c:v>1.6563600000000001</c:v>
                </c:pt>
                <c:pt idx="2289">
                  <c:v>1.6577299999999999</c:v>
                </c:pt>
                <c:pt idx="2290">
                  <c:v>1.6605000000000001</c:v>
                </c:pt>
                <c:pt idx="2291">
                  <c:v>1.6608499999999999</c:v>
                </c:pt>
                <c:pt idx="2292">
                  <c:v>1.66232</c:v>
                </c:pt>
                <c:pt idx="2293">
                  <c:v>1.6621699999999999</c:v>
                </c:pt>
                <c:pt idx="2294">
                  <c:v>1.6587000000000001</c:v>
                </c:pt>
                <c:pt idx="2295">
                  <c:v>1.6569100000000001</c:v>
                </c:pt>
                <c:pt idx="2296">
                  <c:v>1.6528</c:v>
                </c:pt>
                <c:pt idx="2297">
                  <c:v>1.6518200000000001</c:v>
                </c:pt>
                <c:pt idx="2298">
                  <c:v>1.6436900000000001</c:v>
                </c:pt>
                <c:pt idx="2299">
                  <c:v>1.6415</c:v>
                </c:pt>
                <c:pt idx="2300">
                  <c:v>1.63809</c:v>
                </c:pt>
                <c:pt idx="2301">
                  <c:v>1.6351899999999999</c:v>
                </c:pt>
                <c:pt idx="2302">
                  <c:v>1.63384</c:v>
                </c:pt>
                <c:pt idx="2303">
                  <c:v>1.6332800000000001</c:v>
                </c:pt>
                <c:pt idx="2304">
                  <c:v>1.6284099999999999</c:v>
                </c:pt>
                <c:pt idx="2305">
                  <c:v>1.6196299999999999</c:v>
                </c:pt>
                <c:pt idx="2306">
                  <c:v>1.6197600000000001</c:v>
                </c:pt>
                <c:pt idx="2307">
                  <c:v>1.6131</c:v>
                </c:pt>
                <c:pt idx="2308">
                  <c:v>1.60568</c:v>
                </c:pt>
                <c:pt idx="2309">
                  <c:v>1.6022099999999999</c:v>
                </c:pt>
                <c:pt idx="2310">
                  <c:v>1.59552</c:v>
                </c:pt>
                <c:pt idx="2311">
                  <c:v>1.59202</c:v>
                </c:pt>
                <c:pt idx="2312">
                  <c:v>1.5896999999999999</c:v>
                </c:pt>
                <c:pt idx="2313">
                  <c:v>1.5889599999999999</c:v>
                </c:pt>
                <c:pt idx="2314">
                  <c:v>1.58813</c:v>
                </c:pt>
                <c:pt idx="2315">
                  <c:v>1.5914600000000001</c:v>
                </c:pt>
                <c:pt idx="2316">
                  <c:v>1.5951900000000001</c:v>
                </c:pt>
                <c:pt idx="2317">
                  <c:v>1.60582</c:v>
                </c:pt>
                <c:pt idx="2318">
                  <c:v>1.6099000000000001</c:v>
                </c:pt>
                <c:pt idx="2319">
                  <c:v>1.6267400000000001</c:v>
                </c:pt>
                <c:pt idx="2320">
                  <c:v>1.6355999999999999</c:v>
                </c:pt>
                <c:pt idx="2321">
                  <c:v>1.6578299999999999</c:v>
                </c:pt>
                <c:pt idx="2322">
                  <c:v>1.6734100000000001</c:v>
                </c:pt>
                <c:pt idx="2323">
                  <c:v>1.6797800000000001</c:v>
                </c:pt>
                <c:pt idx="2324">
                  <c:v>1.6857</c:v>
                </c:pt>
                <c:pt idx="2325">
                  <c:v>1.6907399999999999</c:v>
                </c:pt>
                <c:pt idx="2326">
                  <c:v>1.68587</c:v>
                </c:pt>
                <c:pt idx="2327">
                  <c:v>1.68513</c:v>
                </c:pt>
                <c:pt idx="2328">
                  <c:v>1.6844300000000001</c:v>
                </c:pt>
                <c:pt idx="2329">
                  <c:v>1.6747399999999999</c:v>
                </c:pt>
                <c:pt idx="2330">
                  <c:v>1.66614</c:v>
                </c:pt>
                <c:pt idx="2331">
                  <c:v>1.66483</c:v>
                </c:pt>
                <c:pt idx="2332">
                  <c:v>1.6648499999999999</c:v>
                </c:pt>
                <c:pt idx="2333">
                  <c:v>1.65591</c:v>
                </c:pt>
                <c:pt idx="2334">
                  <c:v>1.6509799999999999</c:v>
                </c:pt>
                <c:pt idx="2335">
                  <c:v>1.651</c:v>
                </c:pt>
                <c:pt idx="2336">
                  <c:v>1.6396299999999999</c:v>
                </c:pt>
                <c:pt idx="2337">
                  <c:v>1.6374599999999999</c:v>
                </c:pt>
                <c:pt idx="2338">
                  <c:v>1.63453</c:v>
                </c:pt>
                <c:pt idx="2339">
                  <c:v>1.6340300000000001</c:v>
                </c:pt>
                <c:pt idx="2340">
                  <c:v>1.63435</c:v>
                </c:pt>
                <c:pt idx="2341">
                  <c:v>1.6347400000000001</c:v>
                </c:pt>
                <c:pt idx="2342">
                  <c:v>1.63429</c:v>
                </c:pt>
                <c:pt idx="2343">
                  <c:v>1.63652</c:v>
                </c:pt>
                <c:pt idx="2344">
                  <c:v>1.6382699999999999</c:v>
                </c:pt>
                <c:pt idx="2345">
                  <c:v>1.63826</c:v>
                </c:pt>
                <c:pt idx="2346">
                  <c:v>1.63906</c:v>
                </c:pt>
                <c:pt idx="2347">
                  <c:v>1.6490100000000001</c:v>
                </c:pt>
                <c:pt idx="2348">
                  <c:v>1.65648</c:v>
                </c:pt>
                <c:pt idx="2349">
                  <c:v>1.677</c:v>
                </c:pt>
                <c:pt idx="2350">
                  <c:v>1.67767</c:v>
                </c:pt>
                <c:pt idx="2351">
                  <c:v>1.6917800000000001</c:v>
                </c:pt>
                <c:pt idx="2352">
                  <c:v>1.69407</c:v>
                </c:pt>
                <c:pt idx="2353">
                  <c:v>1.6999</c:v>
                </c:pt>
                <c:pt idx="2354">
                  <c:v>1.7027000000000001</c:v>
                </c:pt>
                <c:pt idx="2355">
                  <c:v>1.70462</c:v>
                </c:pt>
                <c:pt idx="2356">
                  <c:v>1.70563</c:v>
                </c:pt>
                <c:pt idx="2357">
                  <c:v>1.6996800000000001</c:v>
                </c:pt>
                <c:pt idx="2358">
                  <c:v>1.69669</c:v>
                </c:pt>
                <c:pt idx="2359">
                  <c:v>1.6950499999999999</c:v>
                </c:pt>
                <c:pt idx="2360">
                  <c:v>1.6943999999999999</c:v>
                </c:pt>
                <c:pt idx="2361">
                  <c:v>1.6939500000000001</c:v>
                </c:pt>
                <c:pt idx="2362">
                  <c:v>1.69377</c:v>
                </c:pt>
                <c:pt idx="2363">
                  <c:v>1.69119</c:v>
                </c:pt>
                <c:pt idx="2364">
                  <c:v>1.6865699999999999</c:v>
                </c:pt>
                <c:pt idx="2365">
                  <c:v>1.6860299999999999</c:v>
                </c:pt>
                <c:pt idx="2366">
                  <c:v>1.6805399999999999</c:v>
                </c:pt>
                <c:pt idx="2367">
                  <c:v>1.6789700000000001</c:v>
                </c:pt>
                <c:pt idx="2368">
                  <c:v>1.6789400000000001</c:v>
                </c:pt>
                <c:pt idx="2369">
                  <c:v>1.6777</c:v>
                </c:pt>
                <c:pt idx="2370">
                  <c:v>1.67771</c:v>
                </c:pt>
                <c:pt idx="2371">
                  <c:v>1.6770700000000001</c:v>
                </c:pt>
                <c:pt idx="2372">
                  <c:v>1.67682</c:v>
                </c:pt>
                <c:pt idx="2373">
                  <c:v>1.6757299999999999</c:v>
                </c:pt>
                <c:pt idx="2374">
                  <c:v>1.67442</c:v>
                </c:pt>
                <c:pt idx="2375">
                  <c:v>1.67367</c:v>
                </c:pt>
                <c:pt idx="2376">
                  <c:v>1.67201</c:v>
                </c:pt>
                <c:pt idx="2377">
                  <c:v>1.6695899999999999</c:v>
                </c:pt>
                <c:pt idx="2378">
                  <c:v>1.66916</c:v>
                </c:pt>
                <c:pt idx="2379">
                  <c:v>1.6685399999999999</c:v>
                </c:pt>
                <c:pt idx="2380">
                  <c:v>1.6680600000000001</c:v>
                </c:pt>
                <c:pt idx="2381">
                  <c:v>1.6672</c:v>
                </c:pt>
                <c:pt idx="2382">
                  <c:v>1.66648</c:v>
                </c:pt>
                <c:pt idx="2383">
                  <c:v>1.6653800000000001</c:v>
                </c:pt>
                <c:pt idx="2384">
                  <c:v>1.663</c:v>
                </c:pt>
                <c:pt idx="2385">
                  <c:v>1.6619699999999999</c:v>
                </c:pt>
                <c:pt idx="2386">
                  <c:v>1.6621999999999999</c:v>
                </c:pt>
                <c:pt idx="2387">
                  <c:v>1.65801</c:v>
                </c:pt>
                <c:pt idx="2388">
                  <c:v>1.65656</c:v>
                </c:pt>
                <c:pt idx="2389">
                  <c:v>1.6548099999999999</c:v>
                </c:pt>
                <c:pt idx="2390">
                  <c:v>1.65384</c:v>
                </c:pt>
                <c:pt idx="2391">
                  <c:v>1.6491199999999999</c:v>
                </c:pt>
                <c:pt idx="2392">
                  <c:v>1.6460600000000001</c:v>
                </c:pt>
                <c:pt idx="2393">
                  <c:v>1.6446799999999999</c:v>
                </c:pt>
                <c:pt idx="2394">
                  <c:v>1.64286</c:v>
                </c:pt>
                <c:pt idx="2395">
                  <c:v>1.64123</c:v>
                </c:pt>
                <c:pt idx="2396">
                  <c:v>1.6400399999999999</c:v>
                </c:pt>
                <c:pt idx="2397">
                  <c:v>1.6396200000000001</c:v>
                </c:pt>
                <c:pt idx="2398">
                  <c:v>1.6364700000000001</c:v>
                </c:pt>
                <c:pt idx="2399">
                  <c:v>1.6353800000000001</c:v>
                </c:pt>
                <c:pt idx="2400">
                  <c:v>1.6329199999999999</c:v>
                </c:pt>
                <c:pt idx="2401">
                  <c:v>1.63127</c:v>
                </c:pt>
                <c:pt idx="2402">
                  <c:v>1.6307400000000001</c:v>
                </c:pt>
                <c:pt idx="2403">
                  <c:v>1.6304700000000001</c:v>
                </c:pt>
                <c:pt idx="2404">
                  <c:v>1.6294999999999999</c:v>
                </c:pt>
                <c:pt idx="2405">
                  <c:v>1.6282099999999999</c:v>
                </c:pt>
                <c:pt idx="2406">
                  <c:v>1.62791</c:v>
                </c:pt>
                <c:pt idx="2407">
                  <c:v>1.6288400000000001</c:v>
                </c:pt>
                <c:pt idx="2408">
                  <c:v>1.6291</c:v>
                </c:pt>
                <c:pt idx="2409">
                  <c:v>1.6299600000000001</c:v>
                </c:pt>
                <c:pt idx="2410">
                  <c:v>1.6305799999999999</c:v>
                </c:pt>
                <c:pt idx="2411">
                  <c:v>1.63083</c:v>
                </c:pt>
                <c:pt idx="2412">
                  <c:v>1.63154</c:v>
                </c:pt>
                <c:pt idx="2413">
                  <c:v>1.6307499999999999</c:v>
                </c:pt>
                <c:pt idx="2414">
                  <c:v>1.6238999999999999</c:v>
                </c:pt>
                <c:pt idx="2415">
                  <c:v>1.6237699999999999</c:v>
                </c:pt>
                <c:pt idx="2416">
                  <c:v>1.6204499999999999</c:v>
                </c:pt>
                <c:pt idx="2417">
                  <c:v>1.6181000000000001</c:v>
                </c:pt>
                <c:pt idx="2418">
                  <c:v>1.6107499999999999</c:v>
                </c:pt>
                <c:pt idx="2419">
                  <c:v>1.6095299999999999</c:v>
                </c:pt>
                <c:pt idx="2420">
                  <c:v>1.6031299999999999</c:v>
                </c:pt>
                <c:pt idx="2421">
                  <c:v>1.5987800000000001</c:v>
                </c:pt>
                <c:pt idx="2422">
                  <c:v>1.5983000000000001</c:v>
                </c:pt>
                <c:pt idx="2423">
                  <c:v>1.5974999999999999</c:v>
                </c:pt>
                <c:pt idx="2424">
                  <c:v>1.59554</c:v>
                </c:pt>
                <c:pt idx="2425">
                  <c:v>1.5919099999999999</c:v>
                </c:pt>
                <c:pt idx="2426">
                  <c:v>1.5898399999999999</c:v>
                </c:pt>
                <c:pt idx="2427">
                  <c:v>1.58616</c:v>
                </c:pt>
                <c:pt idx="2428">
                  <c:v>1.58371</c:v>
                </c:pt>
                <c:pt idx="2429">
                  <c:v>1.57925</c:v>
                </c:pt>
                <c:pt idx="2430">
                  <c:v>1.5783499999999999</c:v>
                </c:pt>
                <c:pt idx="2431">
                  <c:v>1.5732600000000001</c:v>
                </c:pt>
                <c:pt idx="2432">
                  <c:v>1.5699000000000001</c:v>
                </c:pt>
                <c:pt idx="2433">
                  <c:v>1.56952</c:v>
                </c:pt>
                <c:pt idx="2434">
                  <c:v>1.5681400000000001</c:v>
                </c:pt>
                <c:pt idx="2435">
                  <c:v>1.5669500000000001</c:v>
                </c:pt>
                <c:pt idx="2436">
                  <c:v>1.5675300000000001</c:v>
                </c:pt>
                <c:pt idx="2437">
                  <c:v>1.5672699999999999</c:v>
                </c:pt>
                <c:pt idx="2438">
                  <c:v>1.56724</c:v>
                </c:pt>
                <c:pt idx="2439">
                  <c:v>1.5671600000000001</c:v>
                </c:pt>
                <c:pt idx="2440">
                  <c:v>1.56704</c:v>
                </c:pt>
                <c:pt idx="2441">
                  <c:v>1.5669999999999999</c:v>
                </c:pt>
                <c:pt idx="2442">
                  <c:v>1.56698</c:v>
                </c:pt>
                <c:pt idx="2443">
                  <c:v>1.56697</c:v>
                </c:pt>
                <c:pt idx="2444">
                  <c:v>1.5669200000000001</c:v>
                </c:pt>
                <c:pt idx="2445">
                  <c:v>1.5667199999999999</c:v>
                </c:pt>
                <c:pt idx="2446">
                  <c:v>1.56671</c:v>
                </c:pt>
                <c:pt idx="2447">
                  <c:v>1.56671</c:v>
                </c:pt>
                <c:pt idx="2448">
                  <c:v>1.56671</c:v>
                </c:pt>
                <c:pt idx="2449">
                  <c:v>1.56671</c:v>
                </c:pt>
                <c:pt idx="2450">
                  <c:v>1.56671</c:v>
                </c:pt>
                <c:pt idx="2451">
                  <c:v>1.5667</c:v>
                </c:pt>
                <c:pt idx="2452">
                  <c:v>1.5667</c:v>
                </c:pt>
                <c:pt idx="2453">
                  <c:v>1.5666899999999999</c:v>
                </c:pt>
                <c:pt idx="2454">
                  <c:v>1.5666800000000001</c:v>
                </c:pt>
                <c:pt idx="2455">
                  <c:v>1.5666599999999999</c:v>
                </c:pt>
                <c:pt idx="2456">
                  <c:v>1.5666500000000001</c:v>
                </c:pt>
                <c:pt idx="2457">
                  <c:v>1.56664</c:v>
                </c:pt>
                <c:pt idx="2458">
                  <c:v>1.56663</c:v>
                </c:pt>
                <c:pt idx="2459">
                  <c:v>1.5666199999999999</c:v>
                </c:pt>
                <c:pt idx="2460">
                  <c:v>1.5666100000000001</c:v>
                </c:pt>
                <c:pt idx="2461">
                  <c:v>1.5666100000000001</c:v>
                </c:pt>
                <c:pt idx="2462">
                  <c:v>1.5666100000000001</c:v>
                </c:pt>
                <c:pt idx="2463">
                  <c:v>1.5666</c:v>
                </c:pt>
                <c:pt idx="2464">
                  <c:v>1.5666</c:v>
                </c:pt>
                <c:pt idx="2465">
                  <c:v>1.5666</c:v>
                </c:pt>
                <c:pt idx="2466">
                  <c:v>1.5666</c:v>
                </c:pt>
                <c:pt idx="2467">
                  <c:v>1.5666</c:v>
                </c:pt>
                <c:pt idx="2468">
                  <c:v>1.5666</c:v>
                </c:pt>
                <c:pt idx="2469">
                  <c:v>1.5666</c:v>
                </c:pt>
                <c:pt idx="2470">
                  <c:v>1.5666</c:v>
                </c:pt>
                <c:pt idx="2471">
                  <c:v>1.5666</c:v>
                </c:pt>
                <c:pt idx="2472">
                  <c:v>1.5666</c:v>
                </c:pt>
                <c:pt idx="2473">
                  <c:v>1.5665800000000001</c:v>
                </c:pt>
                <c:pt idx="2474">
                  <c:v>1.56073</c:v>
                </c:pt>
                <c:pt idx="2475">
                  <c:v>1.55223</c:v>
                </c:pt>
                <c:pt idx="2476">
                  <c:v>1.5325800000000001</c:v>
                </c:pt>
                <c:pt idx="2477">
                  <c:v>1.51003</c:v>
                </c:pt>
                <c:pt idx="2478">
                  <c:v>1.4926699999999999</c:v>
                </c:pt>
                <c:pt idx="2479">
                  <c:v>1.48098</c:v>
                </c:pt>
                <c:pt idx="2480">
                  <c:v>1.4787399999999999</c:v>
                </c:pt>
                <c:pt idx="2481">
                  <c:v>1.41404</c:v>
                </c:pt>
                <c:pt idx="2482">
                  <c:v>1.3976900000000001</c:v>
                </c:pt>
                <c:pt idx="2483">
                  <c:v>1.3851599999999999</c:v>
                </c:pt>
                <c:pt idx="2484">
                  <c:v>1.3755299999999999</c:v>
                </c:pt>
                <c:pt idx="2485">
                  <c:v>1.34354</c:v>
                </c:pt>
                <c:pt idx="2486">
                  <c:v>1.3293200000000001</c:v>
                </c:pt>
                <c:pt idx="2487">
                  <c:v>1.2502899999999999</c:v>
                </c:pt>
                <c:pt idx="2488">
                  <c:v>1.2051000000000001</c:v>
                </c:pt>
                <c:pt idx="2489">
                  <c:v>1.17631</c:v>
                </c:pt>
                <c:pt idx="2490">
                  <c:v>1.14679</c:v>
                </c:pt>
                <c:pt idx="2491">
                  <c:v>1.0831200000000001</c:v>
                </c:pt>
                <c:pt idx="2492">
                  <c:v>1.0506599999999999</c:v>
                </c:pt>
                <c:pt idx="2493">
                  <c:v>1.02854</c:v>
                </c:pt>
                <c:pt idx="2494">
                  <c:v>0.99180800000000002</c:v>
                </c:pt>
                <c:pt idx="2495">
                  <c:v>0.97090699999999996</c:v>
                </c:pt>
                <c:pt idx="2496">
                  <c:v>0.93722499999999997</c:v>
                </c:pt>
                <c:pt idx="2497">
                  <c:v>0.91856599999999999</c:v>
                </c:pt>
                <c:pt idx="2498">
                  <c:v>0.90089200000000003</c:v>
                </c:pt>
                <c:pt idx="2499">
                  <c:v>0.87257099999999999</c:v>
                </c:pt>
                <c:pt idx="2500">
                  <c:v>0.83060900000000004</c:v>
                </c:pt>
                <c:pt idx="2501">
                  <c:v>0.82624299999999995</c:v>
                </c:pt>
                <c:pt idx="2502">
                  <c:v>0.80222499999999997</c:v>
                </c:pt>
                <c:pt idx="2503">
                  <c:v>0.77611799999999997</c:v>
                </c:pt>
                <c:pt idx="2504">
                  <c:v>0.758185</c:v>
                </c:pt>
                <c:pt idx="2505">
                  <c:v>0.74927200000000005</c:v>
                </c:pt>
                <c:pt idx="2506">
                  <c:v>0.74075400000000002</c:v>
                </c:pt>
                <c:pt idx="2507">
                  <c:v>0.72058699999999998</c:v>
                </c:pt>
                <c:pt idx="2508">
                  <c:v>0.70238400000000001</c:v>
                </c:pt>
                <c:pt idx="2509">
                  <c:v>0.70155900000000004</c:v>
                </c:pt>
                <c:pt idx="2510">
                  <c:v>0.67783300000000002</c:v>
                </c:pt>
                <c:pt idx="2511">
                  <c:v>0.67502600000000001</c:v>
                </c:pt>
                <c:pt idx="2512">
                  <c:v>0.66697099999999998</c:v>
                </c:pt>
                <c:pt idx="2513">
                  <c:v>0.658972</c:v>
                </c:pt>
                <c:pt idx="2514">
                  <c:v>0.65179200000000004</c:v>
                </c:pt>
                <c:pt idx="2515">
                  <c:v>0.63204800000000005</c:v>
                </c:pt>
                <c:pt idx="2516">
                  <c:v>0.61001399999999995</c:v>
                </c:pt>
                <c:pt idx="2517">
                  <c:v>0.59344200000000003</c:v>
                </c:pt>
                <c:pt idx="2518">
                  <c:v>0.58232799999999996</c:v>
                </c:pt>
                <c:pt idx="2519">
                  <c:v>0.57214200000000004</c:v>
                </c:pt>
                <c:pt idx="2520">
                  <c:v>0.56279599999999996</c:v>
                </c:pt>
                <c:pt idx="2521">
                  <c:v>0.54871199999999998</c:v>
                </c:pt>
                <c:pt idx="2522">
                  <c:v>0.54088899999999995</c:v>
                </c:pt>
                <c:pt idx="2523">
                  <c:v>0.53004700000000005</c:v>
                </c:pt>
                <c:pt idx="2524">
                  <c:v>0.51609799999999995</c:v>
                </c:pt>
                <c:pt idx="2525">
                  <c:v>0.50338499999999997</c:v>
                </c:pt>
                <c:pt idx="2526">
                  <c:v>0.47388599999999997</c:v>
                </c:pt>
                <c:pt idx="2527">
                  <c:v>0.44300099999999998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46C-4FA1-A565-998D7688C3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05184"/>
        <c:axId val="113820032"/>
      </c:scatterChart>
      <c:valAx>
        <c:axId val="113805184"/>
        <c:scaling>
          <c:orientation val="minMax"/>
          <c:max val="3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Energy (MeV)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3820032"/>
        <c:crosses val="autoZero"/>
        <c:crossBetween val="midCat"/>
      </c:valAx>
      <c:valAx>
        <c:axId val="113820032"/>
        <c:scaling>
          <c:orientation val="minMax"/>
          <c:max val="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Microscopic cross-section (b)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38051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6125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631" y="4718072"/>
            <a:ext cx="4981238" cy="446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90488" indent="-90488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5" indent="-9207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700" indent="-8572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88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75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63" indent="-90488" algn="l" defTabSz="457200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50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38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50" indent="-88900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7219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5219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5277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9918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5223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171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2592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1821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U:\20160506_PSI_Luftbild_029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2401" y="282698"/>
            <a:ext cx="5674015" cy="33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>
          <a:xfrm>
            <a:off x="814387" y="4572000"/>
            <a:ext cx="7969249" cy="1388939"/>
          </a:xfrm>
        </p:spPr>
        <p:txBody>
          <a:bodyPr/>
          <a:lstStyle>
            <a:lvl1pPr>
              <a:defRPr sz="30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814388" y="4140000"/>
            <a:ext cx="7969249" cy="3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8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-2" y="282698"/>
            <a:ext cx="25344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12" name="Bild 2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3" y="548680"/>
            <a:ext cx="1219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"/>
          <p:cNvSpPr>
            <a:spLocks noChangeArrowheads="1"/>
          </p:cNvSpPr>
          <p:nvPr userDrawn="1"/>
        </p:nvSpPr>
        <p:spPr bwMode="auto">
          <a:xfrm>
            <a:off x="5292080" y="3412620"/>
            <a:ext cx="3024336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1100" b="1" i="0" kern="0" spc="30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424000" y="282698"/>
            <a:ext cx="7200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5" name="Rechteck 15"/>
          <p:cNvSpPr>
            <a:spLocks noChangeArrowheads="1"/>
          </p:cNvSpPr>
          <p:nvPr userDrawn="1"/>
        </p:nvSpPr>
        <p:spPr bwMode="auto">
          <a:xfrm>
            <a:off x="828000" y="6138863"/>
            <a:ext cx="720725" cy="719137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6807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39" y="1484782"/>
            <a:ext cx="7885633" cy="4608514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88" y="1341438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0" y="1337869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16" y="1449803"/>
            <a:ext cx="3781425" cy="4571585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28" y="1446234"/>
            <a:ext cx="3781425" cy="4575154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03648" y="3068960"/>
            <a:ext cx="6802664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U:\20160506_PSI_Luftbild_029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00" y="1019811"/>
            <a:ext cx="8370753" cy="55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774000" y="1019810"/>
            <a:ext cx="2289712" cy="557783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 anchor="t" anchorCtr="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13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>
            <a:spLocks noChangeArrowheads="1"/>
          </p:cNvSpPr>
          <p:nvPr userDrawn="1"/>
        </p:nvSpPr>
        <p:spPr bwMode="auto">
          <a:xfrm>
            <a:off x="0" y="1019811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00" y="291600"/>
            <a:ext cx="6708025" cy="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Folientitel</a:t>
            </a:r>
            <a:r>
              <a:rPr lang="en-GB" noProof="0" dirty="0"/>
              <a:t> </a:t>
            </a:r>
            <a:r>
              <a:rPr lang="en-GB" noProof="0" dirty="0" err="1"/>
              <a:t>eingeben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6661150"/>
            <a:ext cx="575742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0" y="1412875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2988" y="1341438"/>
            <a:ext cx="7742237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</p:sldLayoutIdLst>
  <p:transition spd="med"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600" indent="1841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73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6pPr>
      <a:lvl7pPr marL="1257300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7pPr>
      <a:lvl8pPr marL="143668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8pPr>
      <a:lvl9pPr marL="1614488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14387" y="4210408"/>
            <a:ext cx="7969249" cy="1522848"/>
          </a:xfrm>
        </p:spPr>
        <p:txBody>
          <a:bodyPr/>
          <a:lstStyle/>
          <a:p>
            <a:r>
              <a:rPr lang="en-GB" dirty="0"/>
              <a:t>Development of energy-selective and element-sensitive imaging using a compact D-D fast-neutron generator</a:t>
            </a:r>
            <a:endParaRPr lang="de-DE" dirty="0"/>
          </a:p>
        </p:txBody>
      </p:sp>
      <p:sp>
        <p:nvSpPr>
          <p:cNvPr id="6" name="Untertitel 5"/>
          <p:cNvSpPr>
            <a:spLocks noGrp="1"/>
          </p:cNvSpPr>
          <p:nvPr>
            <p:ph type="subTitle" sz="quarter" idx="1"/>
          </p:nvPr>
        </p:nvSpPr>
        <p:spPr>
          <a:xfrm>
            <a:off x="814388" y="3789040"/>
            <a:ext cx="8150100" cy="364520"/>
          </a:xfrm>
        </p:spPr>
        <p:txBody>
          <a:bodyPr/>
          <a:lstStyle/>
          <a:p>
            <a:r>
              <a:rPr lang="en-GB" dirty="0"/>
              <a:t>Benoit Soubelet</a:t>
            </a:r>
            <a:r>
              <a:rPr lang="en-GB" b="0" dirty="0"/>
              <a:t>, Dr Robert Adams, Heiko Kromer, Dr Robert </a:t>
            </a:r>
            <a:r>
              <a:rPr lang="en-GB" b="0" dirty="0" err="1"/>
              <a:t>Zboray</a:t>
            </a:r>
            <a:r>
              <a:rPr lang="en-GB" b="0" dirty="0"/>
              <a:t>, Dr H.-M. </a:t>
            </a:r>
            <a:r>
              <a:rPr lang="en-GB" b="0" dirty="0" err="1"/>
              <a:t>Prasser</a:t>
            </a:r>
            <a:endParaRPr lang="en-GB" b="0" dirty="0"/>
          </a:p>
        </p:txBody>
      </p:sp>
      <p:sp>
        <p:nvSpPr>
          <p:cNvPr id="7" name="Textfeld 6"/>
          <p:cNvSpPr txBox="1"/>
          <p:nvPr/>
        </p:nvSpPr>
        <p:spPr>
          <a:xfrm>
            <a:off x="814387" y="5733256"/>
            <a:ext cx="6853957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b="1" dirty="0">
                <a:solidFill>
                  <a:srgbClr val="969696"/>
                </a:solidFill>
              </a:rPr>
              <a:t>WCNR 11 – Sydney – September 2</a:t>
            </a:r>
            <a:r>
              <a:rPr lang="en-GB" sz="1800" b="1" baseline="30000" dirty="0">
                <a:solidFill>
                  <a:srgbClr val="969696"/>
                </a:solidFill>
              </a:rPr>
              <a:t>nd</a:t>
            </a:r>
            <a:r>
              <a:rPr lang="en-GB" sz="1800" b="1" dirty="0">
                <a:solidFill>
                  <a:srgbClr val="969696"/>
                </a:solidFill>
              </a:rPr>
              <a:t>-7</a:t>
            </a:r>
            <a:r>
              <a:rPr lang="en-GB" sz="1800" b="1" baseline="30000" dirty="0">
                <a:solidFill>
                  <a:srgbClr val="969696"/>
                </a:solidFill>
              </a:rPr>
              <a:t>th</a:t>
            </a:r>
            <a:r>
              <a:rPr lang="en-GB" sz="1800" b="1" dirty="0">
                <a:solidFill>
                  <a:srgbClr val="969696"/>
                </a:solidFill>
              </a:rPr>
              <a:t> 2018</a:t>
            </a:r>
            <a:endParaRPr lang="en-GB" sz="1800" b="1" kern="1000" spc="30" dirty="0">
              <a:solidFill>
                <a:srgbClr val="969696"/>
              </a:solidFill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5951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8FA05E-9997-445E-8F64-DD9D42072C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58474" y="1219273"/>
            <a:ext cx="3871118" cy="460684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/>
              <a:t>5-cm iron pipe with mix of water and oil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D2EC70-CED6-4721-BBD0-6C7EEB84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elemental contrast with fast neutrons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DA0D6-3C37-40B3-8161-CF36BF726B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4181EC2-67B9-4344-915F-4EBEB7E48DFB}"/>
                  </a:ext>
                </a:extLst>
              </p:cNvPr>
              <p:cNvSpPr/>
              <p:nvPr/>
            </p:nvSpPr>
            <p:spPr>
              <a:xfrm>
                <a:off x="1795407" y="6377136"/>
                <a:ext cx="5553187" cy="3983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CH" sz="1400" b="0" dirty="0"/>
                  <a:t>water</a:t>
                </a:r>
                <a14:m>
                  <m:oMath xmlns:m="http://schemas.openxmlformats.org/officeDocument/2006/math">
                    <m:r>
                      <a:rPr lang="de-CH" sz="1400" b="0" i="1" dirty="0" smtClean="0">
                        <a:latin typeface="Cambria Math" panose="02040503050406030204" pitchFamily="18" charset="0"/>
                      </a:rPr>
                      <m:t> →</m:t>
                    </m:r>
                    <m:f>
                      <m:f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𝐻</m:t>
                        </m:r>
                      </m:den>
                    </m:f>
                    <m:r>
                      <a:rPr lang="en-US" sz="1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1400" i="1" dirty="0">
                        <a:latin typeface="Cambria Math" panose="02040503050406030204" pitchFamily="18" charset="0"/>
                      </a:rPr>
                      <m:t>0,</m:t>
                    </m:r>
                    <m:f>
                      <m:f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𝐻</m:t>
                        </m:r>
                      </m:den>
                    </m:f>
                    <m:r>
                      <a:rPr lang="en-US" sz="1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1400" i="1" dirty="0">
                        <a:latin typeface="Cambria Math" panose="02040503050406030204" pitchFamily="18" charset="0"/>
                      </a:rPr>
                      <m:t>0,</m:t>
                    </m:r>
                    <m:f>
                      <m:f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𝑂</m:t>
                        </m:r>
                      </m:num>
                      <m:den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𝐻</m:t>
                        </m:r>
                      </m:den>
                    </m:f>
                    <m:r>
                      <a:rPr lang="en-US" sz="1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1400" i="1" dirty="0">
                        <a:latin typeface="Cambria Math" panose="02040503050406030204" pitchFamily="18" charset="0"/>
                      </a:rPr>
                      <m:t>0.5</m:t>
                    </m:r>
                  </m:oMath>
                </a14:m>
                <a:r>
                  <a:rPr lang="de-CH" sz="1400" b="0" dirty="0"/>
                  <a:t> and oil</a:t>
                </a:r>
                <a14:m>
                  <m:oMath xmlns:m="http://schemas.openxmlformats.org/officeDocument/2006/math">
                    <m:r>
                      <a:rPr lang="de-CH" sz="1400" b="0" i="1" dirty="0" smtClean="0">
                        <a:latin typeface="Cambria Math" panose="02040503050406030204" pitchFamily="18" charset="0"/>
                      </a:rPr>
                      <m:t> →</m:t>
                    </m:r>
                    <m:f>
                      <m:f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𝐻</m:t>
                        </m:r>
                      </m:den>
                    </m:f>
                    <m:r>
                      <a:rPr lang="en-US" sz="1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1400" i="1" dirty="0">
                        <a:latin typeface="Cambria Math" panose="02040503050406030204" pitchFamily="18" charset="0"/>
                      </a:rPr>
                      <m:t>0.68,</m:t>
                    </m:r>
                    <m:f>
                      <m:f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𝐻</m:t>
                        </m:r>
                      </m:den>
                    </m:f>
                    <m:r>
                      <a:rPr lang="en-US" sz="1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1400" i="1" dirty="0">
                        <a:latin typeface="Cambria Math" panose="02040503050406030204" pitchFamily="18" charset="0"/>
                      </a:rPr>
                      <m:t>0.002,</m:t>
                    </m:r>
                    <m:f>
                      <m:f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𝑂</m:t>
                        </m:r>
                      </m:num>
                      <m:den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𝐻</m:t>
                        </m:r>
                      </m:den>
                    </m:f>
                    <m:r>
                      <a:rPr lang="en-US" sz="1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1400" i="1" dirty="0">
                        <a:latin typeface="Cambria Math" panose="02040503050406030204" pitchFamily="18" charset="0"/>
                      </a:rPr>
                      <m:t>0.007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4181EC2-67B9-4344-915F-4EBEB7E48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407" y="6377136"/>
                <a:ext cx="5553187" cy="398314"/>
              </a:xfrm>
              <a:prstGeom prst="rect">
                <a:avLst/>
              </a:prstGeom>
              <a:blipFill>
                <a:blip r:embed="rId2"/>
                <a:stretch>
                  <a:fillRect l="-330"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360E9CD-8092-408A-8920-A517BC4A890C}"/>
              </a:ext>
            </a:extLst>
          </p:cNvPr>
          <p:cNvSpPr txBox="1"/>
          <p:nvPr/>
        </p:nvSpPr>
        <p:spPr>
          <a:xfrm>
            <a:off x="107504" y="6165304"/>
            <a:ext cx="8928992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>
                <a:latin typeface="+mn-lt"/>
                <a:cs typeface="Franklin Gothic Book"/>
              </a:rPr>
              <a:t>5e7 n/s, 90 CT projections, every 10 deg, 600s/CT (120h), 2mm, HCNO guess, Gaussian noise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E50482-29A7-47A0-89A8-F77F749C6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59" y="2068055"/>
            <a:ext cx="7560000" cy="40082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29C29-4A13-48C6-8AD5-5C4F6CAFA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710845"/>
            <a:ext cx="1851370" cy="12342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1F6C97-9355-43AB-A5BE-F8960C19B18C}"/>
              </a:ext>
            </a:extLst>
          </p:cNvPr>
          <p:cNvSpPr/>
          <p:nvPr/>
        </p:nvSpPr>
        <p:spPr bwMode="auto">
          <a:xfrm>
            <a:off x="1031852" y="4064987"/>
            <a:ext cx="2244004" cy="2002659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B91486-0949-48FC-8E1D-50FB96E93130}"/>
              </a:ext>
            </a:extLst>
          </p:cNvPr>
          <p:cNvSpPr/>
          <p:nvPr/>
        </p:nvSpPr>
        <p:spPr bwMode="auto">
          <a:xfrm>
            <a:off x="6360444" y="2041267"/>
            <a:ext cx="2244004" cy="2002659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07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8" grpId="0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F8B0B-85FC-45CA-85E5-376AB6F26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C225EB-0A97-420E-9E68-D3344BD69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2420888"/>
            <a:ext cx="6802664" cy="648072"/>
          </a:xfrm>
        </p:spPr>
        <p:txBody>
          <a:bodyPr/>
          <a:lstStyle/>
          <a:p>
            <a:r>
              <a:rPr lang="en-US" dirty="0"/>
              <a:t>That was all theoretical.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E5388B21-1FBA-4FD2-9D4B-3D1E7273C031}"/>
              </a:ext>
            </a:extLst>
          </p:cNvPr>
          <p:cNvSpPr txBox="1">
            <a:spLocks/>
          </p:cNvSpPr>
          <p:nvPr/>
        </p:nvSpPr>
        <p:spPr bwMode="auto">
          <a:xfrm>
            <a:off x="1403648" y="4077072"/>
            <a:ext cx="680266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work package: feasibility study</a:t>
            </a:r>
          </a:p>
        </p:txBody>
      </p:sp>
    </p:spTree>
    <p:extLst>
      <p:ext uri="{BB962C8B-B14F-4D97-AF65-F5344CB8AC3E}">
        <p14:creationId xmlns:p14="http://schemas.microsoft.com/office/powerpoint/2010/main" val="259623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57E639E-5F29-4992-BD0E-0458AD21C0C9}"/>
              </a:ext>
            </a:extLst>
          </p:cNvPr>
          <p:cNvGrpSpPr>
            <a:grpSpLocks noChangeAspect="1"/>
          </p:cNvGrpSpPr>
          <p:nvPr/>
        </p:nvGrpSpPr>
        <p:grpSpPr>
          <a:xfrm>
            <a:off x="752763" y="2592477"/>
            <a:ext cx="2880000" cy="2696062"/>
            <a:chOff x="23719263" y="11344636"/>
            <a:chExt cx="5586157" cy="522938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85CC96-1380-4ADD-954A-CB0A947DC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19263" y="11344636"/>
              <a:ext cx="5586157" cy="5229383"/>
            </a:xfrm>
            <a:prstGeom prst="rect">
              <a:avLst/>
            </a:prstGeom>
            <a:ln w="76200">
              <a:solidFill>
                <a:srgbClr val="C00000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C7D41D-F3CD-43C8-910E-44277D9EB4D4}"/>
                </a:ext>
              </a:extLst>
            </p:cNvPr>
            <p:cNvSpPr txBox="1"/>
            <p:nvPr/>
          </p:nvSpPr>
          <p:spPr>
            <a:xfrm>
              <a:off x="26487437" y="11402654"/>
              <a:ext cx="1653444" cy="101200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de-CH" sz="1400" kern="1000" spc="30" dirty="0">
                  <a:latin typeface="+mn-lt"/>
                  <a:cs typeface="Franklin Gothic Book"/>
                </a:rPr>
                <a:t>Neutron</a:t>
              </a:r>
              <a:br>
                <a:rPr lang="de-CH" sz="1400" kern="1000" spc="30" dirty="0">
                  <a:latin typeface="+mn-lt"/>
                  <a:cs typeface="Franklin Gothic Book"/>
                </a:rPr>
              </a:br>
              <a:r>
                <a:rPr lang="en-US" sz="1400" kern="1000" spc="30" dirty="0">
                  <a:latin typeface="+mn-lt"/>
                  <a:cs typeface="Franklin Gothic Book"/>
                </a:rPr>
                <a:t>detectors</a:t>
              </a:r>
              <a:endParaRPr lang="en-US" sz="1400" kern="1000" spc="30" baseline="-25000" dirty="0">
                <a:latin typeface="+mn-lt"/>
                <a:cs typeface="Franklin Gothic Book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F44F857-7ABC-4D61-8E7B-E63F45D16CC2}"/>
                </a:ext>
              </a:extLst>
            </p:cNvPr>
            <p:cNvCxnSpPr>
              <a:cxnSpLocks/>
              <a:stCxn id="18" idx="2"/>
            </p:cNvCxnSpPr>
            <p:nvPr/>
          </p:nvCxnSpPr>
          <p:spPr bwMode="auto">
            <a:xfrm>
              <a:off x="27314159" y="12414658"/>
              <a:ext cx="0" cy="1133861"/>
            </a:xfrm>
            <a:prstGeom prst="straightConnector1">
              <a:avLst/>
            </a:prstGeom>
            <a:ln w="76200">
              <a:solidFill>
                <a:srgbClr val="C50006"/>
              </a:solidFill>
              <a:headEnd type="none" w="med" len="med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101059-9670-44B9-A818-974F5996766B}"/>
                </a:ext>
              </a:extLst>
            </p:cNvPr>
            <p:cNvSpPr txBox="1"/>
            <p:nvPr/>
          </p:nvSpPr>
          <p:spPr>
            <a:xfrm>
              <a:off x="23898550" y="11436788"/>
              <a:ext cx="1584000" cy="439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de-CH" sz="1400" kern="1000" spc="30" dirty="0">
                  <a:latin typeface="+mn-lt"/>
                  <a:cs typeface="Franklin Gothic Book"/>
                </a:rPr>
                <a:t>Sample</a:t>
              </a:r>
              <a:endParaRPr lang="en-US" sz="1400" kern="1000" spc="30" baseline="-25000" dirty="0" err="1">
                <a:latin typeface="+mn-lt"/>
                <a:cs typeface="Franklin Gothic Book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3B66922-7DDC-43A7-955E-494C4F07F43B}"/>
                </a:ext>
              </a:extLst>
            </p:cNvPr>
            <p:cNvCxnSpPr>
              <a:cxnSpLocks/>
              <a:stCxn id="20" idx="2"/>
            </p:cNvCxnSpPr>
            <p:nvPr/>
          </p:nvCxnSpPr>
          <p:spPr bwMode="auto">
            <a:xfrm flipH="1">
              <a:off x="24324255" y="11875988"/>
              <a:ext cx="366295" cy="2680893"/>
            </a:xfrm>
            <a:prstGeom prst="straightConnector1">
              <a:avLst/>
            </a:prstGeom>
            <a:ln w="76200">
              <a:solidFill>
                <a:srgbClr val="C50006"/>
              </a:solidFill>
              <a:headEnd type="none" w="med" len="med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AD15DD-CE5B-4D2E-9D44-46B5EA569B8D}"/>
                </a:ext>
              </a:extLst>
            </p:cNvPr>
            <p:cNvSpPr txBox="1"/>
            <p:nvPr/>
          </p:nvSpPr>
          <p:spPr>
            <a:xfrm>
              <a:off x="26706615" y="15774157"/>
              <a:ext cx="1951035" cy="58150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de-CH" sz="1400" kern="1000" spc="30" dirty="0">
                  <a:latin typeface="+mn-lt"/>
                  <a:cs typeface="Franklin Gothic Book"/>
                </a:rPr>
                <a:t>Electronics</a:t>
              </a:r>
              <a:endParaRPr lang="en-US" sz="1400" kern="1000" spc="30" baseline="-25000" dirty="0" err="1">
                <a:latin typeface="+mn-lt"/>
                <a:cs typeface="Franklin Gothic Book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EC0E100-F3E0-428E-B441-FFF613E65303}"/>
                </a:ext>
              </a:extLst>
            </p:cNvPr>
            <p:cNvCxnSpPr>
              <a:cxnSpLocks/>
              <a:stCxn id="22" idx="0"/>
            </p:cNvCxnSpPr>
            <p:nvPr/>
          </p:nvCxnSpPr>
          <p:spPr bwMode="auto">
            <a:xfrm flipV="1">
              <a:off x="27682133" y="14934894"/>
              <a:ext cx="0" cy="839263"/>
            </a:xfrm>
            <a:prstGeom prst="straightConnector1">
              <a:avLst/>
            </a:prstGeom>
            <a:ln w="76200">
              <a:solidFill>
                <a:srgbClr val="C50006"/>
              </a:solidFill>
              <a:headEnd type="none" w="med" len="med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2A34BE-6A15-4E7E-B0A5-59B398AFEC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2988" y="1341438"/>
            <a:ext cx="7489452" cy="4679950"/>
          </a:xfrm>
        </p:spPr>
        <p:txBody>
          <a:bodyPr/>
          <a:lstStyle/>
          <a:p>
            <a:r>
              <a:rPr lang="en-US" dirty="0"/>
              <a:t>Automated goniometric measurement setup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r>
              <a:rPr lang="en-US" dirty="0"/>
              <a:t>Proof of principle with selected samples </a:t>
            </a:r>
          </a:p>
          <a:p>
            <a:pPr lvl="1"/>
            <a:r>
              <a:rPr lang="en-US" dirty="0"/>
              <a:t>Alumina, magnesia, water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749E0A-DC88-4E09-B2C7-21B48C43F1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1E27A9-7A01-4952-84ED-6CF283D34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Feasibility study with custom setup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DD7694-A2E6-459A-95F1-B657900E7C3D}"/>
              </a:ext>
            </a:extLst>
          </p:cNvPr>
          <p:cNvSpPr txBox="1"/>
          <p:nvPr/>
        </p:nvSpPr>
        <p:spPr>
          <a:xfrm>
            <a:off x="6040357" y="5830346"/>
            <a:ext cx="1665254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i="1" kern="1000" spc="30" dirty="0">
                <a:latin typeface="+mn-lt"/>
                <a:cs typeface="Franklin Gothic Book"/>
              </a:rPr>
              <a:t>1</a:t>
            </a:r>
            <a:r>
              <a:rPr lang="en-US" i="1" kern="1000" spc="30" baseline="30000" dirty="0">
                <a:latin typeface="+mn-lt"/>
                <a:cs typeface="Franklin Gothic Book"/>
              </a:rPr>
              <a:t>st</a:t>
            </a:r>
            <a:r>
              <a:rPr lang="en-US" i="1" kern="1000" spc="30" dirty="0">
                <a:latin typeface="+mn-lt"/>
                <a:cs typeface="Franklin Gothic Book"/>
              </a:rPr>
              <a:t> journal article</a:t>
            </a:r>
            <a:br>
              <a:rPr lang="en-US" i="1" kern="1000" spc="30" dirty="0">
                <a:latin typeface="+mn-lt"/>
                <a:cs typeface="Franklin Gothic Book"/>
              </a:rPr>
            </a:br>
            <a:r>
              <a:rPr lang="en-US" i="1" kern="1000" spc="30" dirty="0">
                <a:latin typeface="+mn-lt"/>
                <a:cs typeface="Franklin Gothic Book"/>
              </a:rPr>
              <a:t>with all details</a:t>
            </a:r>
            <a:br>
              <a:rPr lang="en-US" i="1" kern="1000" spc="30" dirty="0">
                <a:latin typeface="+mn-lt"/>
                <a:cs typeface="Franklin Gothic Book"/>
              </a:rPr>
            </a:br>
            <a:r>
              <a:rPr lang="en-US" i="1" kern="1000" spc="30" dirty="0">
                <a:latin typeface="+mn-lt"/>
                <a:cs typeface="Franklin Gothic Book"/>
              </a:rPr>
              <a:t>(under review)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299A1E8-C4F8-4B60-B0DA-400450E7E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836" y="1936246"/>
            <a:ext cx="4776786" cy="3705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F19469E-99F2-46A8-AEC0-7724C49EF1B7}"/>
              </a:ext>
            </a:extLst>
          </p:cNvPr>
          <p:cNvSpPr/>
          <p:nvPr/>
        </p:nvSpPr>
        <p:spPr>
          <a:xfrm>
            <a:off x="7025585" y="2377627"/>
            <a:ext cx="1883796" cy="1339405"/>
          </a:xfrm>
          <a:prstGeom prst="rect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4BCB92-1F8F-493F-B8F3-ABFCA0E2E912}"/>
              </a:ext>
            </a:extLst>
          </p:cNvPr>
          <p:cNvSpPr txBox="1"/>
          <p:nvPr/>
        </p:nvSpPr>
        <p:spPr>
          <a:xfrm>
            <a:off x="6231769" y="4248583"/>
            <a:ext cx="478470" cy="3025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latin typeface="+mn-lt"/>
                <a:cs typeface="Franklin Gothic Book"/>
              </a:rPr>
              <a:t>1m</a:t>
            </a:r>
            <a:endParaRPr lang="en-US" sz="1800" kern="1000" spc="30" baseline="-25000" dirty="0">
              <a:latin typeface="+mn-lt"/>
              <a:cs typeface="Franklin Gothic Book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91AA67D-1BC4-4984-A51A-5A53CE46DF77}"/>
              </a:ext>
            </a:extLst>
          </p:cNvPr>
          <p:cNvSpPr/>
          <p:nvPr/>
        </p:nvSpPr>
        <p:spPr>
          <a:xfrm rot="10433358">
            <a:off x="3396291" y="2441639"/>
            <a:ext cx="4006979" cy="345287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2860BB5-7948-462A-8F6C-AEFBE9589160}"/>
              </a:ext>
            </a:extLst>
          </p:cNvPr>
          <p:cNvCxnSpPr>
            <a:cxnSpLocks/>
          </p:cNvCxnSpPr>
          <p:nvPr/>
        </p:nvCxnSpPr>
        <p:spPr>
          <a:xfrm flipH="1">
            <a:off x="5946084" y="3144138"/>
            <a:ext cx="368171" cy="1797478"/>
          </a:xfrm>
          <a:prstGeom prst="straightConnector1">
            <a:avLst/>
          </a:prstGeom>
          <a:solidFill>
            <a:srgbClr val="C00000"/>
          </a:solidFill>
          <a:ln w="76200">
            <a:solidFill>
              <a:schemeClr val="accent1"/>
            </a:solidFill>
            <a:headEnd type="triangle"/>
            <a:tailEnd type="triangle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65E28BFC-99DF-4229-906F-A02E1B855C78}"/>
              </a:ext>
            </a:extLst>
          </p:cNvPr>
          <p:cNvSpPr/>
          <p:nvPr/>
        </p:nvSpPr>
        <p:spPr bwMode="auto">
          <a:xfrm rot="6770195">
            <a:off x="6197978" y="2868669"/>
            <a:ext cx="2376264" cy="1512142"/>
          </a:xfrm>
          <a:prstGeom prst="arc">
            <a:avLst>
              <a:gd name="adj1" fmla="val 15201724"/>
              <a:gd name="adj2" fmla="val 17977421"/>
            </a:avLst>
          </a:prstGeom>
          <a:ln w="57150"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50EE4063-15E5-49E9-A3DE-5B9D87E5CD6C}"/>
              </a:ext>
            </a:extLst>
          </p:cNvPr>
          <p:cNvSpPr/>
          <p:nvPr/>
        </p:nvSpPr>
        <p:spPr bwMode="auto">
          <a:xfrm rot="13290008" flipV="1">
            <a:off x="6148798" y="2799878"/>
            <a:ext cx="2376264" cy="1512142"/>
          </a:xfrm>
          <a:prstGeom prst="arc">
            <a:avLst>
              <a:gd name="adj1" fmla="val 17535387"/>
              <a:gd name="adj2" fmla="val 19424551"/>
            </a:avLst>
          </a:prstGeom>
          <a:ln w="57150"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32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repeatCount="indefinite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05 -0.01158 L 3.05556E-6 0.00023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5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-0.0125 0.0483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6" grpId="0"/>
      <p:bldP spid="12" grpId="0" animBg="1"/>
      <p:bldP spid="15" grpId="0" animBg="1"/>
      <p:bldP spid="13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CDA28CA-3FBD-4553-9BAA-CB70AD899B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175" y="3717032"/>
            <a:ext cx="3600000" cy="299207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B389061-3345-4B18-A111-BA3F7FB8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agreement of the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41E58F-3229-46F7-ACCC-AD977582E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3902CF-377F-493D-A44B-BA13EFC04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9" y="764704"/>
            <a:ext cx="3844811" cy="28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AC2379-208B-43C3-BCA5-6395769CDC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226" y="764704"/>
            <a:ext cx="3819899" cy="28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D726D4-5010-4A45-9D12-563CFCA550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53" y="3803995"/>
            <a:ext cx="3713737" cy="2880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D0C6778-4056-4EF3-9C2B-C4E886F36B12}"/>
              </a:ext>
            </a:extLst>
          </p:cNvPr>
          <p:cNvGrpSpPr/>
          <p:nvPr/>
        </p:nvGrpSpPr>
        <p:grpSpPr>
          <a:xfrm>
            <a:off x="3713807" y="3356992"/>
            <a:ext cx="3882529" cy="2520280"/>
            <a:chOff x="3713807" y="3356992"/>
            <a:chExt cx="3882529" cy="252028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E77870-8E5E-46CE-9BC5-B736C6047E90}"/>
                </a:ext>
              </a:extLst>
            </p:cNvPr>
            <p:cNvSpPr/>
            <p:nvPr/>
          </p:nvSpPr>
          <p:spPr>
            <a:xfrm>
              <a:off x="3713807" y="3356992"/>
              <a:ext cx="2228495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b="1" cap="none" spc="0" dirty="0">
                  <a:ln/>
                  <a:solidFill>
                    <a:schemeClr val="accent3"/>
                  </a:solidFill>
                  <a:effectLst/>
                </a:rPr>
                <a:t>Some deviations still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7AB1040-C32C-4B33-8BB7-41A7D92006F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76056" y="3717032"/>
              <a:ext cx="2016224" cy="2160240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3B98DF7-30EC-4A03-9BEA-D058FF8147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42303" y="3526270"/>
              <a:ext cx="1654033" cy="982850"/>
            </a:xfrm>
            <a:prstGeom prst="straightConnector1">
              <a:avLst/>
            </a:prstGeom>
            <a:ln w="38100">
              <a:solidFill>
                <a:schemeClr val="accent1"/>
              </a:solidFill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AFBA3FA-B3D6-45BF-97F7-2E54C96BC0AA}"/>
              </a:ext>
            </a:extLst>
          </p:cNvPr>
          <p:cNvSpPr txBox="1"/>
          <p:nvPr/>
        </p:nvSpPr>
        <p:spPr>
          <a:xfrm>
            <a:off x="3657600" y="2708920"/>
            <a:ext cx="914400" cy="3246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>
                <a:latin typeface="+mn-lt"/>
                <a:cs typeface="Franklin Gothic Book"/>
              </a:rPr>
              <a:t>Al</a:t>
            </a:r>
            <a:r>
              <a:rPr lang="en-US" sz="1800" b="1" kern="1000" spc="30" baseline="-25000" dirty="0">
                <a:latin typeface="+mn-lt"/>
                <a:cs typeface="Franklin Gothic Book"/>
              </a:rPr>
              <a:t>2</a:t>
            </a:r>
            <a:r>
              <a:rPr lang="en-US" sz="1800" b="1" kern="1000" spc="30" dirty="0">
                <a:latin typeface="+mn-lt"/>
                <a:cs typeface="Franklin Gothic Book"/>
              </a:rPr>
              <a:t>O</a:t>
            </a:r>
            <a:r>
              <a:rPr lang="en-US" sz="1800" b="1" kern="1000" spc="30" baseline="-25000" dirty="0">
                <a:latin typeface="+mn-lt"/>
                <a:cs typeface="Franklin Gothic Book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C91281-07AC-4599-ADA7-9F9B0D773E0B}"/>
              </a:ext>
            </a:extLst>
          </p:cNvPr>
          <p:cNvSpPr txBox="1"/>
          <p:nvPr/>
        </p:nvSpPr>
        <p:spPr>
          <a:xfrm>
            <a:off x="7730725" y="2708920"/>
            <a:ext cx="914400" cy="3364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>
                <a:latin typeface="+mn-lt"/>
                <a:cs typeface="Franklin Gothic Book"/>
              </a:rPr>
              <a:t>MgO</a:t>
            </a:r>
            <a:endParaRPr lang="en-US" sz="1800" b="1" kern="1000" spc="30" baseline="-25000" dirty="0">
              <a:latin typeface="+mn-lt"/>
              <a:cs typeface="Franklin Gothic Book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862D6C-91C5-4148-B918-2BE997A529F8}"/>
              </a:ext>
            </a:extLst>
          </p:cNvPr>
          <p:cNvSpPr txBox="1"/>
          <p:nvPr/>
        </p:nvSpPr>
        <p:spPr>
          <a:xfrm>
            <a:off x="3713807" y="5863965"/>
            <a:ext cx="914400" cy="3364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>
                <a:latin typeface="+mn-lt"/>
                <a:cs typeface="Franklin Gothic Book"/>
              </a:rPr>
              <a:t>H</a:t>
            </a:r>
            <a:r>
              <a:rPr lang="en-US" sz="1800" b="1" kern="1000" spc="30" baseline="-25000" dirty="0">
                <a:latin typeface="+mn-lt"/>
                <a:cs typeface="Franklin Gothic Book"/>
              </a:rPr>
              <a:t>2</a:t>
            </a:r>
            <a:r>
              <a:rPr lang="en-US" sz="1800" b="1" kern="1000" spc="30" dirty="0">
                <a:latin typeface="+mn-lt"/>
                <a:cs typeface="Franklin Gothic Book"/>
              </a:rPr>
              <a:t>O</a:t>
            </a:r>
            <a:endParaRPr lang="en-US" sz="1800" b="1" kern="1000" spc="30" baseline="-25000" dirty="0">
              <a:latin typeface="+mn-lt"/>
              <a:cs typeface="Franklin Gothic Book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918D49-8F27-4E47-AC36-D91D6756CC4A}"/>
              </a:ext>
            </a:extLst>
          </p:cNvPr>
          <p:cNvSpPr txBox="1"/>
          <p:nvPr/>
        </p:nvSpPr>
        <p:spPr>
          <a:xfrm>
            <a:off x="7568666" y="5756815"/>
            <a:ext cx="914400" cy="3364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b="1" kern="1000" spc="30" dirty="0">
                <a:latin typeface="+mn-lt"/>
                <a:cs typeface="Franklin Gothic Book"/>
              </a:rPr>
              <a:t>Relative</a:t>
            </a:r>
            <a:endParaRPr lang="en-US" sz="1400" b="1" kern="1000" spc="30" baseline="-25000" dirty="0">
              <a:latin typeface="+mn-lt"/>
              <a:cs typeface="Franklin Gothic Book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0EFC01-7572-4821-9BD3-3752772E93C0}"/>
              </a:ext>
            </a:extLst>
          </p:cNvPr>
          <p:cNvSpPr txBox="1"/>
          <p:nvPr/>
        </p:nvSpPr>
        <p:spPr>
          <a:xfrm>
            <a:off x="7568666" y="5949280"/>
            <a:ext cx="914400" cy="3364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b="1" kern="1000" spc="30" dirty="0">
                <a:latin typeface="+mn-lt"/>
                <a:cs typeface="Franklin Gothic Book"/>
              </a:rPr>
              <a:t>difference</a:t>
            </a:r>
            <a:endParaRPr lang="en-US" sz="1400" b="1" kern="1000" spc="30" baseline="-25000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25453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21040-B697-4CD3-B567-6CA808774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D3035B-EB37-4681-9662-5E6BC9E8F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668" y="2420888"/>
            <a:ext cx="6802664" cy="504056"/>
          </a:xfrm>
        </p:spPr>
        <p:txBody>
          <a:bodyPr/>
          <a:lstStyle/>
          <a:p>
            <a:r>
              <a:rPr lang="en-US" dirty="0"/>
              <a:t>What is the main cause of the deviations?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F9157914-77E2-444A-860E-2884CE3DC253}"/>
              </a:ext>
            </a:extLst>
          </p:cNvPr>
          <p:cNvSpPr txBox="1">
            <a:spLocks/>
          </p:cNvSpPr>
          <p:nvPr/>
        </p:nvSpPr>
        <p:spPr bwMode="auto">
          <a:xfrm>
            <a:off x="1161515" y="4293096"/>
            <a:ext cx="68026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dirty="0"/>
              <a:t>How can we correct it to get a robust quantitative method?</a:t>
            </a:r>
          </a:p>
        </p:txBody>
      </p:sp>
    </p:spTree>
    <p:extLst>
      <p:ext uri="{BB962C8B-B14F-4D97-AF65-F5344CB8AC3E}">
        <p14:creationId xmlns:p14="http://schemas.microsoft.com/office/powerpoint/2010/main" val="157003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9DF0C9C3-40F0-4D77-B4C0-825F6CDBD9BE}"/>
              </a:ext>
            </a:extLst>
          </p:cNvPr>
          <p:cNvGrpSpPr/>
          <p:nvPr/>
        </p:nvGrpSpPr>
        <p:grpSpPr>
          <a:xfrm>
            <a:off x="6920086" y="4293096"/>
            <a:ext cx="1108298" cy="1842836"/>
            <a:chOff x="6915050" y="4293096"/>
            <a:chExt cx="1108298" cy="184283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9A0CDA3-625A-41FB-8E86-0EA02182E2FB}"/>
                </a:ext>
              </a:extLst>
            </p:cNvPr>
            <p:cNvSpPr/>
            <p:nvPr/>
          </p:nvSpPr>
          <p:spPr bwMode="auto">
            <a:xfrm>
              <a:off x="6915050" y="4293096"/>
              <a:ext cx="1108298" cy="184283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3AB35EB-9410-4846-8DC7-9B6B7FB3B2C9}"/>
                </a:ext>
              </a:extLst>
            </p:cNvPr>
            <p:cNvSpPr txBox="1"/>
            <p:nvPr/>
          </p:nvSpPr>
          <p:spPr>
            <a:xfrm>
              <a:off x="7007058" y="4303842"/>
              <a:ext cx="914400" cy="30913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400" kern="1000" spc="30" dirty="0">
                  <a:latin typeface="+mn-lt"/>
                  <a:cs typeface="Franklin Gothic Book"/>
                </a:rPr>
                <a:t>Target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B176927-8B4F-44C9-83F0-91137C5F1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844824"/>
            <a:ext cx="3912859" cy="76900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EB29ED-2BCD-4684-98DD-FEB705E08D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2988" y="1341438"/>
            <a:ext cx="7742237" cy="4679951"/>
          </a:xfrm>
        </p:spPr>
        <p:txBody>
          <a:bodyPr/>
          <a:lstStyle/>
          <a:p>
            <a:r>
              <a:rPr lang="en-US" dirty="0"/>
              <a:t>Deuterons slowing down in the target: fusion at different deuteron energies</a:t>
            </a:r>
          </a:p>
          <a:p>
            <a:endParaRPr lang="en-US" dirty="0"/>
          </a:p>
          <a:p>
            <a:r>
              <a:rPr lang="en-US" dirty="0"/>
              <a:t>Wide distributions forward and backward</a:t>
            </a:r>
          </a:p>
          <a:p>
            <a:endParaRPr lang="en-US" dirty="0"/>
          </a:p>
          <a:p>
            <a:r>
              <a:rPr lang="en-US" dirty="0"/>
              <a:t>Mono-energetic around 90 degrees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948FED-6BAD-4618-9DB3-8ABEDDBD6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uncertainties: a quasi-monoenergetic source?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DBA66B-438E-4C90-9322-88C70A6AA4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8A948A-6458-4A24-B727-11E4893F8CB5}"/>
              </a:ext>
            </a:extLst>
          </p:cNvPr>
          <p:cNvSpPr txBox="1"/>
          <p:nvPr/>
        </p:nvSpPr>
        <p:spPr>
          <a:xfrm>
            <a:off x="6950233" y="1890226"/>
            <a:ext cx="2041091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100" i="1" kern="1000" spc="30" dirty="0">
                <a:latin typeface="+mn-lt"/>
                <a:cs typeface="Franklin Gothic Book"/>
              </a:rPr>
              <a:t>Energy/momentum conservation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9B82F0-25D3-4FC1-8B02-747465699196}"/>
              </a:ext>
            </a:extLst>
          </p:cNvPr>
          <p:cNvCxnSpPr/>
          <p:nvPr/>
        </p:nvCxnSpPr>
        <p:spPr bwMode="auto">
          <a:xfrm>
            <a:off x="5762922" y="4767716"/>
            <a:ext cx="115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5E829D-7028-40B2-8CAA-A070212BDE24}"/>
              </a:ext>
            </a:extLst>
          </p:cNvPr>
          <p:cNvCxnSpPr/>
          <p:nvPr/>
        </p:nvCxnSpPr>
        <p:spPr bwMode="auto">
          <a:xfrm>
            <a:off x="5762922" y="5199798"/>
            <a:ext cx="1440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2DD4053-D35D-41BC-BCEB-C7F50B770E3A}"/>
              </a:ext>
            </a:extLst>
          </p:cNvPr>
          <p:cNvCxnSpPr/>
          <p:nvPr/>
        </p:nvCxnSpPr>
        <p:spPr bwMode="auto">
          <a:xfrm>
            <a:off x="5762922" y="5631880"/>
            <a:ext cx="1800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A899825-8FC2-4403-8C87-C7903A41AF7A}"/>
              </a:ext>
            </a:extLst>
          </p:cNvPr>
          <p:cNvSpPr txBox="1"/>
          <p:nvPr/>
        </p:nvSpPr>
        <p:spPr>
          <a:xfrm>
            <a:off x="5258084" y="4201019"/>
            <a:ext cx="2049769" cy="279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>
                <a:latin typeface="+mn-lt"/>
                <a:cs typeface="Franklin Gothic Book"/>
              </a:rPr>
              <a:t>Incoming</a:t>
            </a:r>
            <a:br>
              <a:rPr lang="en-US" sz="1400" kern="1000" spc="30" dirty="0">
                <a:latin typeface="+mn-lt"/>
                <a:cs typeface="Franklin Gothic Book"/>
              </a:rPr>
            </a:br>
            <a:r>
              <a:rPr lang="en-US" sz="1400" kern="1000" spc="30" dirty="0">
                <a:latin typeface="+mn-lt"/>
                <a:cs typeface="Franklin Gothic Book"/>
              </a:rPr>
              <a:t>deuterons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D8E77E5-0E2E-43D2-91DD-477A0E95E0AB}"/>
              </a:ext>
            </a:extLst>
          </p:cNvPr>
          <p:cNvGrpSpPr/>
          <p:nvPr/>
        </p:nvGrpSpPr>
        <p:grpSpPr>
          <a:xfrm>
            <a:off x="4932040" y="6086157"/>
            <a:ext cx="1653703" cy="583203"/>
            <a:chOff x="4932040" y="6086157"/>
            <a:chExt cx="1653703" cy="58320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D38FFAE-8F7E-4CF9-BE80-1E4933BA122A}"/>
                </a:ext>
              </a:extLst>
            </p:cNvPr>
            <p:cNvSpPr txBox="1"/>
            <p:nvPr/>
          </p:nvSpPr>
          <p:spPr>
            <a:xfrm>
              <a:off x="5184040" y="6086157"/>
              <a:ext cx="1401703" cy="2942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800" kern="1000" spc="30" dirty="0">
                  <a:latin typeface="+mn-lt"/>
                  <a:cs typeface="Franklin Gothic Book"/>
                </a:rPr>
                <a:t>Fusion event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3281F71-E6F5-42FA-96D4-1C9D3620E09C}"/>
                </a:ext>
              </a:extLst>
            </p:cNvPr>
            <p:cNvSpPr/>
            <p:nvPr/>
          </p:nvSpPr>
          <p:spPr bwMode="auto">
            <a:xfrm>
              <a:off x="4950028" y="6409346"/>
              <a:ext cx="216024" cy="21602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2B8A0C2-7CFE-4B32-BB10-73274CCBBE64}"/>
                </a:ext>
              </a:extLst>
            </p:cNvPr>
            <p:cNvSpPr txBox="1"/>
            <p:nvPr/>
          </p:nvSpPr>
          <p:spPr>
            <a:xfrm>
              <a:off x="5380835" y="6356359"/>
              <a:ext cx="1008112" cy="3130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800" kern="1000" spc="30" dirty="0">
                  <a:latin typeface="+mn-lt"/>
                  <a:cs typeface="Franklin Gothic Book"/>
                </a:rPr>
                <a:t>Neutron</a:t>
              </a:r>
            </a:p>
          </p:txBody>
        </p:sp>
        <p:sp>
          <p:nvSpPr>
            <p:cNvPr id="32" name="Explosion: 8 Points 31">
              <a:extLst>
                <a:ext uri="{FF2B5EF4-FFF2-40B4-BE49-F238E27FC236}">
                  <a16:creationId xmlns:a16="http://schemas.microsoft.com/office/drawing/2014/main" id="{A578D414-64E0-482C-938B-5D5C02C0B4C5}"/>
                </a:ext>
              </a:extLst>
            </p:cNvPr>
            <p:cNvSpPr/>
            <p:nvPr/>
          </p:nvSpPr>
          <p:spPr>
            <a:xfrm>
              <a:off x="4932040" y="6112199"/>
              <a:ext cx="252000" cy="252000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1EC59414-2E4A-4BE7-8C4B-37AA4B6B8CEB}"/>
              </a:ext>
            </a:extLst>
          </p:cNvPr>
          <p:cNvSpPr/>
          <p:nvPr/>
        </p:nvSpPr>
        <p:spPr bwMode="auto">
          <a:xfrm>
            <a:off x="6825783" y="4654964"/>
            <a:ext cx="216024" cy="21602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4CCC49B-6887-489F-BD1F-89D27651B651}"/>
              </a:ext>
            </a:extLst>
          </p:cNvPr>
          <p:cNvSpPr/>
          <p:nvPr/>
        </p:nvSpPr>
        <p:spPr bwMode="auto">
          <a:xfrm>
            <a:off x="7089196" y="5113122"/>
            <a:ext cx="144000" cy="144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1A41020-CA60-4371-A7E4-D3444C09BF1F}"/>
              </a:ext>
            </a:extLst>
          </p:cNvPr>
          <p:cNvSpPr/>
          <p:nvPr/>
        </p:nvSpPr>
        <p:spPr bwMode="auto">
          <a:xfrm>
            <a:off x="7454538" y="5589240"/>
            <a:ext cx="72000" cy="72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35D3213-478F-489C-BD3A-FE3078B383EC}"/>
              </a:ext>
            </a:extLst>
          </p:cNvPr>
          <p:cNvSpPr txBox="1"/>
          <p:nvPr/>
        </p:nvSpPr>
        <p:spPr>
          <a:xfrm>
            <a:off x="8464087" y="4647670"/>
            <a:ext cx="644417" cy="24009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>
                <a:latin typeface="+mn-lt"/>
                <a:cs typeface="Franklin Gothic Book"/>
              </a:rPr>
              <a:t>2.8 MeV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CACAB2-C636-48A5-A9D5-A69B9DDF2753}"/>
              </a:ext>
            </a:extLst>
          </p:cNvPr>
          <p:cNvSpPr txBox="1"/>
          <p:nvPr/>
        </p:nvSpPr>
        <p:spPr>
          <a:xfrm>
            <a:off x="8464087" y="5086510"/>
            <a:ext cx="644417" cy="24009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>
                <a:latin typeface="+mn-lt"/>
                <a:cs typeface="Franklin Gothic Book"/>
              </a:rPr>
              <a:t>2.7 MeV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FCF232-3E3B-4D4C-B916-F7CC79619221}"/>
              </a:ext>
            </a:extLst>
          </p:cNvPr>
          <p:cNvSpPr txBox="1"/>
          <p:nvPr/>
        </p:nvSpPr>
        <p:spPr>
          <a:xfrm>
            <a:off x="8464087" y="5517789"/>
            <a:ext cx="644417" cy="24009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>
                <a:latin typeface="+mn-lt"/>
                <a:cs typeface="Franklin Gothic Book"/>
              </a:rPr>
              <a:t>2.6 MeV</a:t>
            </a:r>
          </a:p>
        </p:txBody>
      </p:sp>
      <p:sp>
        <p:nvSpPr>
          <p:cNvPr id="66" name="Explosion: 8 Points 65">
            <a:extLst>
              <a:ext uri="{FF2B5EF4-FFF2-40B4-BE49-F238E27FC236}">
                <a16:creationId xmlns:a16="http://schemas.microsoft.com/office/drawing/2014/main" id="{52001927-9579-4A94-87DD-3E2FDD6126F1}"/>
              </a:ext>
            </a:extLst>
          </p:cNvPr>
          <p:cNvSpPr/>
          <p:nvPr/>
        </p:nvSpPr>
        <p:spPr>
          <a:xfrm>
            <a:off x="6810289" y="4635928"/>
            <a:ext cx="252000" cy="252000"/>
          </a:xfrm>
          <a:prstGeom prst="irregularSeal1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7" name="Explosion: 8 Points 66">
            <a:extLst>
              <a:ext uri="{FF2B5EF4-FFF2-40B4-BE49-F238E27FC236}">
                <a16:creationId xmlns:a16="http://schemas.microsoft.com/office/drawing/2014/main" id="{DD3131C9-2024-4C52-840D-F21FE87AD45A}"/>
              </a:ext>
            </a:extLst>
          </p:cNvPr>
          <p:cNvSpPr/>
          <p:nvPr/>
        </p:nvSpPr>
        <p:spPr>
          <a:xfrm>
            <a:off x="7058252" y="5066394"/>
            <a:ext cx="252000" cy="252000"/>
          </a:xfrm>
          <a:prstGeom prst="irregularSeal1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8" name="Explosion: 8 Points 67">
            <a:extLst>
              <a:ext uri="{FF2B5EF4-FFF2-40B4-BE49-F238E27FC236}">
                <a16:creationId xmlns:a16="http://schemas.microsoft.com/office/drawing/2014/main" id="{99AEFF1A-688A-4BD7-B513-976164104CD0}"/>
              </a:ext>
            </a:extLst>
          </p:cNvPr>
          <p:cNvSpPr/>
          <p:nvPr/>
        </p:nvSpPr>
        <p:spPr>
          <a:xfrm>
            <a:off x="7364550" y="5505880"/>
            <a:ext cx="252000" cy="252000"/>
          </a:xfrm>
          <a:prstGeom prst="irregularSeal1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7AAB628-4C4E-4249-8CB9-AA949CDE50DC}"/>
              </a:ext>
            </a:extLst>
          </p:cNvPr>
          <p:cNvGrpSpPr/>
          <p:nvPr/>
        </p:nvGrpSpPr>
        <p:grpSpPr>
          <a:xfrm>
            <a:off x="6111652" y="1857359"/>
            <a:ext cx="2320194" cy="597102"/>
            <a:chOff x="5824060" y="2334102"/>
            <a:chExt cx="2320194" cy="597102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F872341-E16E-4263-B00F-B0C32477701A}"/>
                </a:ext>
              </a:extLst>
            </p:cNvPr>
            <p:cNvSpPr/>
            <p:nvPr/>
          </p:nvSpPr>
          <p:spPr bwMode="auto">
            <a:xfrm>
              <a:off x="5877914" y="2334102"/>
              <a:ext cx="206254" cy="230802"/>
            </a:xfrm>
            <a:prstGeom prst="rect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84E76E3-59E8-45B3-BB93-F62913C0B4BA}"/>
                </a:ext>
              </a:extLst>
            </p:cNvPr>
            <p:cNvSpPr/>
            <p:nvPr/>
          </p:nvSpPr>
          <p:spPr bwMode="auto">
            <a:xfrm>
              <a:off x="5824060" y="2700402"/>
              <a:ext cx="206254" cy="230802"/>
            </a:xfrm>
            <a:prstGeom prst="rect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64CBF48-B8FA-427F-8A78-124DE9F994A8}"/>
                </a:ext>
              </a:extLst>
            </p:cNvPr>
            <p:cNvSpPr/>
            <p:nvPr/>
          </p:nvSpPr>
          <p:spPr bwMode="auto">
            <a:xfrm>
              <a:off x="7938000" y="2700402"/>
              <a:ext cx="206254" cy="230802"/>
            </a:xfrm>
            <a:prstGeom prst="rect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E9B4515-E46D-4CE2-88AF-C7FA3C1EB33F}"/>
              </a:ext>
            </a:extLst>
          </p:cNvPr>
          <p:cNvGrpSpPr/>
          <p:nvPr/>
        </p:nvGrpSpPr>
        <p:grpSpPr>
          <a:xfrm>
            <a:off x="5380835" y="2852936"/>
            <a:ext cx="3687516" cy="1380549"/>
            <a:chOff x="5380835" y="2852936"/>
            <a:chExt cx="3687516" cy="138054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51A7B37-CFB1-48C5-AC88-72E384A0F2FA}"/>
                </a:ext>
              </a:extLst>
            </p:cNvPr>
            <p:cNvGrpSpPr/>
            <p:nvPr/>
          </p:nvGrpSpPr>
          <p:grpSpPr>
            <a:xfrm>
              <a:off x="5401791" y="2852936"/>
              <a:ext cx="3666560" cy="1380549"/>
              <a:chOff x="5401791" y="2852936"/>
              <a:chExt cx="3666560" cy="138054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6398E32-6BFF-4851-86A2-3B3E1A6ECB16}"/>
                  </a:ext>
                </a:extLst>
              </p:cNvPr>
              <p:cNvGrpSpPr/>
              <p:nvPr/>
            </p:nvGrpSpPr>
            <p:grpSpPr>
              <a:xfrm>
                <a:off x="5401791" y="2852936"/>
                <a:ext cx="3666560" cy="1380549"/>
                <a:chOff x="826893" y="2664390"/>
                <a:chExt cx="4030187" cy="1517464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7E45C4AF-01A1-459E-848A-1FC6B0C7C03D}"/>
                    </a:ext>
                  </a:extLst>
                </p:cNvPr>
                <p:cNvGrpSpPr/>
                <p:nvPr/>
              </p:nvGrpSpPr>
              <p:grpSpPr>
                <a:xfrm>
                  <a:off x="826893" y="2664390"/>
                  <a:ext cx="3836873" cy="1137243"/>
                  <a:chOff x="4839583" y="3011838"/>
                  <a:chExt cx="3836873" cy="1137243"/>
                </a:xfrm>
              </p:grpSpPr>
              <p:cxnSp>
                <p:nvCxnSpPr>
                  <p:cNvPr id="9" name="Straight Arrow Connector 8">
                    <a:extLst>
                      <a:ext uri="{FF2B5EF4-FFF2-40B4-BE49-F238E27FC236}">
                        <a16:creationId xmlns:a16="http://schemas.microsoft.com/office/drawing/2014/main" id="{A8C5B199-F40D-4CE4-A2EB-92417E2C4F9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516216" y="4149080"/>
                    <a:ext cx="2160240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cxnSp>
                <p:nvCxnSpPr>
                  <p:cNvPr id="10" name="Straight Arrow Connector 9">
                    <a:extLst>
                      <a:ext uri="{FF2B5EF4-FFF2-40B4-BE49-F238E27FC236}">
                        <a16:creationId xmlns:a16="http://schemas.microsoft.com/office/drawing/2014/main" id="{62008876-6110-4BD2-A4B6-D57123D8C0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6516216" y="3011838"/>
                    <a:ext cx="0" cy="1137243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05F51B97-CF4D-417D-8BCD-C76027A36ABC}"/>
                      </a:ext>
                    </a:extLst>
                  </p:cNvPr>
                  <p:cNvSpPr txBox="1"/>
                  <p:nvPr/>
                </p:nvSpPr>
                <p:spPr>
                  <a:xfrm>
                    <a:off x="4839583" y="3719727"/>
                    <a:ext cx="1656397" cy="24636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>
                      <a:lnSpc>
                        <a:spcPct val="110000"/>
                      </a:lnSpc>
                      <a:spcBef>
                        <a:spcPts val="0"/>
                      </a:spcBef>
                    </a:pPr>
                    <a:r>
                      <a:rPr lang="en-GB" sz="1200" b="1" kern="1000" spc="30" dirty="0">
                        <a:solidFill>
                          <a:srgbClr val="FF0000"/>
                        </a:solidFill>
                        <a:latin typeface="+mn-lt"/>
                        <a:cs typeface="Franklin Gothic Book"/>
                      </a:rPr>
                      <a:t>Energy of deuterons</a:t>
                    </a:r>
                  </a:p>
                </p:txBody>
              </p:sp>
              <p:sp>
                <p:nvSpPr>
                  <p:cNvPr id="12" name="Freeform 18">
                    <a:extLst>
                      <a:ext uri="{FF2B5EF4-FFF2-40B4-BE49-F238E27FC236}">
                        <a16:creationId xmlns:a16="http://schemas.microsoft.com/office/drawing/2014/main" id="{D037E04F-2BFA-492A-A233-82FB0D86984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16215" y="3573015"/>
                    <a:ext cx="1703859" cy="576065"/>
                  </a:xfrm>
                  <a:custGeom>
                    <a:avLst/>
                    <a:gdLst>
                      <a:gd name="connsiteX0" fmla="*/ 0 w 1733550"/>
                      <a:gd name="connsiteY0" fmla="*/ 0 h 2714625"/>
                      <a:gd name="connsiteX1" fmla="*/ 581025 w 1733550"/>
                      <a:gd name="connsiteY1" fmla="*/ 2228850 h 2714625"/>
                      <a:gd name="connsiteX2" fmla="*/ 1733550 w 1733550"/>
                      <a:gd name="connsiteY2" fmla="*/ 2714625 h 271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3550" h="2714625">
                        <a:moveTo>
                          <a:pt x="0" y="0"/>
                        </a:moveTo>
                        <a:cubicBezTo>
                          <a:pt x="146050" y="888206"/>
                          <a:pt x="292100" y="1776413"/>
                          <a:pt x="581025" y="2228850"/>
                        </a:cubicBezTo>
                        <a:cubicBezTo>
                          <a:pt x="869950" y="2681287"/>
                          <a:pt x="1527175" y="2640013"/>
                          <a:pt x="1733550" y="2714625"/>
                        </a:cubicBezTo>
                      </a:path>
                    </a:pathLst>
                  </a:custGeom>
                  <a:ln w="28575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CH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charset="0"/>
                    </a:endParaRP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7827AEE-B28E-47F3-B251-9E591B76B32E}"/>
                    </a:ext>
                  </a:extLst>
                </p:cNvPr>
                <p:cNvSpPr txBox="1"/>
                <p:nvPr/>
              </p:nvSpPr>
              <p:spPr>
                <a:xfrm>
                  <a:off x="3519670" y="3890742"/>
                  <a:ext cx="1337410" cy="2911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ts val="0"/>
                    </a:spcBef>
                  </a:pPr>
                  <a:r>
                    <a:rPr lang="en-US" sz="1200" kern="1000" spc="30" dirty="0">
                      <a:latin typeface="+mn-lt"/>
                      <a:cs typeface="Franklin Gothic Book"/>
                    </a:rPr>
                    <a:t>Target depth</a:t>
                  </a:r>
                </a:p>
              </p:txBody>
            </p:sp>
          </p:grpSp>
          <p:sp>
            <p:nvSpPr>
              <p:cNvPr id="51" name="Freeform 18">
                <a:extLst>
                  <a:ext uri="{FF2B5EF4-FFF2-40B4-BE49-F238E27FC236}">
                    <a16:creationId xmlns:a16="http://schemas.microsoft.com/office/drawing/2014/main" id="{0896A5C7-EBAF-4F60-828C-F29C05B67C92}"/>
                  </a:ext>
                </a:extLst>
              </p:cNvPr>
              <p:cNvSpPr/>
              <p:nvPr/>
            </p:nvSpPr>
            <p:spPr bwMode="auto">
              <a:xfrm>
                <a:off x="6933794" y="3078801"/>
                <a:ext cx="1539939" cy="801674"/>
              </a:xfrm>
              <a:custGeom>
                <a:avLst/>
                <a:gdLst>
                  <a:gd name="connsiteX0" fmla="*/ 0 w 1733550"/>
                  <a:gd name="connsiteY0" fmla="*/ 0 h 2714625"/>
                  <a:gd name="connsiteX1" fmla="*/ 581025 w 1733550"/>
                  <a:gd name="connsiteY1" fmla="*/ 2228850 h 2714625"/>
                  <a:gd name="connsiteX2" fmla="*/ 1733550 w 1733550"/>
                  <a:gd name="connsiteY2" fmla="*/ 2714625 h 2714625"/>
                  <a:gd name="connsiteX0" fmla="*/ 0 w 1733550"/>
                  <a:gd name="connsiteY0" fmla="*/ 0 h 2714625"/>
                  <a:gd name="connsiteX1" fmla="*/ 689891 w 1733550"/>
                  <a:gd name="connsiteY1" fmla="*/ 1862959 h 2714625"/>
                  <a:gd name="connsiteX2" fmla="*/ 1733550 w 1733550"/>
                  <a:gd name="connsiteY2" fmla="*/ 2714625 h 271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3550" h="2714625">
                    <a:moveTo>
                      <a:pt x="0" y="0"/>
                    </a:moveTo>
                    <a:cubicBezTo>
                      <a:pt x="146050" y="888206"/>
                      <a:pt x="400966" y="1410522"/>
                      <a:pt x="689891" y="1862959"/>
                    </a:cubicBezTo>
                    <a:cubicBezTo>
                      <a:pt x="978816" y="2315396"/>
                      <a:pt x="1527175" y="2640013"/>
                      <a:pt x="1733550" y="2714625"/>
                    </a:cubicBezTo>
                  </a:path>
                </a:pathLst>
              </a:custGeom>
              <a:ln w="28575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7B6A077-7A8B-4D72-9A39-E495C1021CB0}"/>
                </a:ext>
              </a:extLst>
            </p:cNvPr>
            <p:cNvSpPr txBox="1"/>
            <p:nvPr/>
          </p:nvSpPr>
          <p:spPr>
            <a:xfrm>
              <a:off x="5380835" y="3005629"/>
              <a:ext cx="1506947" cy="2241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GB" sz="1200" b="1" kern="1000" spc="30" dirty="0">
                  <a:solidFill>
                    <a:srgbClr val="0070C0"/>
                  </a:solidFill>
                  <a:latin typeface="+mn-lt"/>
                  <a:cs typeface="Franklin Gothic Book"/>
                </a:rPr>
                <a:t>DD cross-section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44805B-C7F9-41CA-9742-066ED7B97CBD}"/>
              </a:ext>
            </a:extLst>
          </p:cNvPr>
          <p:cNvGrpSpPr/>
          <p:nvPr/>
        </p:nvGrpSpPr>
        <p:grpSpPr>
          <a:xfrm>
            <a:off x="6891148" y="3057751"/>
            <a:ext cx="75324" cy="1709965"/>
            <a:chOff x="6891148" y="3057751"/>
            <a:chExt cx="75324" cy="170996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471085C-B998-4935-ACDA-7120F19DD8EB}"/>
                </a:ext>
              </a:extLst>
            </p:cNvPr>
            <p:cNvCxnSpPr/>
            <p:nvPr/>
          </p:nvCxnSpPr>
          <p:spPr bwMode="auto">
            <a:xfrm>
              <a:off x="6927148" y="3078801"/>
              <a:ext cx="0" cy="168891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ACAAD54-5F8D-45F2-A057-6D5E54CAF0DA}"/>
                </a:ext>
              </a:extLst>
            </p:cNvPr>
            <p:cNvSpPr/>
            <p:nvPr/>
          </p:nvSpPr>
          <p:spPr bwMode="auto">
            <a:xfrm>
              <a:off x="6894472" y="3334253"/>
              <a:ext cx="72000" cy="72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382B96F-4607-4CAA-81BB-953B53C5D3E4}"/>
                </a:ext>
              </a:extLst>
            </p:cNvPr>
            <p:cNvSpPr/>
            <p:nvPr/>
          </p:nvSpPr>
          <p:spPr bwMode="auto">
            <a:xfrm>
              <a:off x="6891148" y="3057751"/>
              <a:ext cx="72000" cy="72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653331D-1613-4A27-B76A-79ECE5EF26E2}"/>
              </a:ext>
            </a:extLst>
          </p:cNvPr>
          <p:cNvGrpSpPr/>
          <p:nvPr/>
        </p:nvGrpSpPr>
        <p:grpSpPr>
          <a:xfrm>
            <a:off x="6918289" y="3357000"/>
            <a:ext cx="301963" cy="1872000"/>
            <a:chOff x="6918289" y="3357000"/>
            <a:chExt cx="301963" cy="18720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B3C0385-8698-4030-844C-F4862B5A64E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18289" y="3393000"/>
              <a:ext cx="288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A848D09-855F-401E-B339-EA087F21F9D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26689" y="3655567"/>
              <a:ext cx="288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F8790E7-0BE4-4F31-A25F-CDD51E91BFC9}"/>
                </a:ext>
              </a:extLst>
            </p:cNvPr>
            <p:cNvGrpSpPr/>
            <p:nvPr/>
          </p:nvGrpSpPr>
          <p:grpSpPr>
            <a:xfrm>
              <a:off x="7146278" y="3357000"/>
              <a:ext cx="73974" cy="1872000"/>
              <a:chOff x="6894472" y="2950084"/>
              <a:chExt cx="73974" cy="1872000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13DFCBE-D5FE-4272-893E-7DD82AAF061F}"/>
                  </a:ext>
                </a:extLst>
              </p:cNvPr>
              <p:cNvCxnSpPr/>
              <p:nvPr/>
            </p:nvCxnSpPr>
            <p:spPr bwMode="auto">
              <a:xfrm>
                <a:off x="6927148" y="3022084"/>
                <a:ext cx="0" cy="1800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6E132046-8FF5-4FA8-9CFE-0D25DF4A1BB8}"/>
                  </a:ext>
                </a:extLst>
              </p:cNvPr>
              <p:cNvSpPr/>
              <p:nvPr/>
            </p:nvSpPr>
            <p:spPr bwMode="auto">
              <a:xfrm>
                <a:off x="6894472" y="3212651"/>
                <a:ext cx="72000" cy="72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EADE355-7304-4A36-B23C-35216E0F781C}"/>
                  </a:ext>
                </a:extLst>
              </p:cNvPr>
              <p:cNvSpPr/>
              <p:nvPr/>
            </p:nvSpPr>
            <p:spPr bwMode="auto">
              <a:xfrm>
                <a:off x="6896446" y="2950084"/>
                <a:ext cx="72000" cy="72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0664491-7E2E-49F7-AECF-71AD3272F747}"/>
              </a:ext>
            </a:extLst>
          </p:cNvPr>
          <p:cNvGrpSpPr/>
          <p:nvPr/>
        </p:nvGrpSpPr>
        <p:grpSpPr>
          <a:xfrm>
            <a:off x="1892091" y="5337303"/>
            <a:ext cx="375613" cy="755993"/>
            <a:chOff x="1892091" y="5330164"/>
            <a:chExt cx="375613" cy="755993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C05A0A6-ECA3-44FE-B064-E0B08FBE1D50}"/>
                </a:ext>
              </a:extLst>
            </p:cNvPr>
            <p:cNvSpPr/>
            <p:nvPr/>
          </p:nvSpPr>
          <p:spPr bwMode="auto">
            <a:xfrm>
              <a:off x="1907704" y="5330164"/>
              <a:ext cx="360000" cy="56714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FF7BE9E-23CF-4EED-ADDF-8419D8DD9F14}"/>
                </a:ext>
              </a:extLst>
            </p:cNvPr>
            <p:cNvSpPr txBox="1"/>
            <p:nvPr/>
          </p:nvSpPr>
          <p:spPr>
            <a:xfrm>
              <a:off x="1892091" y="5899159"/>
              <a:ext cx="359999" cy="186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b="1" kern="1000" spc="30" dirty="0">
                  <a:latin typeface="+mn-lt"/>
                  <a:cs typeface="Franklin Gothic Book"/>
                </a:rPr>
                <a:t>2.6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D2ABDFA-875B-4AE0-8D54-C0715EE5C230}"/>
              </a:ext>
            </a:extLst>
          </p:cNvPr>
          <p:cNvGrpSpPr/>
          <p:nvPr/>
        </p:nvGrpSpPr>
        <p:grpSpPr>
          <a:xfrm>
            <a:off x="6912320" y="3553525"/>
            <a:ext cx="616818" cy="2107491"/>
            <a:chOff x="6601460" y="3138558"/>
            <a:chExt cx="616818" cy="2107491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4B249A3-F972-4C7D-8A8C-0C5D0729B70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01460" y="3158049"/>
              <a:ext cx="540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F7BD9FC-5FEF-45BD-ADF1-73B6C1B9BB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01460" y="3374073"/>
              <a:ext cx="540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C653EAA-6C90-49CE-B144-5F3C13F4D7DF}"/>
                </a:ext>
              </a:extLst>
            </p:cNvPr>
            <p:cNvGrpSpPr/>
            <p:nvPr/>
          </p:nvGrpSpPr>
          <p:grpSpPr>
            <a:xfrm>
              <a:off x="7141460" y="3138558"/>
              <a:ext cx="76818" cy="2107491"/>
              <a:chOff x="6889654" y="2731642"/>
              <a:chExt cx="76818" cy="2107491"/>
            </a:xfrm>
          </p:grpSpPr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06405F0E-C71E-4D55-B2F9-A815DBAE51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927148" y="2751133"/>
                <a:ext cx="0" cy="2088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8C1FAA7A-3B5E-47E5-9ECB-55594FC056AC}"/>
                  </a:ext>
                </a:extLst>
              </p:cNvPr>
              <p:cNvSpPr/>
              <p:nvPr/>
            </p:nvSpPr>
            <p:spPr bwMode="auto">
              <a:xfrm>
                <a:off x="6894472" y="2944422"/>
                <a:ext cx="72000" cy="72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4F8CF6AA-F360-4241-AA20-64E2D1D741A0}"/>
                  </a:ext>
                </a:extLst>
              </p:cNvPr>
              <p:cNvSpPr/>
              <p:nvPr/>
            </p:nvSpPr>
            <p:spPr bwMode="auto">
              <a:xfrm>
                <a:off x="6889654" y="2731642"/>
                <a:ext cx="72000" cy="720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4A1FFE0-F2B1-490B-8789-2EA41A9B1ED1}"/>
              </a:ext>
            </a:extLst>
          </p:cNvPr>
          <p:cNvGrpSpPr/>
          <p:nvPr/>
        </p:nvGrpSpPr>
        <p:grpSpPr>
          <a:xfrm>
            <a:off x="2375756" y="4662103"/>
            <a:ext cx="362824" cy="1431193"/>
            <a:chOff x="2375756" y="4654964"/>
            <a:chExt cx="362824" cy="1431193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1CD4476-1473-41BE-9AE1-B42A7C94A3F1}"/>
                </a:ext>
              </a:extLst>
            </p:cNvPr>
            <p:cNvSpPr/>
            <p:nvPr/>
          </p:nvSpPr>
          <p:spPr bwMode="auto">
            <a:xfrm>
              <a:off x="2375756" y="4654964"/>
              <a:ext cx="360000" cy="124234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835D3D4-E9D1-46BB-A7A4-8A866DDD2609}"/>
                </a:ext>
              </a:extLst>
            </p:cNvPr>
            <p:cNvSpPr txBox="1"/>
            <p:nvPr/>
          </p:nvSpPr>
          <p:spPr>
            <a:xfrm>
              <a:off x="2378581" y="5899159"/>
              <a:ext cx="359999" cy="186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b="1" kern="1000" spc="30" dirty="0">
                  <a:latin typeface="+mn-lt"/>
                  <a:cs typeface="Franklin Gothic Book"/>
                </a:rPr>
                <a:t>2.7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7A1EE3A-66A7-4641-A85A-93789C9E1FFD}"/>
              </a:ext>
            </a:extLst>
          </p:cNvPr>
          <p:cNvGrpSpPr/>
          <p:nvPr/>
        </p:nvGrpSpPr>
        <p:grpSpPr>
          <a:xfrm>
            <a:off x="2843808" y="4061617"/>
            <a:ext cx="360000" cy="2031679"/>
            <a:chOff x="2843808" y="4054478"/>
            <a:chExt cx="360000" cy="203167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B068948-A3AB-486C-B035-889A451B9246}"/>
                </a:ext>
              </a:extLst>
            </p:cNvPr>
            <p:cNvSpPr/>
            <p:nvPr/>
          </p:nvSpPr>
          <p:spPr bwMode="auto">
            <a:xfrm>
              <a:off x="2843808" y="4054478"/>
              <a:ext cx="360000" cy="184282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D838632-DFB0-40B2-AFA4-9B3D1C78FC84}"/>
                </a:ext>
              </a:extLst>
            </p:cNvPr>
            <p:cNvSpPr txBox="1"/>
            <p:nvPr/>
          </p:nvSpPr>
          <p:spPr>
            <a:xfrm>
              <a:off x="2843808" y="5899159"/>
              <a:ext cx="359999" cy="186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b="1" kern="1000" spc="30" dirty="0">
                  <a:latin typeface="+mn-lt"/>
                  <a:cs typeface="Franklin Gothic Book"/>
                </a:rPr>
                <a:t>2.8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DA9C567-736C-4151-8A9A-D6C6668C9D56}"/>
              </a:ext>
            </a:extLst>
          </p:cNvPr>
          <p:cNvGrpSpPr/>
          <p:nvPr/>
        </p:nvGrpSpPr>
        <p:grpSpPr>
          <a:xfrm>
            <a:off x="1081614" y="3717032"/>
            <a:ext cx="3381267" cy="2182127"/>
            <a:chOff x="1081614" y="3717032"/>
            <a:chExt cx="3381267" cy="2182127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21F4C6D-CB75-43C3-B0E2-04C72E7A170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547664" y="5897304"/>
              <a:ext cx="2231927" cy="185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1DD738FB-F86D-4E59-A6C6-9C36BE83CC8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547664" y="3717032"/>
              <a:ext cx="0" cy="218027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E2770C2-04C4-4ADD-9A9A-38539BE8BC21}"/>
                </a:ext>
              </a:extLst>
            </p:cNvPr>
            <p:cNvSpPr txBox="1"/>
            <p:nvPr/>
          </p:nvSpPr>
          <p:spPr>
            <a:xfrm rot="16200000">
              <a:off x="773235" y="4649298"/>
              <a:ext cx="914400" cy="2976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400" kern="1000" spc="30" dirty="0">
                  <a:latin typeface="+mn-lt"/>
                  <a:cs typeface="Franklin Gothic Book"/>
                </a:rPr>
                <a:t>Neutron flux (A.U.)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DCA8A6F-0AF6-477D-902E-96006A6A610A}"/>
                </a:ext>
              </a:extLst>
            </p:cNvPr>
            <p:cNvSpPr txBox="1"/>
            <p:nvPr/>
          </p:nvSpPr>
          <p:spPr>
            <a:xfrm>
              <a:off x="3548481" y="5252596"/>
              <a:ext cx="914400" cy="2976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400" kern="1000" spc="30" dirty="0">
                  <a:latin typeface="+mn-lt"/>
                  <a:cs typeface="Franklin Gothic Book"/>
                </a:rPr>
                <a:t>Neutron energy</a:t>
              </a:r>
              <a:br>
                <a:rPr lang="en-US" sz="1400" kern="1000" spc="30" dirty="0">
                  <a:latin typeface="+mn-lt"/>
                  <a:cs typeface="Franklin Gothic Book"/>
                </a:rPr>
              </a:br>
              <a:r>
                <a:rPr lang="en-US" sz="1400" kern="1000" spc="30" dirty="0">
                  <a:latin typeface="+mn-lt"/>
                  <a:cs typeface="Franklin Gothic Book"/>
                </a:rPr>
                <a:t>(MeV)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904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13698 0.000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0.11215 -0.0020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8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0.07621 0.0011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8" grpId="0" uiExpand="1"/>
      <p:bldP spid="24" grpId="0" uiExpand="1"/>
      <p:bldP spid="36" grpId="0" uiExpand="1" animBg="1"/>
      <p:bldP spid="36" grpId="1" uiExpand="1" animBg="1"/>
      <p:bldP spid="38" grpId="0" uiExpand="1" animBg="1"/>
      <p:bldP spid="38" grpId="1" uiExpand="1" animBg="1"/>
      <p:bldP spid="40" grpId="0" uiExpand="1" animBg="1"/>
      <p:bldP spid="40" grpId="1" uiExpand="1" animBg="1"/>
      <p:bldP spid="41" grpId="0" uiExpand="1"/>
      <p:bldP spid="42" grpId="0" uiExpand="1"/>
      <p:bldP spid="43" grpId="0" uiExpand="1"/>
      <p:bldP spid="66" grpId="0" uiExpand="1" animBg="1"/>
      <p:bldP spid="67" grpId="0" uiExpand="1" animBg="1"/>
      <p:bldP spid="68" grpId="0" uiExpan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F5782B-070F-4ED0-9176-376BC438D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01" y="1255179"/>
            <a:ext cx="8201025" cy="542353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F948FED-6BAD-4618-9DB3-8ABEDDBD6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uncertainties: a quasi-monoenergetic source?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0664491-7E2E-49F7-AECF-71AD3272F747}"/>
              </a:ext>
            </a:extLst>
          </p:cNvPr>
          <p:cNvGrpSpPr/>
          <p:nvPr/>
        </p:nvGrpSpPr>
        <p:grpSpPr>
          <a:xfrm>
            <a:off x="1892091" y="5337303"/>
            <a:ext cx="375613" cy="755993"/>
            <a:chOff x="1892091" y="5330164"/>
            <a:chExt cx="375613" cy="755993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C05A0A6-ECA3-44FE-B064-E0B08FBE1D50}"/>
                </a:ext>
              </a:extLst>
            </p:cNvPr>
            <p:cNvSpPr/>
            <p:nvPr/>
          </p:nvSpPr>
          <p:spPr bwMode="auto">
            <a:xfrm>
              <a:off x="1907704" y="5330164"/>
              <a:ext cx="360000" cy="56714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FF7BE9E-23CF-4EED-ADDF-8419D8DD9F14}"/>
                </a:ext>
              </a:extLst>
            </p:cNvPr>
            <p:cNvSpPr txBox="1"/>
            <p:nvPr/>
          </p:nvSpPr>
          <p:spPr>
            <a:xfrm>
              <a:off x="1892091" y="5899159"/>
              <a:ext cx="359999" cy="186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b="1" kern="1000" spc="30" dirty="0">
                  <a:latin typeface="+mn-lt"/>
                  <a:cs typeface="Franklin Gothic Book"/>
                </a:rPr>
                <a:t>2.6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4A1FFE0-F2B1-490B-8789-2EA41A9B1ED1}"/>
              </a:ext>
            </a:extLst>
          </p:cNvPr>
          <p:cNvGrpSpPr/>
          <p:nvPr/>
        </p:nvGrpSpPr>
        <p:grpSpPr>
          <a:xfrm>
            <a:off x="2375756" y="4662103"/>
            <a:ext cx="362824" cy="1431193"/>
            <a:chOff x="2375756" y="4654964"/>
            <a:chExt cx="362824" cy="1431193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1CD4476-1473-41BE-9AE1-B42A7C94A3F1}"/>
                </a:ext>
              </a:extLst>
            </p:cNvPr>
            <p:cNvSpPr/>
            <p:nvPr/>
          </p:nvSpPr>
          <p:spPr bwMode="auto">
            <a:xfrm>
              <a:off x="2375756" y="4654964"/>
              <a:ext cx="360000" cy="124234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835D3D4-E9D1-46BB-A7A4-8A866DDD2609}"/>
                </a:ext>
              </a:extLst>
            </p:cNvPr>
            <p:cNvSpPr txBox="1"/>
            <p:nvPr/>
          </p:nvSpPr>
          <p:spPr>
            <a:xfrm>
              <a:off x="2378581" y="5899159"/>
              <a:ext cx="359999" cy="186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b="1" kern="1000" spc="30" dirty="0">
                  <a:latin typeface="+mn-lt"/>
                  <a:cs typeface="Franklin Gothic Book"/>
                </a:rPr>
                <a:t>2.7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7A1EE3A-66A7-4641-A85A-93789C9E1FFD}"/>
              </a:ext>
            </a:extLst>
          </p:cNvPr>
          <p:cNvGrpSpPr/>
          <p:nvPr/>
        </p:nvGrpSpPr>
        <p:grpSpPr>
          <a:xfrm>
            <a:off x="2843808" y="4061617"/>
            <a:ext cx="360000" cy="2031679"/>
            <a:chOff x="2843808" y="4054478"/>
            <a:chExt cx="360000" cy="203167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B068948-A3AB-486C-B035-889A451B9246}"/>
                </a:ext>
              </a:extLst>
            </p:cNvPr>
            <p:cNvSpPr/>
            <p:nvPr/>
          </p:nvSpPr>
          <p:spPr bwMode="auto">
            <a:xfrm>
              <a:off x="2843808" y="4054478"/>
              <a:ext cx="360000" cy="184282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D838632-DFB0-40B2-AFA4-9B3D1C78FC84}"/>
                </a:ext>
              </a:extLst>
            </p:cNvPr>
            <p:cNvSpPr txBox="1"/>
            <p:nvPr/>
          </p:nvSpPr>
          <p:spPr>
            <a:xfrm>
              <a:off x="2843808" y="5899159"/>
              <a:ext cx="359999" cy="186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b="1" kern="1000" spc="30" dirty="0">
                  <a:latin typeface="+mn-lt"/>
                  <a:cs typeface="Franklin Gothic Book"/>
                </a:rPr>
                <a:t>2.8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DA9C567-736C-4151-8A9A-D6C6668C9D56}"/>
              </a:ext>
            </a:extLst>
          </p:cNvPr>
          <p:cNvGrpSpPr/>
          <p:nvPr/>
        </p:nvGrpSpPr>
        <p:grpSpPr>
          <a:xfrm>
            <a:off x="1081614" y="3717032"/>
            <a:ext cx="3381267" cy="2182127"/>
            <a:chOff x="1081614" y="3717032"/>
            <a:chExt cx="3381267" cy="2182127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21F4C6D-CB75-43C3-B0E2-04C72E7A170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547664" y="5897304"/>
              <a:ext cx="2231927" cy="185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1DD738FB-F86D-4E59-A6C6-9C36BE83CC8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547664" y="3717032"/>
              <a:ext cx="0" cy="218027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E2770C2-04C4-4ADD-9A9A-38539BE8BC21}"/>
                </a:ext>
              </a:extLst>
            </p:cNvPr>
            <p:cNvSpPr txBox="1"/>
            <p:nvPr/>
          </p:nvSpPr>
          <p:spPr>
            <a:xfrm rot="16200000">
              <a:off x="773235" y="4649298"/>
              <a:ext cx="914400" cy="2976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400" kern="1000" spc="30" dirty="0">
                  <a:latin typeface="+mn-lt"/>
                  <a:cs typeface="Franklin Gothic Book"/>
                </a:rPr>
                <a:t>Neutron flux (A.U.)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DCA8A6F-0AF6-477D-902E-96006A6A610A}"/>
                </a:ext>
              </a:extLst>
            </p:cNvPr>
            <p:cNvSpPr txBox="1"/>
            <p:nvPr/>
          </p:nvSpPr>
          <p:spPr>
            <a:xfrm>
              <a:off x="3548481" y="5252596"/>
              <a:ext cx="914400" cy="2976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400" kern="1000" spc="30" dirty="0">
                  <a:latin typeface="+mn-lt"/>
                  <a:cs typeface="Franklin Gothic Book"/>
                </a:rPr>
                <a:t>Neutron energy</a:t>
              </a:r>
              <a:br>
                <a:rPr lang="en-US" sz="1400" kern="1000" spc="30" dirty="0">
                  <a:latin typeface="+mn-lt"/>
                  <a:cs typeface="Franklin Gothic Book"/>
                </a:rPr>
              </a:br>
              <a:r>
                <a:rPr lang="en-US" sz="1400" kern="1000" spc="30" dirty="0">
                  <a:latin typeface="+mn-lt"/>
                  <a:cs typeface="Franklin Gothic Book"/>
                </a:rPr>
                <a:t>(MeV)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D361572-6F3B-4B12-83AA-0B82B7B5F0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7" y="3128424"/>
            <a:ext cx="4466003" cy="306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7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CA4392-850C-4449-B2B6-1CBFBAA749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2989" y="6021959"/>
            <a:ext cx="3745036" cy="431377"/>
          </a:xfrm>
        </p:spPr>
        <p:txBody>
          <a:bodyPr/>
          <a:lstStyle/>
          <a:p>
            <a:pPr algn="ctr"/>
            <a:r>
              <a:rPr lang="en-US" dirty="0"/>
              <a:t>“</a:t>
            </a:r>
            <a:r>
              <a:rPr lang="en-US" b="1" dirty="0"/>
              <a:t>Smoothing</a:t>
            </a:r>
            <a:r>
              <a:rPr lang="en-US" dirty="0"/>
              <a:t>” the cross-sections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92A92C-9991-478D-AF42-3FC2EBEF2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Polychromatic beam: effect on the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9B65C-F450-448A-B673-1A4847E625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6E1060-F68B-4766-A86D-F284E643E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81" y="1196752"/>
            <a:ext cx="7762888" cy="4680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120C94BE-DBE7-47B0-8387-138704CEF0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22495" y="6021959"/>
                <a:ext cx="3745036" cy="431377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77800" marR="0" indent="-17780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8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600" marR="0" indent="-17780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8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50" marR="0" indent="-18415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8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50" marR="0" indent="-17780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8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50" marR="0" indent="-17780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8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738" indent="-179388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300" indent="-182563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88" indent="-179388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88" indent="-17780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algn="ctr"/>
                <a:r>
                  <a:rPr lang="en-US" dirty="0"/>
                  <a:t>Problematic for </a:t>
                </a:r>
                <a:r>
                  <a:rPr lang="en-US" b="1" dirty="0"/>
                  <a:t>reconstruction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CH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CH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CH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de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CH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 </a:t>
                </a:r>
                <a:r>
                  <a:rPr lang="en-US" dirty="0"/>
                  <a:t>tabulated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CH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algn="ctr"/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120C94BE-DBE7-47B0-8387-138704CEF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2495" y="6021959"/>
                <a:ext cx="3745036" cy="431377"/>
              </a:xfrm>
              <a:prstGeom prst="rect">
                <a:avLst/>
              </a:prstGeom>
              <a:blipFill>
                <a:blip r:embed="rId3"/>
                <a:stretch>
                  <a:fillRect t="-15493" b="-69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Down 5">
            <a:extLst>
              <a:ext uri="{FF2B5EF4-FFF2-40B4-BE49-F238E27FC236}">
                <a16:creationId xmlns:a16="http://schemas.microsoft.com/office/drawing/2014/main" id="{F41A685F-3EAB-4FB7-82AF-CB38218BE3FB}"/>
              </a:ext>
            </a:extLst>
          </p:cNvPr>
          <p:cNvSpPr/>
          <p:nvPr/>
        </p:nvSpPr>
        <p:spPr bwMode="auto">
          <a:xfrm rot="16200000">
            <a:off x="1799692" y="4935550"/>
            <a:ext cx="432048" cy="792088"/>
          </a:xfrm>
          <a:prstGeom prst="dow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C46EED1B-D1AF-49CD-8CFA-43AAB47B7DD6}"/>
              </a:ext>
            </a:extLst>
          </p:cNvPr>
          <p:cNvSpPr/>
          <p:nvPr/>
        </p:nvSpPr>
        <p:spPr bwMode="auto">
          <a:xfrm rot="16200000">
            <a:off x="654551" y="4113076"/>
            <a:ext cx="432048" cy="792088"/>
          </a:xfrm>
          <a:prstGeom prst="dow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1F16515-21E7-4277-AB67-10581F3BA9D1}"/>
              </a:ext>
            </a:extLst>
          </p:cNvPr>
          <p:cNvSpPr/>
          <p:nvPr/>
        </p:nvSpPr>
        <p:spPr bwMode="auto">
          <a:xfrm rot="16200000">
            <a:off x="826964" y="1904175"/>
            <a:ext cx="432048" cy="79208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89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/>
      <p:bldP spid="6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F8B0B-85FC-45CA-85E5-376AB6F26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C225EB-0A97-420E-9E68-D3344BD69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557" y="1916832"/>
            <a:ext cx="6802664" cy="648072"/>
          </a:xfrm>
        </p:spPr>
        <p:txBody>
          <a:bodyPr/>
          <a:lstStyle/>
          <a:p>
            <a:r>
              <a:rPr lang="en-US" dirty="0"/>
              <a:t>The solution?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E5388B21-1FBA-4FD2-9D4B-3D1E7273C031}"/>
              </a:ext>
            </a:extLst>
          </p:cNvPr>
          <p:cNvSpPr txBox="1">
            <a:spLocks/>
          </p:cNvSpPr>
          <p:nvPr/>
        </p:nvSpPr>
        <p:spPr bwMode="auto">
          <a:xfrm>
            <a:off x="1408557" y="3140968"/>
            <a:ext cx="680266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dirty="0"/>
              <a:t>Calibration!</a:t>
            </a:r>
          </a:p>
          <a:p>
            <a:endParaRPr lang="en-US" dirty="0"/>
          </a:p>
          <a:p>
            <a:r>
              <a:rPr lang="en-US" dirty="0"/>
              <a:t>i.e. building our own cross-section database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(2</a:t>
            </a:r>
            <a:r>
              <a:rPr lang="en-US" baseline="30000" dirty="0"/>
              <a:t>nd</a:t>
            </a:r>
            <a:r>
              <a:rPr lang="en-US" dirty="0"/>
              <a:t> work package – in progress)</a:t>
            </a:r>
          </a:p>
        </p:txBody>
      </p:sp>
    </p:spTree>
    <p:extLst>
      <p:ext uri="{BB962C8B-B14F-4D97-AF65-F5344CB8AC3E}">
        <p14:creationId xmlns:p14="http://schemas.microsoft.com/office/powerpoint/2010/main" val="315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E9693E-0978-4069-945D-34D87953E1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2988" y="1341438"/>
            <a:ext cx="7742237" cy="5319712"/>
          </a:xfrm>
        </p:spPr>
        <p:txBody>
          <a:bodyPr/>
          <a:lstStyle/>
          <a:p>
            <a:r>
              <a:rPr lang="en-US" dirty="0"/>
              <a:t>Pure samples measured with custom setup will solve</a:t>
            </a:r>
          </a:p>
          <a:p>
            <a:pPr lvl="1"/>
            <a:r>
              <a:rPr lang="en-US" dirty="0"/>
              <a:t>All spectral uncertainties </a:t>
            </a:r>
          </a:p>
          <a:p>
            <a:pPr lvl="1"/>
            <a:r>
              <a:rPr lang="en-US" dirty="0"/>
              <a:t>All tabulated/evaluated data uncertainties</a:t>
            </a:r>
          </a:p>
          <a:p>
            <a:pPr lvl="1"/>
            <a:endParaRPr lang="en-US" dirty="0"/>
          </a:p>
          <a:p>
            <a:r>
              <a:rPr lang="en-US" dirty="0"/>
              <a:t>Not all the nuclides available under mono-nuclide form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subtraction method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343B7C-6C22-4CF3-AFA9-0B04FA4C3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cross-section database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154A20-912F-4B01-A2EB-6157116757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4522C1-92DD-4A89-80FF-3F1232A5A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001240"/>
            <a:ext cx="4224987" cy="3547163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0A211E43-4FCF-46BC-8BA0-6AE46321A7C0}"/>
              </a:ext>
            </a:extLst>
          </p:cNvPr>
          <p:cNvSpPr/>
          <p:nvPr/>
        </p:nvSpPr>
        <p:spPr bwMode="auto">
          <a:xfrm rot="10800000">
            <a:off x="5634591" y="3602787"/>
            <a:ext cx="773049" cy="433916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C013678-31BB-4045-8551-1A513CF8A911}"/>
              </a:ext>
            </a:extLst>
          </p:cNvPr>
          <p:cNvSpPr/>
          <p:nvPr/>
        </p:nvSpPr>
        <p:spPr bwMode="auto">
          <a:xfrm rot="10800000">
            <a:off x="5634591" y="5400438"/>
            <a:ext cx="773049" cy="433916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91DEE27-66D3-4561-B360-463A4A741372}"/>
              </a:ext>
            </a:extLst>
          </p:cNvPr>
          <p:cNvSpPr/>
          <p:nvPr/>
        </p:nvSpPr>
        <p:spPr bwMode="auto">
          <a:xfrm rot="10800000">
            <a:off x="5634591" y="4160679"/>
            <a:ext cx="773049" cy="43391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DFC0E0-C023-4DC7-BC5A-B0C3D103F9C6}"/>
              </a:ext>
            </a:extLst>
          </p:cNvPr>
          <p:cNvSpPr txBox="1"/>
          <p:nvPr/>
        </p:nvSpPr>
        <p:spPr>
          <a:xfrm>
            <a:off x="6804248" y="4268675"/>
            <a:ext cx="1772509" cy="65184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Example with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hydrogen</a:t>
            </a:r>
          </a:p>
        </p:txBody>
      </p:sp>
    </p:spTree>
    <p:extLst>
      <p:ext uri="{BB962C8B-B14F-4D97-AF65-F5344CB8AC3E}">
        <p14:creationId xmlns:p14="http://schemas.microsoft.com/office/powerpoint/2010/main" val="387127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8" grpId="0" animBg="1"/>
      <p:bldP spid="9" grpId="0" animBg="1"/>
      <p:bldP spid="10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1AD0F7-D8ED-4B98-9C81-C7D6504DB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226" y="2337749"/>
            <a:ext cx="2752662" cy="16765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C143C-28B2-4D25-8885-FC89074CFB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A744D5-5660-4452-B690-D8B3654E2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compact D-D fusion generator</a:t>
            </a:r>
          </a:p>
        </p:txBody>
      </p:sp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941FDB0A-6C96-4646-9EAE-A4296034C1A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79013"/>
            <a:ext cx="7366242" cy="5111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25FD7F-889E-44E8-A2C8-FE4C05667FE0}"/>
              </a:ext>
            </a:extLst>
          </p:cNvPr>
          <p:cNvSpPr txBox="1"/>
          <p:nvPr/>
        </p:nvSpPr>
        <p:spPr>
          <a:xfrm>
            <a:off x="3502593" y="6342033"/>
            <a:ext cx="2736304" cy="3270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i="1" kern="1000" spc="30" dirty="0">
                <a:solidFill>
                  <a:schemeClr val="bg1">
                    <a:lumMod val="50000"/>
                  </a:schemeClr>
                </a:solidFill>
                <a:latin typeface="+mn-lt"/>
                <a:cs typeface="Franklin Gothic Book"/>
              </a:rPr>
              <a:t>(Early-stage version)</a:t>
            </a:r>
          </a:p>
        </p:txBody>
      </p:sp>
    </p:spTree>
    <p:extLst>
      <p:ext uri="{BB962C8B-B14F-4D97-AF65-F5344CB8AC3E}">
        <p14:creationId xmlns:p14="http://schemas.microsoft.com/office/powerpoint/2010/main" val="219668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44444E-6 L 0.10903 -0.0340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1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6D893-AD55-4B99-A4CF-472672FF0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359FDF3-0F71-4150-B781-0D5F14B2A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outlook</a:t>
            </a:r>
          </a:p>
        </p:txBody>
      </p:sp>
    </p:spTree>
    <p:extLst>
      <p:ext uri="{BB962C8B-B14F-4D97-AF65-F5344CB8AC3E}">
        <p14:creationId xmlns:p14="http://schemas.microsoft.com/office/powerpoint/2010/main" val="30884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BFE02C-5B4D-4D0A-96F8-1ACF7AB3894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Successful feasibility study of energy-sensitivity</a:t>
            </a:r>
          </a:p>
          <a:p>
            <a:pPr lvl="1"/>
            <a:r>
              <a:rPr lang="en-US" dirty="0"/>
              <a:t>Albeit with some deviation from models</a:t>
            </a:r>
          </a:p>
          <a:p>
            <a:pPr lvl="1"/>
            <a:endParaRPr lang="en-US" dirty="0"/>
          </a:p>
          <a:p>
            <a:r>
              <a:rPr lang="en-US" dirty="0"/>
              <a:t>Current calibration: custom cross-section database</a:t>
            </a:r>
          </a:p>
          <a:p>
            <a:pPr lvl="1"/>
            <a:r>
              <a:rPr lang="en-US" dirty="0"/>
              <a:t>Spectral/XS database uncertainties corrected</a:t>
            </a:r>
          </a:p>
          <a:p>
            <a:pPr lvl="1"/>
            <a:r>
              <a:rPr lang="en-US" dirty="0"/>
              <a:t>Challenges of pure samples</a:t>
            </a:r>
          </a:p>
          <a:p>
            <a:pPr lvl="1"/>
            <a:endParaRPr lang="en-US" dirty="0"/>
          </a:p>
          <a:p>
            <a:r>
              <a:rPr lang="en-US" dirty="0"/>
              <a:t>Future developments (3</a:t>
            </a:r>
            <a:r>
              <a:rPr lang="en-US" baseline="30000" dirty="0"/>
              <a:t>rd</a:t>
            </a:r>
            <a:r>
              <a:rPr lang="en-US" dirty="0"/>
              <a:t> work package)</a:t>
            </a:r>
          </a:p>
          <a:p>
            <a:pPr lvl="1"/>
            <a:r>
              <a:rPr lang="en-US" dirty="0"/>
              <a:t>Full tomographic setup</a:t>
            </a:r>
          </a:p>
          <a:p>
            <a:pPr lvl="1"/>
            <a:r>
              <a:rPr lang="en-US" dirty="0"/>
              <a:t>Combined X-ray capability</a:t>
            </a:r>
          </a:p>
          <a:p>
            <a:pPr lvl="1"/>
            <a:r>
              <a:rPr lang="en-US" dirty="0"/>
              <a:t>Oil/water, WWI-II chemical ammunition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18249C-5160-4C04-8E5C-8BC9C1ED1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Achievements and perspectives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439A56-9D43-4E04-AAD1-D991FE029C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21</a:t>
            </a:fld>
            <a:endParaRPr lang="de-D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B055F9-2518-45A6-9C59-C0379CCA897F}"/>
              </a:ext>
            </a:extLst>
          </p:cNvPr>
          <p:cNvGrpSpPr>
            <a:grpSpLocks noChangeAspect="1"/>
          </p:cNvGrpSpPr>
          <p:nvPr/>
        </p:nvGrpSpPr>
        <p:grpSpPr>
          <a:xfrm>
            <a:off x="1835696" y="4956267"/>
            <a:ext cx="5040000" cy="1738446"/>
            <a:chOff x="611560" y="4336924"/>
            <a:chExt cx="7716803" cy="2661756"/>
          </a:xfrm>
        </p:grpSpPr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F715DBEA-A86A-4747-81AC-2D5F2F31C7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99992" y="4336924"/>
              <a:ext cx="3828371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020170-4E0C-4B06-818F-2F35A0D96C41}"/>
                </a:ext>
              </a:extLst>
            </p:cNvPr>
            <p:cNvSpPr txBox="1"/>
            <p:nvPr/>
          </p:nvSpPr>
          <p:spPr>
            <a:xfrm>
              <a:off x="611560" y="6291819"/>
              <a:ext cx="7716803" cy="706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/>
                <a:t>Comparative computed tomography of the Siemens star with neutrons and gammas (Co-60 source) in R. Adams’s work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1BBBC4B7-6DB9-452C-9B33-C52749A913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71759" y="4336924"/>
              <a:ext cx="350647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5600C3-26FA-4B7A-8DA5-18961DC3B1B2}"/>
              </a:ext>
            </a:extLst>
          </p:cNvPr>
          <p:cNvGrpSpPr/>
          <p:nvPr/>
        </p:nvGrpSpPr>
        <p:grpSpPr>
          <a:xfrm>
            <a:off x="5861605" y="1055038"/>
            <a:ext cx="2828717" cy="3454082"/>
            <a:chOff x="5861605" y="862424"/>
            <a:chExt cx="2828717" cy="34540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045C412-E0D9-42B1-A9D5-1FCC49A12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862424"/>
              <a:ext cx="2750170" cy="3454082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EC37859-2226-402A-9182-49961D35D9AA}"/>
                </a:ext>
              </a:extLst>
            </p:cNvPr>
            <p:cNvSpPr/>
            <p:nvPr/>
          </p:nvSpPr>
          <p:spPr bwMode="auto">
            <a:xfrm>
              <a:off x="5861605" y="3112544"/>
              <a:ext cx="833264" cy="216024"/>
            </a:xfrm>
            <a:prstGeom prst="roundRect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91648BB-8495-4593-AD2B-13AB4DD6B50A}"/>
                </a:ext>
              </a:extLst>
            </p:cNvPr>
            <p:cNvSpPr/>
            <p:nvPr/>
          </p:nvSpPr>
          <p:spPr bwMode="auto">
            <a:xfrm>
              <a:off x="6084168" y="2189470"/>
              <a:ext cx="504056" cy="216024"/>
            </a:xfrm>
            <a:prstGeom prst="roundRect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9557405-D642-4C32-A411-B0FED180DD33}"/>
              </a:ext>
            </a:extLst>
          </p:cNvPr>
          <p:cNvSpPr txBox="1"/>
          <p:nvPr/>
        </p:nvSpPr>
        <p:spPr>
          <a:xfrm>
            <a:off x="5055854" y="3574318"/>
            <a:ext cx="914400" cy="5139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b="1" kern="1000" spc="30" dirty="0">
                <a:latin typeface="+mn-lt"/>
                <a:cs typeface="Franklin Gothic Book"/>
              </a:rPr>
              <a:t>Clark I</a:t>
            </a:r>
            <a:br>
              <a:rPr lang="en-US" sz="1200" b="1" kern="1000" spc="30" dirty="0">
                <a:latin typeface="+mn-lt"/>
                <a:cs typeface="Franklin Gothic Book"/>
              </a:rPr>
            </a:br>
            <a:r>
              <a:rPr lang="en-US" sz="1200" b="1" kern="1000" spc="30" dirty="0">
                <a:latin typeface="+mn-lt"/>
                <a:cs typeface="Franklin Gothic Book"/>
              </a:rPr>
              <a:t>C</a:t>
            </a:r>
            <a:r>
              <a:rPr lang="en-US" sz="1200" b="1" kern="1000" spc="30" baseline="-25000" dirty="0">
                <a:latin typeface="+mn-lt"/>
                <a:cs typeface="Franklin Gothic Book"/>
              </a:rPr>
              <a:t>12</a:t>
            </a:r>
            <a:r>
              <a:rPr lang="en-US" sz="1200" b="1" kern="1000" spc="30" dirty="0">
                <a:latin typeface="+mn-lt"/>
                <a:cs typeface="Franklin Gothic Book"/>
              </a:rPr>
              <a:t>H</a:t>
            </a:r>
            <a:r>
              <a:rPr lang="en-US" sz="1200" b="1" kern="1000" spc="30" baseline="-25000" dirty="0">
                <a:latin typeface="+mn-lt"/>
                <a:cs typeface="Franklin Gothic Book"/>
              </a:rPr>
              <a:t>10</a:t>
            </a:r>
            <a:r>
              <a:rPr lang="en-US" sz="1200" b="1" kern="1000" spc="30" dirty="0">
                <a:latin typeface="+mn-lt"/>
                <a:cs typeface="Franklin Gothic Book"/>
              </a:rPr>
              <a:t>ClAs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C7A2212-CB9D-4851-A529-7F8EB180B30E}"/>
              </a:ext>
            </a:extLst>
          </p:cNvPr>
          <p:cNvCxnSpPr/>
          <p:nvPr/>
        </p:nvCxnSpPr>
        <p:spPr bwMode="auto">
          <a:xfrm flipH="1">
            <a:off x="5796136" y="3574318"/>
            <a:ext cx="288032" cy="145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2494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Wir schaffen Wissen – heute für morgen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 tIns="180000"/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Thank you for your attention </a:t>
            </a:r>
            <a:r>
              <a:rPr lang="en-GB" b="1" dirty="0">
                <a:sym typeface="Wingdings" panose="05000000000000000000" pitchFamily="2" charset="2"/>
              </a:rPr>
              <a:t></a:t>
            </a: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Do you have 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774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59632" y="3356992"/>
            <a:ext cx="6708025" cy="508500"/>
          </a:xfrm>
        </p:spPr>
        <p:txBody>
          <a:bodyPr/>
          <a:lstStyle/>
          <a:p>
            <a:r>
              <a:rPr lang="en-US" sz="4400" dirty="0"/>
              <a:t>Backup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928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EF55B39F-9F2F-448D-B118-51B4304C0F0C}"/>
              </a:ext>
            </a:extLst>
          </p:cNvPr>
          <p:cNvSpPr/>
          <p:nvPr/>
        </p:nvSpPr>
        <p:spPr bwMode="auto">
          <a:xfrm>
            <a:off x="4783653" y="4962277"/>
            <a:ext cx="987023" cy="108012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3E242C-1E7E-4DDD-8AD7-23AA3CEAA872}"/>
              </a:ext>
            </a:extLst>
          </p:cNvPr>
          <p:cNvSpPr/>
          <p:nvPr/>
        </p:nvSpPr>
        <p:spPr bwMode="auto">
          <a:xfrm>
            <a:off x="6660232" y="4509120"/>
            <a:ext cx="1152128" cy="191023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06F859-47CD-4504-9616-2A7B5BFA9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compact D-D fusion generator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F71CC-3845-4B3B-AD53-7543FD78A9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24</a:t>
            </a:fld>
            <a:endParaRPr lang="de-D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E3B8FE-3499-44D4-8357-B1B123EA3F9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44" y="982163"/>
            <a:ext cx="4856464" cy="33697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AE4744-FC94-4D3B-88CE-F8796555E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036" y="4731136"/>
            <a:ext cx="2752662" cy="16765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0B293EE-DDEE-4E34-B608-9572BDCD5268}"/>
              </a:ext>
            </a:extLst>
          </p:cNvPr>
          <p:cNvGrpSpPr/>
          <p:nvPr/>
        </p:nvGrpSpPr>
        <p:grpSpPr>
          <a:xfrm>
            <a:off x="5066642" y="5318125"/>
            <a:ext cx="319152" cy="292224"/>
            <a:chOff x="5220072" y="5517232"/>
            <a:chExt cx="319152" cy="29222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39A8EEF-0674-4937-ABD0-5CF3714C9E02}"/>
                </a:ext>
              </a:extLst>
            </p:cNvPr>
            <p:cNvSpPr/>
            <p:nvPr/>
          </p:nvSpPr>
          <p:spPr bwMode="auto">
            <a:xfrm>
              <a:off x="5220072" y="5517232"/>
              <a:ext cx="216024" cy="21602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0C939A9-5558-4FE2-AAD6-7D27C0EA47A1}"/>
                </a:ext>
              </a:extLst>
            </p:cNvPr>
            <p:cNvSpPr/>
            <p:nvPr/>
          </p:nvSpPr>
          <p:spPr bwMode="auto">
            <a:xfrm>
              <a:off x="5323200" y="5593432"/>
              <a:ext cx="216024" cy="216024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E1F6B3-36ED-422A-8392-7858D2A315EC}"/>
              </a:ext>
            </a:extLst>
          </p:cNvPr>
          <p:cNvGrpSpPr/>
          <p:nvPr/>
        </p:nvGrpSpPr>
        <p:grpSpPr>
          <a:xfrm>
            <a:off x="5066642" y="5318125"/>
            <a:ext cx="319152" cy="292224"/>
            <a:chOff x="5220072" y="5517232"/>
            <a:chExt cx="319152" cy="29222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C0DD1C2-B2F8-4BC8-9176-10AE4E922433}"/>
                </a:ext>
              </a:extLst>
            </p:cNvPr>
            <p:cNvSpPr/>
            <p:nvPr/>
          </p:nvSpPr>
          <p:spPr bwMode="auto">
            <a:xfrm>
              <a:off x="5220072" y="5517232"/>
              <a:ext cx="216024" cy="21602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D15D272-0828-4D52-B526-2D3B10B27548}"/>
                </a:ext>
              </a:extLst>
            </p:cNvPr>
            <p:cNvSpPr/>
            <p:nvPr/>
          </p:nvSpPr>
          <p:spPr bwMode="auto">
            <a:xfrm>
              <a:off x="5323200" y="5593432"/>
              <a:ext cx="216024" cy="216024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BD568C-F67C-474F-AAE4-4CC59BC20B92}"/>
              </a:ext>
            </a:extLst>
          </p:cNvPr>
          <p:cNvGrpSpPr/>
          <p:nvPr/>
        </p:nvGrpSpPr>
        <p:grpSpPr>
          <a:xfrm>
            <a:off x="5066025" y="5318125"/>
            <a:ext cx="319152" cy="292224"/>
            <a:chOff x="5220072" y="5517232"/>
            <a:chExt cx="319152" cy="29222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3AFD673-F9D0-4B90-8872-DAE193123B13}"/>
                </a:ext>
              </a:extLst>
            </p:cNvPr>
            <p:cNvSpPr/>
            <p:nvPr/>
          </p:nvSpPr>
          <p:spPr bwMode="auto">
            <a:xfrm>
              <a:off x="5220072" y="5517232"/>
              <a:ext cx="216024" cy="21602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D10C8FD-04B7-4E8E-A0DE-2BB0BAB45A93}"/>
                </a:ext>
              </a:extLst>
            </p:cNvPr>
            <p:cNvSpPr/>
            <p:nvPr/>
          </p:nvSpPr>
          <p:spPr bwMode="auto">
            <a:xfrm>
              <a:off x="5323200" y="5593432"/>
              <a:ext cx="216024" cy="216024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505C80-A13A-4388-A05E-BDEE8BFDCAF1}"/>
              </a:ext>
            </a:extLst>
          </p:cNvPr>
          <p:cNvGrpSpPr/>
          <p:nvPr/>
        </p:nvGrpSpPr>
        <p:grpSpPr>
          <a:xfrm>
            <a:off x="5066025" y="5318125"/>
            <a:ext cx="319152" cy="292224"/>
            <a:chOff x="5220072" y="5517232"/>
            <a:chExt cx="319152" cy="292224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E24366C-DCA5-4279-83D2-2F756CE6FC48}"/>
                </a:ext>
              </a:extLst>
            </p:cNvPr>
            <p:cNvSpPr/>
            <p:nvPr/>
          </p:nvSpPr>
          <p:spPr bwMode="auto">
            <a:xfrm>
              <a:off x="5220072" y="5517232"/>
              <a:ext cx="216024" cy="21602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7752456-11B9-46E2-B4DD-9624072ABBAB}"/>
                </a:ext>
              </a:extLst>
            </p:cNvPr>
            <p:cNvSpPr/>
            <p:nvPr/>
          </p:nvSpPr>
          <p:spPr bwMode="auto">
            <a:xfrm>
              <a:off x="5323200" y="5593432"/>
              <a:ext cx="216024" cy="216024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9A2BBC5E-D84F-4636-82E1-01434C6B6655}"/>
              </a:ext>
            </a:extLst>
          </p:cNvPr>
          <p:cNvSpPr/>
          <p:nvPr/>
        </p:nvSpPr>
        <p:spPr bwMode="auto">
          <a:xfrm>
            <a:off x="6611276" y="5220064"/>
            <a:ext cx="504056" cy="511308"/>
          </a:xfrm>
          <a:prstGeom prst="irregularSeal1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1DC1D1-F0A4-4F46-9802-C268BCB8AF4F}"/>
              </a:ext>
            </a:extLst>
          </p:cNvPr>
          <p:cNvGrpSpPr/>
          <p:nvPr/>
        </p:nvGrpSpPr>
        <p:grpSpPr>
          <a:xfrm>
            <a:off x="6685202" y="5281073"/>
            <a:ext cx="319152" cy="369331"/>
            <a:chOff x="4850001" y="6252367"/>
            <a:chExt cx="319152" cy="36933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BEAAE9B-E1A7-4F59-8D2C-1A86524E9DC5}"/>
                </a:ext>
              </a:extLst>
            </p:cNvPr>
            <p:cNvSpPr/>
            <p:nvPr/>
          </p:nvSpPr>
          <p:spPr bwMode="auto">
            <a:xfrm>
              <a:off x="4850001" y="6329474"/>
              <a:ext cx="216024" cy="21602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8E33159-0D6A-421F-8D19-0D4B50C1617A}"/>
                </a:ext>
              </a:extLst>
            </p:cNvPr>
            <p:cNvSpPr/>
            <p:nvPr/>
          </p:nvSpPr>
          <p:spPr bwMode="auto">
            <a:xfrm>
              <a:off x="4953129" y="6405674"/>
              <a:ext cx="216024" cy="216024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C5B6FB6-735B-420C-AE58-FF6039EC941B}"/>
                </a:ext>
              </a:extLst>
            </p:cNvPr>
            <p:cNvSpPr/>
            <p:nvPr/>
          </p:nvSpPr>
          <p:spPr bwMode="auto">
            <a:xfrm>
              <a:off x="4953129" y="6252367"/>
              <a:ext cx="216024" cy="216024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084BD46A-FA3D-4CD7-AAB6-4D0D00755FC2}"/>
              </a:ext>
            </a:extLst>
          </p:cNvPr>
          <p:cNvSpPr/>
          <p:nvPr/>
        </p:nvSpPr>
        <p:spPr bwMode="auto">
          <a:xfrm>
            <a:off x="6755292" y="5353412"/>
            <a:ext cx="216024" cy="21602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3C16E1-21E5-4D80-8BB2-C16CD113CCA3}"/>
              </a:ext>
            </a:extLst>
          </p:cNvPr>
          <p:cNvSpPr txBox="1"/>
          <p:nvPr/>
        </p:nvSpPr>
        <p:spPr>
          <a:xfrm>
            <a:off x="4409579" y="4778065"/>
            <a:ext cx="864096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>
                <a:latin typeface="+mn-lt"/>
                <a:cs typeface="Franklin Gothic Book"/>
              </a:rPr>
              <a:t>Plasma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7547FA-1727-462F-8602-8CDFEB479F86}"/>
              </a:ext>
            </a:extLst>
          </p:cNvPr>
          <p:cNvSpPr txBox="1"/>
          <p:nvPr/>
        </p:nvSpPr>
        <p:spPr>
          <a:xfrm>
            <a:off x="6799364" y="4275284"/>
            <a:ext cx="864096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>
                <a:latin typeface="+mn-lt"/>
                <a:cs typeface="Franklin Gothic Book"/>
              </a:rPr>
              <a:t>Target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FBE38CD6-6CDD-4A9D-AAA4-53D7DECCBEA4}"/>
              </a:ext>
            </a:extLst>
          </p:cNvPr>
          <p:cNvSpPr/>
          <p:nvPr/>
        </p:nvSpPr>
        <p:spPr bwMode="auto">
          <a:xfrm>
            <a:off x="5519450" y="4420103"/>
            <a:ext cx="987023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D4C1C03-EA3B-4744-913A-419006FFFDF6}"/>
              </a:ext>
            </a:extLst>
          </p:cNvPr>
          <p:cNvSpPr txBox="1"/>
          <p:nvPr/>
        </p:nvSpPr>
        <p:spPr>
          <a:xfrm>
            <a:off x="5583317" y="4583178"/>
            <a:ext cx="864096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>
                <a:latin typeface="+mn-lt"/>
                <a:cs typeface="Franklin Gothic Book"/>
              </a:rPr>
              <a:t>80 kV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CDC5A6F-3621-4049-88A9-69998F24DC08}"/>
              </a:ext>
            </a:extLst>
          </p:cNvPr>
          <p:cNvGrpSpPr/>
          <p:nvPr/>
        </p:nvGrpSpPr>
        <p:grpSpPr>
          <a:xfrm>
            <a:off x="5065730" y="5315312"/>
            <a:ext cx="319152" cy="292224"/>
            <a:chOff x="5220072" y="5517232"/>
            <a:chExt cx="319152" cy="29222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3BFA25A-83B3-4640-8D80-6CF4AC00FD3F}"/>
                </a:ext>
              </a:extLst>
            </p:cNvPr>
            <p:cNvSpPr/>
            <p:nvPr/>
          </p:nvSpPr>
          <p:spPr bwMode="auto">
            <a:xfrm>
              <a:off x="5220072" y="5517232"/>
              <a:ext cx="216024" cy="21602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FC6B597-99A5-46EE-B676-68336C5D6381}"/>
                </a:ext>
              </a:extLst>
            </p:cNvPr>
            <p:cNvSpPr/>
            <p:nvPr/>
          </p:nvSpPr>
          <p:spPr bwMode="auto">
            <a:xfrm>
              <a:off x="5323200" y="5593432"/>
              <a:ext cx="216024" cy="216024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43" name="Explosion: 8 Points 42">
            <a:extLst>
              <a:ext uri="{FF2B5EF4-FFF2-40B4-BE49-F238E27FC236}">
                <a16:creationId xmlns:a16="http://schemas.microsoft.com/office/drawing/2014/main" id="{6FE2522B-FE1B-476F-B5C8-996C6FD9B210}"/>
              </a:ext>
            </a:extLst>
          </p:cNvPr>
          <p:cNvSpPr/>
          <p:nvPr/>
        </p:nvSpPr>
        <p:spPr bwMode="auto">
          <a:xfrm>
            <a:off x="6779770" y="5729046"/>
            <a:ext cx="504056" cy="511308"/>
          </a:xfrm>
          <a:prstGeom prst="irregularSeal1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DE6FCC-6C06-4792-967C-D1FDAF874448}"/>
              </a:ext>
            </a:extLst>
          </p:cNvPr>
          <p:cNvGrpSpPr/>
          <p:nvPr/>
        </p:nvGrpSpPr>
        <p:grpSpPr>
          <a:xfrm>
            <a:off x="6848760" y="5801197"/>
            <a:ext cx="319152" cy="369331"/>
            <a:chOff x="4850001" y="6252367"/>
            <a:chExt cx="319152" cy="36933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3521F97-7B2A-4564-8FA5-6E70AE1B9094}"/>
                </a:ext>
              </a:extLst>
            </p:cNvPr>
            <p:cNvSpPr/>
            <p:nvPr/>
          </p:nvSpPr>
          <p:spPr bwMode="auto">
            <a:xfrm>
              <a:off x="4850001" y="6329474"/>
              <a:ext cx="216024" cy="21602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DEEA72B-2BA0-476B-A956-9640857F133B}"/>
                </a:ext>
              </a:extLst>
            </p:cNvPr>
            <p:cNvSpPr/>
            <p:nvPr/>
          </p:nvSpPr>
          <p:spPr bwMode="auto">
            <a:xfrm>
              <a:off x="4953129" y="6405674"/>
              <a:ext cx="216024" cy="216024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853E049-C95A-4F42-BDE6-D1CE063D7736}"/>
                </a:ext>
              </a:extLst>
            </p:cNvPr>
            <p:cNvSpPr/>
            <p:nvPr/>
          </p:nvSpPr>
          <p:spPr bwMode="auto">
            <a:xfrm>
              <a:off x="4953129" y="6252367"/>
              <a:ext cx="216024" cy="216024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2EF9E698-23D8-412E-9EC8-FD47A5DCACFD}"/>
              </a:ext>
            </a:extLst>
          </p:cNvPr>
          <p:cNvSpPr/>
          <p:nvPr/>
        </p:nvSpPr>
        <p:spPr bwMode="auto">
          <a:xfrm>
            <a:off x="6941209" y="5846492"/>
            <a:ext cx="216024" cy="21602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2E848AF-3DDD-40C6-BB07-BFCC32EE79FB}"/>
              </a:ext>
            </a:extLst>
          </p:cNvPr>
          <p:cNvGrpSpPr/>
          <p:nvPr/>
        </p:nvGrpSpPr>
        <p:grpSpPr>
          <a:xfrm>
            <a:off x="5065730" y="5318125"/>
            <a:ext cx="319152" cy="292224"/>
            <a:chOff x="5220072" y="5517232"/>
            <a:chExt cx="319152" cy="292224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FD53E43-A053-4CA1-B74B-6D7D1B841FCD}"/>
                </a:ext>
              </a:extLst>
            </p:cNvPr>
            <p:cNvSpPr/>
            <p:nvPr/>
          </p:nvSpPr>
          <p:spPr bwMode="auto">
            <a:xfrm>
              <a:off x="5220072" y="5517232"/>
              <a:ext cx="216024" cy="21602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B79DAA4-813E-44A8-818B-CE6698472BB8}"/>
                </a:ext>
              </a:extLst>
            </p:cNvPr>
            <p:cNvSpPr/>
            <p:nvPr/>
          </p:nvSpPr>
          <p:spPr bwMode="auto">
            <a:xfrm>
              <a:off x="5323200" y="5593432"/>
              <a:ext cx="216024" cy="216024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54" name="Explosion: 8 Points 53">
            <a:extLst>
              <a:ext uri="{FF2B5EF4-FFF2-40B4-BE49-F238E27FC236}">
                <a16:creationId xmlns:a16="http://schemas.microsoft.com/office/drawing/2014/main" id="{43F2ECD6-C6E8-4A66-9C09-29283C3176EB}"/>
              </a:ext>
            </a:extLst>
          </p:cNvPr>
          <p:cNvSpPr/>
          <p:nvPr/>
        </p:nvSpPr>
        <p:spPr bwMode="auto">
          <a:xfrm>
            <a:off x="6786815" y="4765935"/>
            <a:ext cx="504056" cy="511308"/>
          </a:xfrm>
          <a:prstGeom prst="irregularSeal1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9B5FFCE-CDF8-4CD8-ADF3-6B6FFA6AFA8B}"/>
              </a:ext>
            </a:extLst>
          </p:cNvPr>
          <p:cNvGrpSpPr/>
          <p:nvPr/>
        </p:nvGrpSpPr>
        <p:grpSpPr>
          <a:xfrm>
            <a:off x="6848760" y="4839403"/>
            <a:ext cx="319152" cy="369331"/>
            <a:chOff x="4850001" y="6252367"/>
            <a:chExt cx="319152" cy="369331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CDB9E2C-C226-45AB-840E-D5F78BCC1D83}"/>
                </a:ext>
              </a:extLst>
            </p:cNvPr>
            <p:cNvSpPr/>
            <p:nvPr/>
          </p:nvSpPr>
          <p:spPr bwMode="auto">
            <a:xfrm>
              <a:off x="4850001" y="6329474"/>
              <a:ext cx="216024" cy="21602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36E2D01-982B-4CA8-886D-469F11168BE2}"/>
                </a:ext>
              </a:extLst>
            </p:cNvPr>
            <p:cNvSpPr/>
            <p:nvPr/>
          </p:nvSpPr>
          <p:spPr bwMode="auto">
            <a:xfrm>
              <a:off x="4953129" y="6405674"/>
              <a:ext cx="216024" cy="216024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1CE42C7-65B2-480B-A481-708F8B7A2867}"/>
                </a:ext>
              </a:extLst>
            </p:cNvPr>
            <p:cNvSpPr/>
            <p:nvPr/>
          </p:nvSpPr>
          <p:spPr bwMode="auto">
            <a:xfrm>
              <a:off x="4953129" y="6252367"/>
              <a:ext cx="216024" cy="216024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0B5FAC97-3560-45CE-B522-55819FC97703}"/>
              </a:ext>
            </a:extLst>
          </p:cNvPr>
          <p:cNvSpPr/>
          <p:nvPr/>
        </p:nvSpPr>
        <p:spPr bwMode="auto">
          <a:xfrm>
            <a:off x="6941209" y="4914961"/>
            <a:ext cx="216024" cy="21602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B3AD1B8-9F41-459D-ADAB-2C3966747955}"/>
              </a:ext>
            </a:extLst>
          </p:cNvPr>
          <p:cNvGrpSpPr/>
          <p:nvPr/>
        </p:nvGrpSpPr>
        <p:grpSpPr>
          <a:xfrm>
            <a:off x="7452320" y="2830622"/>
            <a:ext cx="319152" cy="292224"/>
            <a:chOff x="5220072" y="5517232"/>
            <a:chExt cx="319152" cy="292224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F7B975-5255-42F4-895F-4AADFEA37A4E}"/>
                </a:ext>
              </a:extLst>
            </p:cNvPr>
            <p:cNvSpPr/>
            <p:nvPr/>
          </p:nvSpPr>
          <p:spPr bwMode="auto">
            <a:xfrm>
              <a:off x="5220072" y="5517232"/>
              <a:ext cx="216024" cy="21602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E52F16D-6F2A-4128-8D44-64757C754225}"/>
                </a:ext>
              </a:extLst>
            </p:cNvPr>
            <p:cNvSpPr/>
            <p:nvPr/>
          </p:nvSpPr>
          <p:spPr bwMode="auto">
            <a:xfrm>
              <a:off x="5323200" y="5593432"/>
              <a:ext cx="216024" cy="216024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4FE065A-03AC-43DA-88F0-B9C7D6F3DC6B}"/>
              </a:ext>
            </a:extLst>
          </p:cNvPr>
          <p:cNvGrpSpPr/>
          <p:nvPr/>
        </p:nvGrpSpPr>
        <p:grpSpPr>
          <a:xfrm>
            <a:off x="7465582" y="3300938"/>
            <a:ext cx="319152" cy="369331"/>
            <a:chOff x="4850001" y="6252367"/>
            <a:chExt cx="319152" cy="369331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026F490-EE36-4121-8FCB-8E4AC10A4670}"/>
                </a:ext>
              </a:extLst>
            </p:cNvPr>
            <p:cNvSpPr/>
            <p:nvPr/>
          </p:nvSpPr>
          <p:spPr bwMode="auto">
            <a:xfrm>
              <a:off x="4850001" y="6329474"/>
              <a:ext cx="216024" cy="21602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89FCB7D-E750-447C-AD05-6EEC68299651}"/>
                </a:ext>
              </a:extLst>
            </p:cNvPr>
            <p:cNvSpPr/>
            <p:nvPr/>
          </p:nvSpPr>
          <p:spPr bwMode="auto">
            <a:xfrm>
              <a:off x="4953129" y="6405674"/>
              <a:ext cx="216024" cy="216024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D346277-64DF-49D5-AD61-B3B2EECCE20C}"/>
                </a:ext>
              </a:extLst>
            </p:cNvPr>
            <p:cNvSpPr/>
            <p:nvPr/>
          </p:nvSpPr>
          <p:spPr bwMode="auto">
            <a:xfrm>
              <a:off x="4953129" y="6252367"/>
              <a:ext cx="216024" cy="216024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67" name="Oval 66">
            <a:extLst>
              <a:ext uri="{FF2B5EF4-FFF2-40B4-BE49-F238E27FC236}">
                <a16:creationId xmlns:a16="http://schemas.microsoft.com/office/drawing/2014/main" id="{654500F6-7209-4905-A14B-B2F09A9BA0CF}"/>
              </a:ext>
            </a:extLst>
          </p:cNvPr>
          <p:cNvSpPr/>
          <p:nvPr/>
        </p:nvSpPr>
        <p:spPr bwMode="auto">
          <a:xfrm>
            <a:off x="7523054" y="2427731"/>
            <a:ext cx="216024" cy="21602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AC58F1-64BA-4FF1-9F51-0359DDBC6E61}"/>
              </a:ext>
            </a:extLst>
          </p:cNvPr>
          <p:cNvSpPr txBox="1"/>
          <p:nvPr/>
        </p:nvSpPr>
        <p:spPr>
          <a:xfrm>
            <a:off x="7784734" y="2379242"/>
            <a:ext cx="1008112" cy="31300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Neutron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FC4251A-5064-46B2-8DB3-94803F75208F}"/>
              </a:ext>
            </a:extLst>
          </p:cNvPr>
          <p:cNvSpPr txBox="1"/>
          <p:nvPr/>
        </p:nvSpPr>
        <p:spPr>
          <a:xfrm>
            <a:off x="7784734" y="2820234"/>
            <a:ext cx="1008112" cy="31300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Deuteron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8B56032-B6F0-465F-AECE-53F5876ED88C}"/>
              </a:ext>
            </a:extLst>
          </p:cNvPr>
          <p:cNvSpPr txBox="1"/>
          <p:nvPr/>
        </p:nvSpPr>
        <p:spPr>
          <a:xfrm>
            <a:off x="7948653" y="3329103"/>
            <a:ext cx="678602" cy="31300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baseline="30000" dirty="0">
                <a:latin typeface="+mn-lt"/>
                <a:cs typeface="Franklin Gothic Book"/>
              </a:rPr>
              <a:t>3</a:t>
            </a:r>
            <a:r>
              <a:rPr lang="en-US" sz="1800" kern="1000" spc="30" dirty="0">
                <a:latin typeface="+mn-lt"/>
                <a:cs typeface="Franklin Gothic Book"/>
              </a:rPr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374181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18038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19479 0.0759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19497 -0.0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18039 0.000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26615 -0.128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16" y="-643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19288 0.0877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19497 0.0763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9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0.18542 -0.087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437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15382 0.0946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1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19497 -0.0643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0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000"/>
                            </p:stCondLst>
                            <p:childTnLst>
                              <p:par>
                                <p:cTn id="9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00226 0.22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125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00035 -0.1708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6" grpId="0" animBg="1"/>
      <p:bldP spid="36" grpId="1" animBg="1"/>
      <p:bldP spid="43" grpId="0" animBg="1"/>
      <p:bldP spid="43" grpId="1" animBg="1"/>
      <p:bldP spid="50" grpId="0" animBg="1"/>
      <p:bldP spid="50" grpId="1" animBg="1"/>
      <p:bldP spid="54" grpId="0" animBg="1"/>
      <p:bldP spid="54" grpId="1" animBg="1"/>
      <p:bldP spid="59" grpId="0" animBg="1"/>
      <p:bldP spid="5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663984" y="620688"/>
            <a:ext cx="4341080" cy="2757839"/>
            <a:chOff x="4663984" y="620688"/>
            <a:chExt cx="4341080" cy="2757839"/>
          </a:xfrm>
        </p:grpSpPr>
        <p:pic>
          <p:nvPicPr>
            <p:cNvPr id="1028" name="Picture 4" descr="M:\0 - Soubelet\04 - Setup optimization\Results\Constant flux\neutronRate.png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57" r="6878"/>
            <a:stretch/>
          </p:blipFill>
          <p:spPr bwMode="auto">
            <a:xfrm>
              <a:off x="4663984" y="620688"/>
              <a:ext cx="4300504" cy="275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159698" y="2670512"/>
              <a:ext cx="1152127" cy="369332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800" dirty="0"/>
                <a:t>Reference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80112" y="876454"/>
              <a:ext cx="1136850" cy="3385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ym typeface="Wingdings" panose="05000000000000000000" pitchFamily="2" charset="2"/>
                </a:rPr>
                <a:t></a:t>
              </a:r>
              <a:r>
                <a:rPr lang="en-GB" dirty="0"/>
                <a:t>Forward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46390" y="876454"/>
              <a:ext cx="1342034" cy="3385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Backward </a:t>
              </a:r>
              <a:r>
                <a:rPr lang="en-GB" dirty="0">
                  <a:sym typeface="Wingdings" panose="05000000000000000000" pitchFamily="2" charset="2"/>
                </a:rPr>
                <a:t></a:t>
              </a:r>
              <a:endParaRPr lang="en-GB" dirty="0"/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4716016" y="832104"/>
              <a:ext cx="86409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8138160" y="1380744"/>
              <a:ext cx="86690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4716016" y="2633472"/>
              <a:ext cx="424847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Up-Down Arrow 11"/>
            <p:cNvSpPr/>
            <p:nvPr/>
          </p:nvSpPr>
          <p:spPr bwMode="auto">
            <a:xfrm>
              <a:off x="5148064" y="832104"/>
              <a:ext cx="288032" cy="1801368"/>
            </a:xfrm>
            <a:prstGeom prst="up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5" name="Up-Down Arrow 24"/>
            <p:cNvSpPr/>
            <p:nvPr/>
          </p:nvSpPr>
          <p:spPr bwMode="auto">
            <a:xfrm>
              <a:off x="8371661" y="1380744"/>
              <a:ext cx="288032" cy="1252728"/>
            </a:xfrm>
            <a:prstGeom prst="up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36096" y="1547509"/>
              <a:ext cx="590226" cy="3385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ym typeface="Wingdings" panose="05000000000000000000" pitchFamily="2" charset="2"/>
                </a:rPr>
                <a:t>~1.8</a:t>
              </a:r>
              <a:endParaRPr lang="en-GB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781435" y="1828687"/>
              <a:ext cx="590226" cy="3385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ym typeface="Wingdings" panose="05000000000000000000" pitchFamily="2" charset="2"/>
                </a:rPr>
                <a:t>~1.6</a:t>
              </a:r>
              <a:endParaRPr lang="en-GB" dirty="0"/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899592" y="872007"/>
            <a:ext cx="3601685" cy="5221289"/>
          </a:xfrm>
        </p:spPr>
        <p:txBody>
          <a:bodyPr/>
          <a:lstStyle/>
          <a:p>
            <a:r>
              <a:rPr lang="en-GB" dirty="0"/>
              <a:t>Conservation of momentum and energy: angular energy distribution between </a:t>
            </a:r>
            <a:r>
              <a:rPr lang="en-GB" b="1" dirty="0"/>
              <a:t>2-3 MeV</a:t>
            </a:r>
          </a:p>
          <a:p>
            <a:r>
              <a:rPr lang="en-GB" b="1" dirty="0"/>
              <a:t>Non-isotropic</a:t>
            </a:r>
            <a:r>
              <a:rPr lang="en-GB" dirty="0"/>
              <a:t> yield</a:t>
            </a:r>
          </a:p>
          <a:p>
            <a:r>
              <a:rPr lang="en-GB" dirty="0"/>
              <a:t>2 orders of magnitude </a:t>
            </a:r>
            <a:r>
              <a:rPr lang="en-GB" b="1" dirty="0"/>
              <a:t>smaller</a:t>
            </a:r>
            <a:r>
              <a:rPr lang="en-GB" dirty="0"/>
              <a:t> cross-section (compared to DT)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Characteristics of the PSI neutron generator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25</a:t>
            </a:fld>
            <a:endParaRPr lang="de-DE" dirty="0"/>
          </a:p>
        </p:txBody>
      </p:sp>
      <p:grpSp>
        <p:nvGrpSpPr>
          <p:cNvPr id="5" name="Group 4"/>
          <p:cNvGrpSpPr/>
          <p:nvPr/>
        </p:nvGrpSpPr>
        <p:grpSpPr>
          <a:xfrm>
            <a:off x="184642" y="2780928"/>
            <a:ext cx="4510312" cy="3888448"/>
            <a:chOff x="184642" y="2780928"/>
            <a:chExt cx="4510312" cy="388844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4642" y="2780928"/>
              <a:ext cx="4510312" cy="3237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998874" y="6069212"/>
              <a:ext cx="264692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 dirty="0"/>
                <a:t>Angular distribution of the outgoing neutron energy, for a 200 </a:t>
              </a:r>
              <a:r>
                <a:rPr lang="en-US" sz="1100" i="1" dirty="0" err="1"/>
                <a:t>keV</a:t>
              </a:r>
              <a:r>
                <a:rPr lang="en-US" sz="1100" i="1" dirty="0"/>
                <a:t> incoming deuteron</a:t>
              </a:r>
              <a:endParaRPr lang="en-GB" sz="1100" i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47990" y="2962056"/>
              <a:ext cx="1967205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800" dirty="0"/>
                <a:t>Forward direction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91880" y="4076457"/>
              <a:ext cx="1147577" cy="646331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800" dirty="0"/>
                <a:t>Backward direction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>
              <a:off x="4387212" y="4777411"/>
              <a:ext cx="0" cy="43204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H="1">
              <a:off x="1042989" y="3068960"/>
              <a:ext cx="532374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" name="Group 8"/>
          <p:cNvGrpSpPr/>
          <p:nvPr/>
        </p:nvGrpSpPr>
        <p:grpSpPr>
          <a:xfrm>
            <a:off x="4394370" y="3569296"/>
            <a:ext cx="4570119" cy="3242189"/>
            <a:chOff x="4394370" y="3569296"/>
            <a:chExt cx="4570119" cy="324218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94955" y="3569296"/>
              <a:ext cx="4269534" cy="2910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45539" y="6445725"/>
              <a:ext cx="2042885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94370" y="6445725"/>
              <a:ext cx="2016224" cy="362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07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042988" y="1341438"/>
                <a:ext cx="7742237" cy="5050155"/>
              </a:xfrm>
            </p:spPr>
            <p:txBody>
              <a:bodyPr/>
              <a:lstStyle/>
              <a:p>
                <a:r>
                  <a:rPr lang="en-GB" dirty="0"/>
                  <a:t>Availability of a wide range of neutron sources</a:t>
                </a:r>
              </a:p>
              <a:p>
                <a:pPr lvl="1"/>
                <a:r>
                  <a:rPr lang="en-GB" b="1" dirty="0"/>
                  <a:t>Large-scale facilities</a:t>
                </a:r>
                <a:r>
                  <a:rPr lang="en-GB" dirty="0"/>
                  <a:t>: research reactors, spallation sources</a:t>
                </a:r>
              </a:p>
              <a:p>
                <a:pPr lvl="1"/>
                <a:r>
                  <a:rPr lang="en-GB" b="1" dirty="0"/>
                  <a:t>Small radioisotope sources</a:t>
                </a:r>
                <a:r>
                  <a:rPr lang="en-GB" dirty="0"/>
                  <a:t>: (alpha, n) with Am-241 and Be-9; spontaneous fission with Cf-252. Low polychromatic output.</a:t>
                </a:r>
              </a:p>
              <a:p>
                <a:pPr lvl="1"/>
                <a:r>
                  <a:rPr lang="en-GB" b="1" dirty="0"/>
                  <a:t>Compact sources</a:t>
                </a:r>
                <a:r>
                  <a:rPr lang="en-GB" dirty="0"/>
                  <a:t>: based on one of the “Big 4”</a:t>
                </a:r>
              </a:p>
              <a:p>
                <a:pPr lvl="2"/>
                <a:r>
                  <a:rPr lang="en-GB" dirty="0"/>
                  <a:t>Transfer reactions:</a:t>
                </a:r>
              </a:p>
              <a:p>
                <a:pPr lvl="3"/>
                <a14:m>
                  <m:oMath xmlns:m="http://schemas.openxmlformats.org/officeDocument/2006/math">
                    <m:sPre>
                      <m:sPre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de-CH" b="0" i="1" smtClean="0">
                            <a:latin typeface="Cambria Math"/>
                          </a:rPr>
                          <m:t>3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𝐻</m:t>
                        </m:r>
                      </m:e>
                    </m:sPre>
                    <m:r>
                      <a:rPr lang="de-CH" i="1"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de-CH" b="0" i="1" smtClean="0">
                            <a:latin typeface="Cambria Math"/>
                          </a:rPr>
                          <m:t>1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𝐻</m:t>
                        </m:r>
                      </m:e>
                    </m:sPre>
                    <m:r>
                      <a:rPr lang="de-CH" i="1">
                        <a:latin typeface="Cambria Math"/>
                      </a:rPr>
                      <m:t>→</m:t>
                    </m:r>
                    <m:sPre>
                      <m:sPre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CH" i="1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de-CH" i="1">
                            <a:latin typeface="Cambria Math"/>
                          </a:rPr>
                          <m:t>3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𝐻</m:t>
                        </m:r>
                        <m:r>
                          <a:rPr lang="de-CH" b="0" i="1" smtClean="0">
                            <a:latin typeface="Cambria Math"/>
                          </a:rPr>
                          <m:t>𝑒</m:t>
                        </m:r>
                      </m:e>
                    </m:sPre>
                    <m:r>
                      <a:rPr lang="de-CH" i="1"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CH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de-CH" i="1">
                            <a:latin typeface="Cambria Math"/>
                          </a:rPr>
                          <m:t>1</m:t>
                        </m:r>
                      </m:sup>
                      <m:e>
                        <m:r>
                          <a:rPr lang="de-CH" i="1">
                            <a:latin typeface="Cambria Math"/>
                          </a:rPr>
                          <m:t>𝑛</m:t>
                        </m:r>
                      </m:e>
                    </m:sPre>
                  </m:oMath>
                </a14:m>
                <a:r>
                  <a:rPr lang="en-GB" dirty="0"/>
                  <a:t>    Qvalue = -0.734 MeV    Threshold = 1 MeV</a:t>
                </a:r>
              </a:p>
              <a:p>
                <a:pPr lvl="3"/>
                <a14:m>
                  <m:oMath xmlns:m="http://schemas.openxmlformats.org/officeDocument/2006/math">
                    <m:sPre>
                      <m:sPre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CH" b="0" i="1" smtClean="0">
                            <a:latin typeface="Cambria Math"/>
                          </a:rPr>
                          <m:t>3</m:t>
                        </m:r>
                      </m:sub>
                      <m:sup>
                        <m:r>
                          <a:rPr lang="de-CH" b="0" i="1" smtClean="0">
                            <a:latin typeface="Cambria Math"/>
                          </a:rPr>
                          <m:t>7</m:t>
                        </m:r>
                      </m:sup>
                      <m:e>
                        <m:r>
                          <a:rPr lang="de-CH" b="0" i="1" smtClean="0">
                            <a:latin typeface="Cambria Math"/>
                          </a:rPr>
                          <m:t>𝐿𝑖</m:t>
                        </m:r>
                      </m:e>
                    </m:sPre>
                    <m:r>
                      <a:rPr lang="de-CH" i="1"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de-CH" b="0" i="1" smtClean="0">
                            <a:latin typeface="Cambria Math"/>
                          </a:rPr>
                          <m:t>1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𝐻</m:t>
                        </m:r>
                      </m:e>
                    </m:sPre>
                    <m:r>
                      <a:rPr lang="de-CH" i="1">
                        <a:latin typeface="Cambria Math"/>
                      </a:rPr>
                      <m:t>→</m:t>
                    </m:r>
                    <m:sPre>
                      <m:sPrePr>
                        <m:ctrlPr>
                          <a:rPr lang="de-CH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CH" b="0" i="1" smtClean="0">
                            <a:latin typeface="Cambria Math"/>
                          </a:rPr>
                          <m:t>4</m:t>
                        </m:r>
                      </m:sub>
                      <m:sup>
                        <m:r>
                          <a:rPr lang="de-CH" b="0" i="1" smtClean="0">
                            <a:latin typeface="Cambria Math"/>
                          </a:rPr>
                          <m:t>7</m:t>
                        </m:r>
                      </m:sup>
                      <m:e>
                        <m:r>
                          <a:rPr lang="de-CH" b="0" i="1" smtClean="0">
                            <a:latin typeface="Cambria Math"/>
                          </a:rPr>
                          <m:t>𝐵</m:t>
                        </m:r>
                      </m:e>
                    </m:sPre>
                    <m:r>
                      <a:rPr lang="de-CH" i="1">
                        <a:latin typeface="Cambria Math"/>
                      </a:rPr>
                      <m:t>𝑒</m:t>
                    </m:r>
                    <m:r>
                      <a:rPr lang="de-CH" i="1"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CH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de-CH" i="1">
                            <a:latin typeface="Cambria Math"/>
                          </a:rPr>
                          <m:t>1</m:t>
                        </m:r>
                      </m:sup>
                      <m:e>
                        <m:r>
                          <a:rPr lang="de-CH" i="1">
                            <a:latin typeface="Cambria Math"/>
                          </a:rPr>
                          <m:t>𝑛</m:t>
                        </m:r>
                      </m:e>
                    </m:sPre>
                  </m:oMath>
                </a14:m>
                <a:r>
                  <a:rPr lang="en-GB" dirty="0"/>
                  <a:t>    Qvalue = -1.640 MeV    Threshold = 1.9 MeV</a:t>
                </a:r>
              </a:p>
              <a:p>
                <a:pPr lvl="2"/>
                <a:r>
                  <a:rPr lang="en-GB" dirty="0"/>
                  <a:t>Fusion reactions</a:t>
                </a:r>
              </a:p>
              <a:p>
                <a:pPr lvl="3"/>
                <a14:m>
                  <m:oMath xmlns:m="http://schemas.openxmlformats.org/officeDocument/2006/math">
                    <m:sPre>
                      <m:sPre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de-CH" b="0" i="1" smtClean="0">
                            <a:latin typeface="Cambria Math"/>
                          </a:rPr>
                          <m:t>3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𝐻</m:t>
                        </m:r>
                      </m:e>
                    </m:sPre>
                    <m:r>
                      <a:rPr lang="de-CH" i="1"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𝐻</m:t>
                        </m:r>
                      </m:e>
                    </m:sPre>
                    <m:r>
                      <a:rPr lang="de-CH" i="1">
                        <a:latin typeface="Cambria Math"/>
                      </a:rPr>
                      <m:t>→</m:t>
                    </m:r>
                    <m:sPre>
                      <m:sPre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CH" i="1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de-CH" b="0" i="1" smtClean="0">
                            <a:latin typeface="Cambria Math"/>
                          </a:rPr>
                          <m:t>4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𝐻</m:t>
                        </m:r>
                      </m:e>
                    </m:sPre>
                    <m:r>
                      <a:rPr lang="de-CH" i="1">
                        <a:latin typeface="Cambria Math"/>
                      </a:rPr>
                      <m:t>𝑒</m:t>
                    </m:r>
                    <m:r>
                      <a:rPr lang="de-CH" i="1"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CH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de-CH" i="1">
                            <a:latin typeface="Cambria Math"/>
                          </a:rPr>
                          <m:t>1</m:t>
                        </m:r>
                      </m:sup>
                      <m:e>
                        <m:r>
                          <a:rPr lang="de-CH" i="1">
                            <a:latin typeface="Cambria Math"/>
                          </a:rPr>
                          <m:t>𝑛</m:t>
                        </m:r>
                      </m:e>
                    </m:sPre>
                  </m:oMath>
                </a14:m>
                <a:r>
                  <a:rPr lang="en-GB" dirty="0"/>
                  <a:t>    Qvalue = 17.6 MeV        (DT) </a:t>
                </a:r>
              </a:p>
              <a:p>
                <a:pPr lvl="3"/>
                <a14:m>
                  <m:oMath xmlns:m="http://schemas.openxmlformats.org/officeDocument/2006/math">
                    <m:sPre>
                      <m:sPre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𝐻</m:t>
                        </m:r>
                      </m:e>
                    </m:sPre>
                    <m:r>
                      <a:rPr lang="de-CH" i="1"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𝐻</m:t>
                        </m:r>
                      </m:e>
                    </m:sPre>
                    <m:r>
                      <a:rPr lang="de-CH" i="1">
                        <a:latin typeface="Cambria Math"/>
                      </a:rPr>
                      <m:t>→</m:t>
                    </m:r>
                    <m:sPre>
                      <m:sPre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CH" i="1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de-CH" i="1">
                            <a:latin typeface="Cambria Math"/>
                          </a:rPr>
                          <m:t>3</m:t>
                        </m:r>
                      </m:sup>
                      <m:e>
                        <m:r>
                          <a:rPr lang="en-US" i="1">
                            <a:latin typeface="Cambria Math"/>
                          </a:rPr>
                          <m:t>𝐻</m:t>
                        </m:r>
                      </m:e>
                    </m:sPre>
                    <m:r>
                      <a:rPr lang="de-CH" i="1">
                        <a:latin typeface="Cambria Math"/>
                      </a:rPr>
                      <m:t>𝑒</m:t>
                    </m:r>
                    <m:r>
                      <a:rPr lang="de-CH" i="1"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CH" i="1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de-CH" i="1">
                            <a:latin typeface="Cambria Math"/>
                          </a:rPr>
                          <m:t>1</m:t>
                        </m:r>
                      </m:sup>
                      <m:e>
                        <m:r>
                          <a:rPr lang="de-CH" i="1">
                            <a:latin typeface="Cambria Math"/>
                          </a:rPr>
                          <m:t>𝑛</m:t>
                        </m:r>
                      </m:e>
                    </m:sPre>
                  </m:oMath>
                </a14:m>
                <a:r>
                  <a:rPr lang="en-GB" dirty="0"/>
                  <a:t>    Qvalue = 3.27 MeV        (DD)  </a:t>
                </a:r>
              </a:p>
              <a:p>
                <a:endParaRPr lang="en-GB" dirty="0"/>
              </a:p>
              <a:p>
                <a:r>
                  <a:rPr lang="en-GB" dirty="0"/>
                  <a:t>Selection among the “Big 4”</a:t>
                </a:r>
              </a:p>
              <a:p>
                <a:pPr lvl="1"/>
                <a:r>
                  <a:rPr lang="en-GB" dirty="0"/>
                  <a:t>Transfer: Threshold too high</a:t>
                </a:r>
              </a:p>
              <a:p>
                <a:pPr lvl="1"/>
                <a:r>
                  <a:rPr lang="en-GB" dirty="0"/>
                  <a:t>DT: handling radioactive tritium is unpractical</a:t>
                </a:r>
              </a:p>
              <a:p>
                <a:pPr lvl="1"/>
                <a:r>
                  <a:rPr lang="en-GB" dirty="0"/>
                  <a:t>DD: lower cross-section issue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042988" y="1341438"/>
                <a:ext cx="7742237" cy="5050155"/>
              </a:xfrm>
              <a:blipFill rotWithShape="1">
                <a:blip r:embed="rId2"/>
                <a:stretch>
                  <a:fillRect l="-1654" t="-1208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Compact fast neutron generators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26</a:t>
            </a:fld>
            <a:endParaRPr lang="de-DE" dirty="0"/>
          </a:p>
        </p:txBody>
      </p:sp>
      <p:pic>
        <p:nvPicPr>
          <p:cNvPr id="1027" name="Picture 3" descr="C:\Users\soubelet_b\Downloads\img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4797152"/>
            <a:ext cx="2774722" cy="14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miley Face 4"/>
          <p:cNvSpPr/>
          <p:nvPr/>
        </p:nvSpPr>
        <p:spPr bwMode="auto">
          <a:xfrm>
            <a:off x="1259631" y="3161396"/>
            <a:ext cx="266400" cy="266400"/>
          </a:xfrm>
          <a:prstGeom prst="smileyFace">
            <a:avLst>
              <a:gd name="adj" fmla="val -4653"/>
            </a:avLst>
          </a:prstGeom>
          <a:solidFill>
            <a:schemeClr val="accent2"/>
          </a:solidFill>
          <a:ln w="9525" cap="flat" cmpd="sng" algn="ctr">
            <a:solidFill>
              <a:srgbClr val="01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Smiley Face 8"/>
          <p:cNvSpPr/>
          <p:nvPr/>
        </p:nvSpPr>
        <p:spPr bwMode="auto">
          <a:xfrm>
            <a:off x="1259631" y="4078585"/>
            <a:ext cx="265176" cy="266328"/>
          </a:xfrm>
          <a:prstGeom prst="smileyFace">
            <a:avLst>
              <a:gd name="adj" fmla="val -4653"/>
            </a:avLst>
          </a:prstGeom>
          <a:solidFill>
            <a:schemeClr val="accent2"/>
          </a:solidFill>
          <a:ln w="9525" cap="flat" cmpd="sng" algn="ctr">
            <a:solidFill>
              <a:srgbClr val="01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Smiley Face 9"/>
          <p:cNvSpPr/>
          <p:nvPr/>
        </p:nvSpPr>
        <p:spPr bwMode="auto">
          <a:xfrm>
            <a:off x="1259631" y="4394051"/>
            <a:ext cx="265176" cy="266328"/>
          </a:xfrm>
          <a:prstGeom prst="smileyFace">
            <a:avLst>
              <a:gd name="adj" fmla="val 4653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rgbClr val="01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Smiley Face 10"/>
          <p:cNvSpPr/>
          <p:nvPr/>
        </p:nvSpPr>
        <p:spPr bwMode="auto">
          <a:xfrm>
            <a:off x="852723" y="1650504"/>
            <a:ext cx="265176" cy="266328"/>
          </a:xfrm>
          <a:prstGeom prst="smileyFace">
            <a:avLst>
              <a:gd name="adj" fmla="val -4653"/>
            </a:avLst>
          </a:prstGeom>
          <a:solidFill>
            <a:schemeClr val="accent2"/>
          </a:solidFill>
          <a:ln w="9525" cap="flat" cmpd="sng" algn="ctr">
            <a:solidFill>
              <a:srgbClr val="01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Smiley Face 11"/>
          <p:cNvSpPr/>
          <p:nvPr/>
        </p:nvSpPr>
        <p:spPr bwMode="auto">
          <a:xfrm>
            <a:off x="852723" y="1988840"/>
            <a:ext cx="265176" cy="266328"/>
          </a:xfrm>
          <a:prstGeom prst="smileyFace">
            <a:avLst>
              <a:gd name="adj" fmla="val -4653"/>
            </a:avLst>
          </a:prstGeom>
          <a:solidFill>
            <a:schemeClr val="accent2"/>
          </a:solidFill>
          <a:ln w="9525" cap="flat" cmpd="sng" algn="ctr">
            <a:solidFill>
              <a:srgbClr val="01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Smiley Face 12"/>
          <p:cNvSpPr/>
          <p:nvPr/>
        </p:nvSpPr>
        <p:spPr bwMode="auto">
          <a:xfrm>
            <a:off x="852723" y="2564904"/>
            <a:ext cx="265176" cy="266328"/>
          </a:xfrm>
          <a:prstGeom prst="smileyFace">
            <a:avLst>
              <a:gd name="adj" fmla="val 4653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rgbClr val="01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Smiley Face 13"/>
          <p:cNvSpPr/>
          <p:nvPr/>
        </p:nvSpPr>
        <p:spPr bwMode="auto">
          <a:xfrm>
            <a:off x="1259631" y="3501008"/>
            <a:ext cx="266400" cy="266400"/>
          </a:xfrm>
          <a:prstGeom prst="smileyFace">
            <a:avLst>
              <a:gd name="adj" fmla="val -4653"/>
            </a:avLst>
          </a:prstGeom>
          <a:solidFill>
            <a:schemeClr val="accent2"/>
          </a:solidFill>
          <a:ln w="9525" cap="flat" cmpd="sng" algn="ctr">
            <a:solidFill>
              <a:srgbClr val="01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59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uiExpand="1" animBg="1"/>
      <p:bldP spid="9" grpId="0" uiExpand="1" animBg="1"/>
      <p:bldP spid="10" grpId="0" uiExpand="1" animBg="1"/>
      <p:bldP spid="11" grpId="0" uiExpand="1" animBg="1"/>
      <p:bldP spid="12" grpId="0" uiExpand="1" animBg="1"/>
      <p:bldP spid="13" grpId="0" uiExpand="1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Interaction with plastic scintillator: Hydrogen scattering,</a:t>
            </a:r>
            <a:br>
              <a:rPr lang="en-GB" dirty="0"/>
            </a:br>
            <a:r>
              <a:rPr lang="en-GB" dirty="0"/>
              <a:t>ionization by recoil proton, light production</a:t>
            </a:r>
            <a:br>
              <a:rPr lang="en-GB" dirty="0"/>
            </a:br>
            <a:r>
              <a:rPr lang="en-GB" dirty="0"/>
              <a:t>(St </a:t>
            </a:r>
            <a:r>
              <a:rPr lang="en-GB" dirty="0" err="1"/>
              <a:t>Gobain</a:t>
            </a:r>
            <a:r>
              <a:rPr lang="en-GB" dirty="0"/>
              <a:t> BC400)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Light converted into electrical signal by </a:t>
            </a:r>
            <a:r>
              <a:rPr lang="en-GB" dirty="0" err="1"/>
              <a:t>SiPMs</a:t>
            </a:r>
            <a:br>
              <a:rPr lang="en-GB" dirty="0"/>
            </a:br>
            <a:r>
              <a:rPr lang="en-GB" dirty="0"/>
              <a:t>(Silicon </a:t>
            </a:r>
            <a:r>
              <a:rPr lang="en-GB" dirty="0" err="1"/>
              <a:t>PhotoMultipliers</a:t>
            </a:r>
            <a:r>
              <a:rPr lang="en-GB" dirty="0"/>
              <a:t>)</a:t>
            </a:r>
            <a:br>
              <a:rPr lang="en-GB" dirty="0"/>
            </a:br>
            <a:r>
              <a:rPr lang="en-GB" dirty="0"/>
              <a:t>And amplification by avalanche.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Signal is cleaned by pre-amplifier/amplifier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Signal is acquired by acquisition unit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          Detecting fast neutrons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27</a:t>
            </a:fld>
            <a:endParaRPr lang="de-DE" dirty="0"/>
          </a:p>
        </p:txBody>
      </p:sp>
      <p:grpSp>
        <p:nvGrpSpPr>
          <p:cNvPr id="31" name="Group 30"/>
          <p:cNvGrpSpPr/>
          <p:nvPr/>
        </p:nvGrpSpPr>
        <p:grpSpPr>
          <a:xfrm>
            <a:off x="6359252" y="5301208"/>
            <a:ext cx="2753072" cy="648072"/>
            <a:chOff x="6359252" y="5301208"/>
            <a:chExt cx="2753072" cy="648072"/>
          </a:xfrm>
        </p:grpSpPr>
        <p:sp>
          <p:nvSpPr>
            <p:cNvPr id="23" name="TextBox 22"/>
            <p:cNvSpPr txBox="1"/>
            <p:nvPr/>
          </p:nvSpPr>
          <p:spPr>
            <a:xfrm>
              <a:off x="7707411" y="5303912"/>
              <a:ext cx="1404913" cy="6453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GB" sz="1800" kern="1000" spc="30" dirty="0">
                  <a:latin typeface="+mn-lt"/>
                  <a:cs typeface="Franklin Gothic Book"/>
                </a:rPr>
                <a:t>Histogram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GB" sz="1800" kern="1000" spc="30" dirty="0">
                  <a:latin typeface="+mn-lt"/>
                  <a:cs typeface="Franklin Gothic Book"/>
                </a:rPr>
                <a:t>(or other)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6359252" y="5301208"/>
              <a:ext cx="1453108" cy="590660"/>
              <a:chOff x="4788024" y="5459046"/>
              <a:chExt cx="2373094" cy="1792764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4788024" y="5459046"/>
                <a:ext cx="2373094" cy="1786378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5004048" y="6661150"/>
                <a:ext cx="144016" cy="58427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rgbClr val="01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5156448" y="6237312"/>
                <a:ext cx="144016" cy="100811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rgbClr val="01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5305028" y="6453336"/>
                <a:ext cx="144016" cy="7920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rgbClr val="01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5449044" y="6021389"/>
                <a:ext cx="144016" cy="122403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rgbClr val="01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5593060" y="5802560"/>
                <a:ext cx="144016" cy="144286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rgbClr val="01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5737076" y="6352235"/>
                <a:ext cx="144016" cy="89318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rgbClr val="01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5881092" y="5589240"/>
                <a:ext cx="144016" cy="165618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rgbClr val="01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 bwMode="auto">
              <a:xfrm>
                <a:off x="6025108" y="6453336"/>
                <a:ext cx="144016" cy="7920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rgbClr val="01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6169124" y="6661150"/>
                <a:ext cx="144016" cy="58427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rgbClr val="01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6313140" y="6953286"/>
                <a:ext cx="144016" cy="29213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rgbClr val="01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 bwMode="auto">
              <a:xfrm>
                <a:off x="6457156" y="6661150"/>
                <a:ext cx="144016" cy="58427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rgbClr val="01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6604084" y="5802560"/>
                <a:ext cx="144016" cy="144286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rgbClr val="01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6758850" y="6237312"/>
                <a:ext cx="144016" cy="101449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rgbClr val="01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5292080" y="260648"/>
            <a:ext cx="3818284" cy="901004"/>
            <a:chOff x="5292080" y="260648"/>
            <a:chExt cx="3818284" cy="901004"/>
          </a:xfrm>
        </p:grpSpPr>
        <p:cxnSp>
          <p:nvCxnSpPr>
            <p:cNvPr id="8" name="Straight Arrow Connector 7"/>
            <p:cNvCxnSpPr/>
            <p:nvPr/>
          </p:nvCxnSpPr>
          <p:spPr bwMode="auto">
            <a:xfrm>
              <a:off x="7078490" y="872268"/>
              <a:ext cx="0" cy="28938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1" name="Group 10"/>
            <p:cNvGrpSpPr/>
            <p:nvPr/>
          </p:nvGrpSpPr>
          <p:grpSpPr>
            <a:xfrm>
              <a:off x="5292080" y="260648"/>
              <a:ext cx="3818284" cy="648072"/>
              <a:chOff x="5292080" y="260648"/>
              <a:chExt cx="3818284" cy="648072"/>
            </a:xfrm>
          </p:grpSpPr>
          <p:sp>
            <p:nvSpPr>
              <p:cNvPr id="5" name="Oval 4"/>
              <p:cNvSpPr/>
              <p:nvPr/>
            </p:nvSpPr>
            <p:spPr bwMode="auto">
              <a:xfrm>
                <a:off x="6869518" y="368052"/>
                <a:ext cx="432048" cy="43204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705451" y="260648"/>
                <a:ext cx="1404913" cy="6453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GB" sz="1800" kern="1000" spc="30" dirty="0">
                    <a:latin typeface="+mn-lt"/>
                    <a:cs typeface="Franklin Gothic Book"/>
                  </a:rPr>
                  <a:t>Incoming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GB" sz="1800" kern="1000" spc="30" dirty="0">
                    <a:latin typeface="+mn-lt"/>
                    <a:cs typeface="Franklin Gothic Book"/>
                  </a:rPr>
                  <a:t>neutron</a:t>
                </a:r>
              </a:p>
            </p:txBody>
          </p:sp>
          <p:cxnSp>
            <p:nvCxnSpPr>
              <p:cNvPr id="22" name="Straight Connector 21"/>
              <p:cNvCxnSpPr/>
              <p:nvPr/>
            </p:nvCxnSpPr>
            <p:spPr bwMode="auto">
              <a:xfrm>
                <a:off x="5292080" y="908720"/>
                <a:ext cx="3672408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6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9" name="Group 18"/>
          <p:cNvGrpSpPr/>
          <p:nvPr/>
        </p:nvGrpSpPr>
        <p:grpSpPr>
          <a:xfrm>
            <a:off x="5292080" y="1107418"/>
            <a:ext cx="3767058" cy="2015932"/>
            <a:chOff x="5292080" y="1107418"/>
            <a:chExt cx="3767058" cy="2015932"/>
          </a:xfrm>
        </p:grpSpPr>
        <p:sp>
          <p:nvSpPr>
            <p:cNvPr id="13" name="Oval 12"/>
            <p:cNvSpPr/>
            <p:nvPr/>
          </p:nvSpPr>
          <p:spPr bwMode="auto">
            <a:xfrm>
              <a:off x="6809322" y="2174530"/>
              <a:ext cx="274320" cy="2743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54225" y="2150348"/>
              <a:ext cx="1404913" cy="3226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GB" sz="1800" kern="1000" spc="30" dirty="0">
                  <a:latin typeface="+mn-lt"/>
                  <a:cs typeface="Franklin Gothic Book"/>
                </a:rPr>
                <a:t>Photons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>
              <a:off x="7078490" y="2544582"/>
              <a:ext cx="0" cy="57876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5" name="Oval 54"/>
            <p:cNvSpPr/>
            <p:nvPr/>
          </p:nvSpPr>
          <p:spPr bwMode="auto">
            <a:xfrm>
              <a:off x="7111868" y="2174530"/>
              <a:ext cx="274320" cy="27432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6876256" y="1214078"/>
              <a:ext cx="432048" cy="432048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654224" y="1107418"/>
              <a:ext cx="1404913" cy="6453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GB" sz="1800" kern="1000" spc="30" dirty="0">
                  <a:latin typeface="+mn-lt"/>
                  <a:cs typeface="Franklin Gothic Book"/>
                </a:rPr>
                <a:t>Recoil</a:t>
              </a:r>
              <a:br>
                <a:rPr lang="en-GB" sz="1800" kern="1000" spc="30" dirty="0">
                  <a:latin typeface="+mn-lt"/>
                  <a:cs typeface="Franklin Gothic Book"/>
                </a:rPr>
              </a:br>
              <a:r>
                <a:rPr lang="en-GB" sz="1800" kern="1000" spc="30" dirty="0">
                  <a:latin typeface="+mn-lt"/>
                  <a:cs typeface="Franklin Gothic Book"/>
                </a:rPr>
                <a:t>proton</a:t>
              </a:r>
            </a:p>
          </p:txBody>
        </p:sp>
        <p:cxnSp>
          <p:nvCxnSpPr>
            <p:cNvPr id="63" name="Straight Arrow Connector 62"/>
            <p:cNvCxnSpPr/>
            <p:nvPr/>
          </p:nvCxnSpPr>
          <p:spPr bwMode="auto">
            <a:xfrm>
              <a:off x="7072658" y="1752786"/>
              <a:ext cx="1184" cy="35115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>
              <a:off x="5292080" y="2720360"/>
              <a:ext cx="3672408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6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" name="Group 29"/>
          <p:cNvGrpSpPr/>
          <p:nvPr/>
        </p:nvGrpSpPr>
        <p:grpSpPr>
          <a:xfrm>
            <a:off x="5292080" y="4221088"/>
            <a:ext cx="3820244" cy="1008112"/>
            <a:chOff x="5292080" y="4221088"/>
            <a:chExt cx="3820244" cy="1008112"/>
          </a:xfrm>
        </p:grpSpPr>
        <p:sp>
          <p:nvSpPr>
            <p:cNvPr id="20" name="TextBox 19"/>
            <p:cNvSpPr txBox="1"/>
            <p:nvPr/>
          </p:nvSpPr>
          <p:spPr>
            <a:xfrm>
              <a:off x="7707411" y="4221088"/>
              <a:ext cx="1404913" cy="6453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GB" sz="1800" kern="1000" spc="30" dirty="0">
                  <a:latin typeface="+mn-lt"/>
                  <a:cs typeface="Franklin Gothic Book"/>
                </a:rPr>
                <a:t>Readable</a:t>
              </a:r>
              <a:br>
                <a:rPr lang="en-GB" sz="1800" kern="1000" spc="30" dirty="0">
                  <a:latin typeface="+mn-lt"/>
                  <a:cs typeface="Franklin Gothic Book"/>
                </a:rPr>
              </a:br>
              <a:r>
                <a:rPr lang="en-GB" sz="1800" kern="1000" spc="30" dirty="0">
                  <a:latin typeface="+mn-lt"/>
                  <a:cs typeface="Franklin Gothic Book"/>
                </a:rPr>
                <a:t>signal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>
              <a:off x="7078490" y="4939816"/>
              <a:ext cx="0" cy="28938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34" name="Group 33"/>
            <p:cNvGrpSpPr/>
            <p:nvPr/>
          </p:nvGrpSpPr>
          <p:grpSpPr>
            <a:xfrm>
              <a:off x="6796000" y="4329100"/>
              <a:ext cx="728328" cy="540060"/>
              <a:chOff x="4427984" y="5949280"/>
              <a:chExt cx="1080120" cy="862744"/>
            </a:xfrm>
          </p:grpSpPr>
          <p:sp>
            <p:nvSpPr>
              <p:cNvPr id="29" name="Rectangle 28"/>
              <p:cNvSpPr/>
              <p:nvPr/>
            </p:nvSpPr>
            <p:spPr bwMode="auto">
              <a:xfrm>
                <a:off x="4427984" y="5949280"/>
                <a:ext cx="1080120" cy="862744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 bwMode="auto">
              <a:xfrm>
                <a:off x="4644009" y="6022413"/>
                <a:ext cx="685800" cy="763012"/>
              </a:xfrm>
              <a:custGeom>
                <a:avLst/>
                <a:gdLst>
                  <a:gd name="connsiteX0" fmla="*/ 0 w 685800"/>
                  <a:gd name="connsiteY0" fmla="*/ 762288 h 763012"/>
                  <a:gd name="connsiteX1" fmla="*/ 76200 w 685800"/>
                  <a:gd name="connsiteY1" fmla="*/ 288 h 763012"/>
                  <a:gd name="connsiteX2" fmla="*/ 304800 w 685800"/>
                  <a:gd name="connsiteY2" fmla="*/ 673388 h 763012"/>
                  <a:gd name="connsiteX3" fmla="*/ 685800 w 685800"/>
                  <a:gd name="connsiteY3" fmla="*/ 762288 h 76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763012">
                    <a:moveTo>
                      <a:pt x="0" y="762288"/>
                    </a:moveTo>
                    <a:cubicBezTo>
                      <a:pt x="12700" y="388696"/>
                      <a:pt x="25400" y="15105"/>
                      <a:pt x="76200" y="288"/>
                    </a:cubicBezTo>
                    <a:cubicBezTo>
                      <a:pt x="127000" y="-14529"/>
                      <a:pt x="203200" y="546388"/>
                      <a:pt x="304800" y="673388"/>
                    </a:cubicBezTo>
                    <a:cubicBezTo>
                      <a:pt x="406400" y="800388"/>
                      <a:pt x="573617" y="751705"/>
                      <a:pt x="685800" y="762288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cxnSp>
          <p:nvCxnSpPr>
            <p:cNvPr id="66" name="Straight Connector 65"/>
            <p:cNvCxnSpPr/>
            <p:nvPr/>
          </p:nvCxnSpPr>
          <p:spPr bwMode="auto">
            <a:xfrm>
              <a:off x="5292080" y="5013176"/>
              <a:ext cx="3672408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6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" name="Group 9"/>
          <p:cNvGrpSpPr/>
          <p:nvPr/>
        </p:nvGrpSpPr>
        <p:grpSpPr>
          <a:xfrm>
            <a:off x="827584" y="5589240"/>
            <a:ext cx="5040560" cy="1182782"/>
            <a:chOff x="827584" y="5589240"/>
            <a:chExt cx="5040560" cy="1182782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5736" y="5660822"/>
              <a:ext cx="3528392" cy="1111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97080" y="5997771"/>
              <a:ext cx="1080120" cy="3657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de-CH" sz="1800" b="1" kern="1000" spc="30" dirty="0">
                  <a:latin typeface="+mn-lt"/>
                  <a:cs typeface="Franklin Gothic Book"/>
                </a:rPr>
                <a:t>Summary</a:t>
              </a: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827584" y="5589240"/>
              <a:ext cx="5040560" cy="1182782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292080" y="3284984"/>
            <a:ext cx="3801516" cy="989142"/>
            <a:chOff x="5292080" y="3284984"/>
            <a:chExt cx="3801516" cy="989142"/>
          </a:xfrm>
        </p:grpSpPr>
        <p:sp>
          <p:nvSpPr>
            <p:cNvPr id="16" name="Oval 15"/>
            <p:cNvSpPr/>
            <p:nvPr/>
          </p:nvSpPr>
          <p:spPr bwMode="auto">
            <a:xfrm>
              <a:off x="7020272" y="3284984"/>
              <a:ext cx="182880" cy="18288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88683" y="3439032"/>
              <a:ext cx="1404913" cy="3226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GB" sz="1800" kern="1000" spc="30" dirty="0">
                  <a:latin typeface="+mn-lt"/>
                  <a:cs typeface="Franklin Gothic Book"/>
                </a:rPr>
                <a:t>Electrons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7078490" y="3984742"/>
              <a:ext cx="0" cy="28938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5" name="Oval 24"/>
            <p:cNvSpPr/>
            <p:nvPr/>
          </p:nvSpPr>
          <p:spPr bwMode="auto">
            <a:xfrm>
              <a:off x="7294026" y="3284984"/>
              <a:ext cx="182880" cy="18288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6732240" y="3284984"/>
              <a:ext cx="182880" cy="18288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6861978" y="3468154"/>
              <a:ext cx="182880" cy="18288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7141686" y="3468154"/>
              <a:ext cx="182880" cy="18288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7432888" y="3464334"/>
              <a:ext cx="182880" cy="18288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7301566" y="3618704"/>
              <a:ext cx="182880" cy="18288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6719919" y="3618704"/>
              <a:ext cx="182880" cy="18288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7020099" y="3620554"/>
              <a:ext cx="182880" cy="18288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6563072" y="3455626"/>
              <a:ext cx="182880" cy="18288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 bwMode="auto">
            <a:xfrm>
              <a:off x="5292080" y="4005064"/>
              <a:ext cx="3672408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6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754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Outgoing neutron energy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28</a:t>
            </a:fld>
            <a:endParaRPr lang="de-D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6854" y="1556792"/>
            <a:ext cx="769520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5896" y="1196752"/>
            <a:ext cx="226484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43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D831BC-FCE4-42B1-8A49-BEF5A7C4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explanation for the deviations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15D19-40A9-4B3D-8FF5-32372C3D6A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29</a:t>
            </a:fld>
            <a:endParaRPr lang="de-D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764504-72BF-43C8-8DED-D35DC79CCF4E}"/>
              </a:ext>
            </a:extLst>
          </p:cNvPr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kern="1000" spc="30" dirty="0"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kern="1000" spc="30" dirty="0">
                <a:cs typeface="Franklin Gothic Book"/>
              </a:rPr>
              <a:t>R</a:t>
            </a:r>
            <a:r>
              <a:rPr lang="en-US" sz="1800" kern="1000" spc="30" dirty="0">
                <a:latin typeface="+mn-lt"/>
                <a:cs typeface="Franklin Gothic Book"/>
              </a:rPr>
              <a:t>eference = </a:t>
            </a:r>
            <a:r>
              <a:rPr lang="en-US" kern="1000" spc="30" dirty="0">
                <a:cs typeface="Franklin Gothic Book"/>
              </a:rPr>
              <a:t>custom m</a:t>
            </a:r>
            <a:r>
              <a:rPr lang="en-US" sz="1800" kern="1000" spc="30" dirty="0">
                <a:latin typeface="+mn-lt"/>
                <a:cs typeface="Franklin Gothic Book"/>
              </a:rPr>
              <a:t>odels, simulations</a:t>
            </a:r>
            <a:endParaRPr lang="en-US" kern="1000" spc="30" dirty="0"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kern="1000" spc="30" dirty="0">
                <a:cs typeface="Franklin Gothic Book"/>
              </a:rPr>
              <a:t>Beyond deuteron slowing down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kern="1000" spc="30" dirty="0"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kern="1000" spc="30" dirty="0">
              <a:cs typeface="Franklin Gothic Book"/>
            </a:endParaRPr>
          </a:p>
          <a:p>
            <a:pPr lvl="1"/>
            <a:r>
              <a:rPr lang="en-US" kern="1000" spc="30" dirty="0">
                <a:latin typeface="+mn-lt"/>
                <a:cs typeface="Franklin Gothic Book"/>
              </a:rPr>
              <a:t>Deuterium distribution in target</a:t>
            </a:r>
            <a:br>
              <a:rPr lang="en-US" kern="1000" spc="30" dirty="0">
                <a:latin typeface="+mn-lt"/>
                <a:cs typeface="Franklin Gothic Book"/>
              </a:rPr>
            </a:br>
            <a:r>
              <a:rPr lang="en-US" kern="1000" spc="30" dirty="0">
                <a:latin typeface="+mn-lt"/>
                <a:cs typeface="Franklin Gothic Book"/>
              </a:rPr>
              <a:t>(migration, outgassing)</a:t>
            </a:r>
          </a:p>
          <a:p>
            <a:pPr lvl="1"/>
            <a:endParaRPr lang="en-US" kern="1000" spc="30" dirty="0">
              <a:latin typeface="+mn-lt"/>
              <a:cs typeface="Franklin Gothic Book"/>
            </a:endParaRPr>
          </a:p>
          <a:p>
            <a:pPr lvl="1"/>
            <a:r>
              <a:rPr lang="en-US" sz="1800" kern="1000" spc="30" dirty="0">
                <a:latin typeface="+mn-lt"/>
                <a:cs typeface="Franklin Gothic Book"/>
              </a:rPr>
              <a:t>Impurities in samples</a:t>
            </a:r>
          </a:p>
          <a:p>
            <a:pPr lvl="1"/>
            <a:endParaRPr lang="en-US" sz="1800" kern="1000" spc="30" dirty="0">
              <a:latin typeface="+mn-lt"/>
              <a:cs typeface="Franklin Gothic Book"/>
            </a:endParaRPr>
          </a:p>
          <a:p>
            <a:pPr lvl="1"/>
            <a:endParaRPr lang="en-US" sz="1800" kern="1000" spc="30" dirty="0">
              <a:latin typeface="+mn-lt"/>
              <a:cs typeface="Franklin Gothic Book"/>
            </a:endParaRPr>
          </a:p>
          <a:p>
            <a:pPr lvl="1"/>
            <a:r>
              <a:rPr lang="en-US" sz="1800" kern="1000" spc="30" dirty="0">
                <a:latin typeface="+mn-lt"/>
                <a:cs typeface="Franklin Gothic Book"/>
              </a:rPr>
              <a:t>XS database issues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kern="1000" spc="30" dirty="0">
                <a:latin typeface="+mn-lt"/>
                <a:cs typeface="Franklin Gothic Book"/>
              </a:rPr>
              <a:t>Disagreement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kern="1000" spc="30" dirty="0">
                <a:latin typeface="+mn-lt"/>
                <a:cs typeface="Franklin Gothic Book"/>
              </a:rPr>
              <a:t>Scarcity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kern="1000" spc="30" dirty="0">
              <a:cs typeface="Franklin Gothic Book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170A0-4629-4E5A-96E9-F2E1F0E1A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106" y="3161351"/>
            <a:ext cx="3943134" cy="33569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51F5049-2EF5-469B-ADA7-48319866A762}"/>
              </a:ext>
            </a:extLst>
          </p:cNvPr>
          <p:cNvGrpSpPr/>
          <p:nvPr/>
        </p:nvGrpSpPr>
        <p:grpSpPr>
          <a:xfrm>
            <a:off x="5577019" y="1484784"/>
            <a:ext cx="3387469" cy="1526018"/>
            <a:chOff x="6303382" y="569494"/>
            <a:chExt cx="3387469" cy="1526018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0D1076B-A4E6-4445-B535-94460896A6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06352" y="2095512"/>
              <a:ext cx="28800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B7C77DC-3F3D-43DF-AF91-72CFC504E09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506352" y="1009415"/>
              <a:ext cx="1" cy="108609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9EED0F-7B6B-4355-B56A-ACF4E03B97E9}"/>
                </a:ext>
              </a:extLst>
            </p:cNvPr>
            <p:cNvSpPr txBox="1"/>
            <p:nvPr/>
          </p:nvSpPr>
          <p:spPr>
            <a:xfrm>
              <a:off x="6303382" y="569494"/>
              <a:ext cx="951156" cy="4107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GB" sz="1100" kern="1000" spc="30" dirty="0">
                  <a:latin typeface="+mn-lt"/>
                  <a:cs typeface="Franklin Gothic Book"/>
                </a:rPr>
                <a:t>Energy of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GB" sz="1100" kern="1000" spc="30" dirty="0">
                  <a:latin typeface="+mn-lt"/>
                  <a:cs typeface="Franklin Gothic Book"/>
                </a:rPr>
                <a:t>deuterons</a:t>
              </a: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1E540DFE-D207-4D21-B716-E5869588D43E}"/>
                </a:ext>
              </a:extLst>
            </p:cNvPr>
            <p:cNvSpPr/>
            <p:nvPr/>
          </p:nvSpPr>
          <p:spPr bwMode="auto">
            <a:xfrm>
              <a:off x="6506352" y="1153435"/>
              <a:ext cx="2507841" cy="942073"/>
            </a:xfrm>
            <a:custGeom>
              <a:avLst/>
              <a:gdLst>
                <a:gd name="connsiteX0" fmla="*/ 0 w 1733550"/>
                <a:gd name="connsiteY0" fmla="*/ 0 h 2714625"/>
                <a:gd name="connsiteX1" fmla="*/ 581025 w 1733550"/>
                <a:gd name="connsiteY1" fmla="*/ 2228850 h 2714625"/>
                <a:gd name="connsiteX2" fmla="*/ 1733550 w 1733550"/>
                <a:gd name="connsiteY2" fmla="*/ 2714625 h 271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3550" h="2714625">
                  <a:moveTo>
                    <a:pt x="0" y="0"/>
                  </a:moveTo>
                  <a:cubicBezTo>
                    <a:pt x="146050" y="888206"/>
                    <a:pt x="292100" y="1776413"/>
                    <a:pt x="581025" y="2228850"/>
                  </a:cubicBezTo>
                  <a:cubicBezTo>
                    <a:pt x="869950" y="2681287"/>
                    <a:pt x="1527175" y="2640013"/>
                    <a:pt x="1733550" y="2714625"/>
                  </a:cubicBezTo>
                </a:path>
              </a:pathLst>
            </a:custGeom>
            <a:ln w="38100"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F90F9CA-EB77-405A-A9AE-8438DF218C1B}"/>
                </a:ext>
              </a:extLst>
            </p:cNvPr>
            <p:cNvSpPr txBox="1"/>
            <p:nvPr/>
          </p:nvSpPr>
          <p:spPr>
            <a:xfrm>
              <a:off x="8632652" y="1789013"/>
              <a:ext cx="1058199" cy="2541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kern="1000" spc="30" dirty="0">
                  <a:latin typeface="+mn-lt"/>
                  <a:cs typeface="Franklin Gothic Book"/>
                </a:rPr>
                <a:t>Target depth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DE4EE9-4DF0-48F1-BDC4-E4F3A3ACFFD9}"/>
              </a:ext>
            </a:extLst>
          </p:cNvPr>
          <p:cNvCxnSpPr>
            <a:cxnSpLocks/>
          </p:cNvCxnSpPr>
          <p:nvPr/>
        </p:nvCxnSpPr>
        <p:spPr bwMode="auto">
          <a:xfrm flipH="1">
            <a:off x="5788800" y="3010802"/>
            <a:ext cx="1" cy="30105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9200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B2AF04-C284-4176-97C0-D4B5743D3C9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082013" y="1337869"/>
            <a:ext cx="7810467" cy="4679950"/>
          </a:xfrm>
        </p:spPr>
        <p:txBody>
          <a:bodyPr/>
          <a:lstStyle/>
          <a:p>
            <a:r>
              <a:rPr lang="en-US" dirty="0"/>
              <a:t>D-D generator: natural 2-3 MeV range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(conservation energy/momentum)</a:t>
            </a:r>
          </a:p>
          <a:p>
            <a:endParaRPr lang="en-US" dirty="0"/>
          </a:p>
          <a:p>
            <a:pPr marL="0" indent="0">
              <a:buNone/>
            </a:pPr>
            <a:endParaRPr lang="en-US" kern="1000" spc="30" dirty="0">
              <a:cs typeface="Franklin Gothic Book"/>
            </a:endParaRPr>
          </a:p>
          <a:p>
            <a:endParaRPr lang="en-US" kern="1000" spc="30" dirty="0">
              <a:cs typeface="Franklin Gothic Book"/>
            </a:endParaRPr>
          </a:p>
          <a:p>
            <a:endParaRPr lang="en-US" kern="1000" spc="30" dirty="0">
              <a:cs typeface="Franklin Gothic Book"/>
            </a:endParaRPr>
          </a:p>
          <a:p>
            <a:endParaRPr lang="en-US" kern="1000" spc="30" dirty="0">
              <a:cs typeface="Franklin Gothic Book"/>
            </a:endParaRPr>
          </a:p>
          <a:p>
            <a:endParaRPr lang="en-US" kern="1000" spc="30" dirty="0">
              <a:cs typeface="Franklin Gothic Book"/>
            </a:endParaRPr>
          </a:p>
          <a:p>
            <a:endParaRPr lang="en-US" kern="1000" spc="30" dirty="0">
              <a:cs typeface="Franklin Gothic Book"/>
            </a:endParaRPr>
          </a:p>
          <a:p>
            <a:endParaRPr lang="en-US" kern="1000" spc="30" dirty="0">
              <a:cs typeface="Franklin Gothic Book"/>
            </a:endParaRPr>
          </a:p>
          <a:p>
            <a:endParaRPr lang="en-US" kern="1000" spc="30" dirty="0">
              <a:cs typeface="Franklin Gothic Book"/>
            </a:endParaRPr>
          </a:p>
          <a:p>
            <a:endParaRPr lang="en-US" kern="1000" spc="30" dirty="0">
              <a:cs typeface="Franklin Gothic Book"/>
            </a:endParaRPr>
          </a:p>
          <a:p>
            <a:endParaRPr lang="en-US" kern="1000" spc="30" dirty="0">
              <a:cs typeface="Franklin Gothic Book"/>
            </a:endParaRPr>
          </a:p>
          <a:p>
            <a:endParaRPr lang="en-US" kern="1000" spc="30" dirty="0">
              <a:cs typeface="Franklin Gothic Book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1AD0F7-D8ED-4B98-9C81-C7D6504DB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226" y="2337749"/>
            <a:ext cx="2752662" cy="1676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A65019-42B9-4ED3-BE72-AFDE73A9F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34000" y="4036602"/>
            <a:ext cx="1869471" cy="209442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C143C-28B2-4D25-8885-FC89074CFB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A744D5-5660-4452-B690-D8B3654E2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bit more about these D-D neutrons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0C0857-26F0-4128-B646-C2FB3A170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932" y="2852936"/>
            <a:ext cx="3931357" cy="293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5D2F2E-4892-4C37-ACB5-725BFC2CFD2A}"/>
              </a:ext>
            </a:extLst>
          </p:cNvPr>
          <p:cNvSpPr txBox="1"/>
          <p:nvPr/>
        </p:nvSpPr>
        <p:spPr>
          <a:xfrm>
            <a:off x="7842468" y="4716571"/>
            <a:ext cx="9509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2.80 MeV</a:t>
            </a:r>
          </a:p>
          <a:p>
            <a:r>
              <a:rPr lang="en-US" sz="1400" b="1" dirty="0">
                <a:solidFill>
                  <a:srgbClr val="00B050"/>
                </a:solidFill>
              </a:rPr>
              <a:t>2.45 MeV</a:t>
            </a:r>
          </a:p>
          <a:p>
            <a:r>
              <a:rPr lang="en-US" sz="1400" b="1" dirty="0">
                <a:solidFill>
                  <a:schemeClr val="accent2"/>
                </a:solidFill>
              </a:rPr>
              <a:t>2.18 MeV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E37CB2-5B07-4678-A4EE-95BEBB9E6A0B}"/>
              </a:ext>
            </a:extLst>
          </p:cNvPr>
          <p:cNvCxnSpPr>
            <a:cxnSpLocks/>
          </p:cNvCxnSpPr>
          <p:nvPr/>
        </p:nvCxnSpPr>
        <p:spPr bwMode="auto">
          <a:xfrm flipH="1">
            <a:off x="5521521" y="4707847"/>
            <a:ext cx="630032" cy="0"/>
          </a:xfrm>
          <a:prstGeom prst="straightConnector1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122331D-D34B-42C9-83B7-FE810C29F3AE}"/>
              </a:ext>
            </a:extLst>
          </p:cNvPr>
          <p:cNvSpPr txBox="1"/>
          <p:nvPr/>
        </p:nvSpPr>
        <p:spPr>
          <a:xfrm>
            <a:off x="6140313" y="5990407"/>
            <a:ext cx="1475637" cy="33207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i="1" kern="1000" spc="30" dirty="0">
                <a:solidFill>
                  <a:schemeClr val="bg1">
                    <a:lumMod val="65000"/>
                  </a:schemeClr>
                </a:solidFill>
                <a:latin typeface="+mn-lt"/>
                <a:cs typeface="Franklin Gothic Book"/>
              </a:rPr>
              <a:t>(for 80 keV deuteron beam)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0C6CD67-BD91-45AF-A780-A109D4AC2C7C}"/>
              </a:ext>
            </a:extLst>
          </p:cNvPr>
          <p:cNvCxnSpPr>
            <a:cxnSpLocks/>
          </p:cNvCxnSpPr>
          <p:nvPr/>
        </p:nvCxnSpPr>
        <p:spPr bwMode="auto">
          <a:xfrm flipV="1">
            <a:off x="6151553" y="4714070"/>
            <a:ext cx="708155" cy="332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Arrow: Down 28">
            <a:extLst>
              <a:ext uri="{FF2B5EF4-FFF2-40B4-BE49-F238E27FC236}">
                <a16:creationId xmlns:a16="http://schemas.microsoft.com/office/drawing/2014/main" id="{914E629E-39E4-4515-9225-F687874A44B1}"/>
              </a:ext>
            </a:extLst>
          </p:cNvPr>
          <p:cNvSpPr/>
          <p:nvPr/>
        </p:nvSpPr>
        <p:spPr bwMode="auto">
          <a:xfrm>
            <a:off x="5951955" y="1947666"/>
            <a:ext cx="365085" cy="409995"/>
          </a:xfrm>
          <a:prstGeom prst="dow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AD6CFF-4D5B-4081-A5B6-24D115D1DD27}"/>
              </a:ext>
            </a:extLst>
          </p:cNvPr>
          <p:cNvCxnSpPr/>
          <p:nvPr/>
        </p:nvCxnSpPr>
        <p:spPr bwMode="auto">
          <a:xfrm>
            <a:off x="6134498" y="3429000"/>
            <a:ext cx="0" cy="126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7F9A025-C661-402D-A3B3-389B416EA549}"/>
              </a:ext>
            </a:extLst>
          </p:cNvPr>
          <p:cNvCxnSpPr>
            <a:cxnSpLocks/>
          </p:cNvCxnSpPr>
          <p:nvPr/>
        </p:nvCxnSpPr>
        <p:spPr bwMode="auto">
          <a:xfrm>
            <a:off x="6155029" y="4714070"/>
            <a:ext cx="0" cy="731154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B6D6E92A-193C-49D0-94BF-1DACEED3D88B}"/>
              </a:ext>
            </a:extLst>
          </p:cNvPr>
          <p:cNvSpPr/>
          <p:nvPr/>
        </p:nvSpPr>
        <p:spPr bwMode="auto">
          <a:xfrm>
            <a:off x="1296000" y="3044337"/>
            <a:ext cx="180000" cy="180000"/>
          </a:xfrm>
          <a:prstGeom prst="star5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D25C7048-BEDD-4503-A893-AAD78960DD4F}"/>
              </a:ext>
            </a:extLst>
          </p:cNvPr>
          <p:cNvSpPr/>
          <p:nvPr/>
        </p:nvSpPr>
        <p:spPr bwMode="auto">
          <a:xfrm>
            <a:off x="2885120" y="4142715"/>
            <a:ext cx="180000" cy="180000"/>
          </a:xfrm>
          <a:prstGeom prst="star5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A5ADA3D0-E4AB-46EF-9070-903CBA479E7D}"/>
              </a:ext>
            </a:extLst>
          </p:cNvPr>
          <p:cNvSpPr/>
          <p:nvPr/>
        </p:nvSpPr>
        <p:spPr bwMode="auto">
          <a:xfrm>
            <a:off x="4482000" y="5076403"/>
            <a:ext cx="180000" cy="1800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036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8" grpId="0" uiExpand="1" build="p"/>
      <p:bldP spid="22" grpId="0"/>
      <p:bldP spid="29" grpId="0" animBg="1"/>
      <p:bldP spid="30" grpId="0" animBg="1"/>
      <p:bldP spid="31" grpId="0" animBg="1"/>
      <p:bldP spid="3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4">
                <a:extLst>
                  <a:ext uri="{FF2B5EF4-FFF2-40B4-BE49-F238E27FC236}">
                    <a16:creationId xmlns:a16="http://schemas.microsoft.com/office/drawing/2014/main" id="{03E604C1-2386-42AF-92BC-10A0A67442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2988" y="1341438"/>
                <a:ext cx="7742237" cy="4679951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>
                <a:noAutofit/>
              </a:bodyPr>
              <a:lstStyle>
                <a:lvl1pPr marL="177800" marR="0" indent="-17780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8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600" marR="0" indent="-17780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8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50" marR="0" indent="-18415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8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50" marR="0" indent="-17780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8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50" marR="0" indent="-17780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8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738" indent="-179388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300" indent="-182563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88" indent="-179388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88" indent="-17780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endParaRPr lang="en-US" kern="1000" spc="30" dirty="0">
                  <a:cs typeface="Franklin Gothic Book"/>
                </a:endParaRPr>
              </a:p>
              <a:p>
                <a:r>
                  <a:rPr lang="en-US" kern="1000" spc="30" dirty="0">
                    <a:cs typeface="Franklin Gothic Book"/>
                  </a:rPr>
                  <a:t>Different neutron spectrum = different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de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e>
                    </m:acc>
                  </m:oMath>
                </a14:m>
                <a:endParaRPr lang="en-US" kern="1000" spc="30" dirty="0">
                  <a:cs typeface="Franklin Gothic Book"/>
                </a:endParaRPr>
              </a:p>
              <a:p>
                <a:pPr marL="457200" lvl="1" indent="0">
                  <a:buNone/>
                </a:pPr>
                <a:endParaRPr lang="en-US" kern="1000" spc="30" dirty="0">
                  <a:cs typeface="Franklin Gothic Book"/>
                </a:endParaRPr>
              </a:p>
            </p:txBody>
          </p:sp>
        </mc:Choice>
        <mc:Fallback xmlns="">
          <p:sp>
            <p:nvSpPr>
              <p:cNvPr id="7" name="Content Placeholder 4">
                <a:extLst>
                  <a:ext uri="{FF2B5EF4-FFF2-40B4-BE49-F238E27FC236}">
                    <a16:creationId xmlns:a16="http://schemas.microsoft.com/office/drawing/2014/main" id="{03E604C1-2386-42AF-92BC-10A0A6744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988" y="1341438"/>
                <a:ext cx="7742237" cy="4679951"/>
              </a:xfrm>
              <a:prstGeom prst="rect">
                <a:avLst/>
              </a:prstGeom>
              <a:blipFill>
                <a:blip r:embed="rId2"/>
                <a:stretch>
                  <a:fillRect l="-1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90A79B-5629-4D88-8B00-7086E1D7739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07504" y="2636911"/>
            <a:ext cx="4320000" cy="32931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46F49B-1E88-4F3D-91B2-C0DAECC5D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the deuterium implantation in the target on the neutron spectrum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F5B27-3CC3-4256-8582-4A1612AC2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30</a:t>
            </a:fld>
            <a:endParaRPr lang="de-DE" dirty="0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2A4CEC6F-92E0-4475-9B70-CBC10F4FD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645962"/>
            <a:ext cx="4320000" cy="327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3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1101059"/>
            <a:ext cx="7812325" cy="520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complementary properties of photons and neutrons-based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31</a:t>
            </a:fld>
            <a:endParaRPr lang="de-DE" dirty="0"/>
          </a:p>
        </p:txBody>
      </p:sp>
      <p:sp>
        <p:nvSpPr>
          <p:cNvPr id="11" name="Rectangle 10"/>
          <p:cNvSpPr/>
          <p:nvPr/>
        </p:nvSpPr>
        <p:spPr>
          <a:xfrm>
            <a:off x="1907704" y="1268759"/>
            <a:ext cx="1944217" cy="432048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Rectangle 11"/>
          <p:cNvSpPr/>
          <p:nvPr/>
        </p:nvSpPr>
        <p:spPr>
          <a:xfrm>
            <a:off x="6372200" y="5013176"/>
            <a:ext cx="2221660" cy="10081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Box 12"/>
          <p:cNvSpPr txBox="1"/>
          <p:nvPr/>
        </p:nvSpPr>
        <p:spPr>
          <a:xfrm>
            <a:off x="6290643" y="4365104"/>
            <a:ext cx="238398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CH" sz="2800" dirty="0"/>
              <a:t>Fast </a:t>
            </a:r>
            <a:r>
              <a:rPr lang="en-US" sz="2800" dirty="0"/>
              <a:t>neutrons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79712" y="6292211"/>
            <a:ext cx="6910942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kern="1000" spc="30" dirty="0">
                <a:solidFill>
                  <a:schemeClr val="bg1">
                    <a:lumMod val="65000"/>
                  </a:schemeClr>
                </a:solidFill>
                <a:latin typeface="+mn-lt"/>
                <a:cs typeface="Franklin Gothic Book"/>
              </a:rPr>
              <a:t>100keV        0.0253 eV         662 </a:t>
            </a:r>
            <a:r>
              <a:rPr lang="de-CH" kern="1000" spc="30" dirty="0" err="1">
                <a:solidFill>
                  <a:schemeClr val="bg1">
                    <a:lumMod val="65000"/>
                  </a:schemeClr>
                </a:solidFill>
                <a:latin typeface="+mn-lt"/>
                <a:cs typeface="Franklin Gothic Book"/>
              </a:rPr>
              <a:t>keV</a:t>
            </a:r>
            <a:r>
              <a:rPr lang="de-CH" kern="1000" spc="30" dirty="0">
                <a:solidFill>
                  <a:schemeClr val="bg1">
                    <a:lumMod val="65000"/>
                  </a:schemeClr>
                </a:solidFill>
                <a:latin typeface="+mn-lt"/>
                <a:cs typeface="Franklin Gothic Book"/>
              </a:rPr>
              <a:t>      ~1.25 </a:t>
            </a:r>
            <a:r>
              <a:rPr lang="de-CH" kern="1000" spc="30" dirty="0" err="1">
                <a:solidFill>
                  <a:schemeClr val="bg1">
                    <a:lumMod val="65000"/>
                  </a:schemeClr>
                </a:solidFill>
                <a:latin typeface="+mn-lt"/>
                <a:cs typeface="Franklin Gothic Book"/>
              </a:rPr>
              <a:t>MeV</a:t>
            </a:r>
            <a:r>
              <a:rPr lang="de-CH" kern="1000" spc="30" dirty="0">
                <a:solidFill>
                  <a:schemeClr val="bg1">
                    <a:lumMod val="65000"/>
                  </a:schemeClr>
                </a:solidFill>
                <a:latin typeface="+mn-lt"/>
                <a:cs typeface="Franklin Gothic Book"/>
              </a:rPr>
              <a:t>        ~2.5 </a:t>
            </a:r>
            <a:r>
              <a:rPr lang="de-CH" kern="1000" spc="30" dirty="0" err="1">
                <a:solidFill>
                  <a:schemeClr val="bg1">
                    <a:lumMod val="65000"/>
                  </a:schemeClr>
                </a:solidFill>
                <a:latin typeface="+mn-lt"/>
                <a:cs typeface="Franklin Gothic Book"/>
              </a:rPr>
              <a:t>MeV</a:t>
            </a:r>
            <a:r>
              <a:rPr lang="de-CH" kern="1000" spc="30" dirty="0">
                <a:solidFill>
                  <a:schemeClr val="bg1">
                    <a:lumMod val="65000"/>
                  </a:schemeClr>
                </a:solidFill>
                <a:latin typeface="+mn-lt"/>
                <a:cs typeface="Franklin Gothic Book"/>
              </a:rPr>
              <a:t>     ~14 </a:t>
            </a:r>
            <a:r>
              <a:rPr lang="de-CH" kern="1000" spc="30" dirty="0" err="1">
                <a:solidFill>
                  <a:schemeClr val="bg1">
                    <a:lumMod val="65000"/>
                  </a:schemeClr>
                </a:solidFill>
                <a:latin typeface="+mn-lt"/>
                <a:cs typeface="Franklin Gothic Book"/>
              </a:rPr>
              <a:t>MeV</a:t>
            </a:r>
            <a:r>
              <a:rPr lang="de-CH" kern="1000" spc="30" dirty="0">
                <a:solidFill>
                  <a:schemeClr val="bg1">
                    <a:lumMod val="65000"/>
                  </a:schemeClr>
                </a:solidFill>
                <a:latin typeface="+mn-lt"/>
                <a:cs typeface="Franklin Gothic Book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60656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EAF372-2ED3-48AA-A929-B83DCA913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386" y="3358470"/>
            <a:ext cx="5775032" cy="339580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983958-FB03-46A3-A037-250A81B8DD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31020" y="909390"/>
            <a:ext cx="2736924" cy="2735634"/>
          </a:xfrm>
        </p:spPr>
        <p:txBody>
          <a:bodyPr/>
          <a:lstStyle/>
          <a:p>
            <a:r>
              <a:rPr lang="en-US" dirty="0"/>
              <a:t>Test object:</a:t>
            </a:r>
          </a:p>
          <a:p>
            <a:pPr lvl="1"/>
            <a:r>
              <a:rPr lang="en-US" dirty="0"/>
              <a:t>“L.F.H Gr. </a:t>
            </a:r>
            <a:r>
              <a:rPr lang="en-US" dirty="0" err="1"/>
              <a:t>Blaukreuz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Caliber 77 mm</a:t>
            </a:r>
          </a:p>
          <a:p>
            <a:pPr lvl="1"/>
            <a:r>
              <a:rPr lang="en-US" dirty="0"/>
              <a:t>14 mm walls</a:t>
            </a:r>
          </a:p>
          <a:p>
            <a:pPr lvl="1"/>
            <a:r>
              <a:rPr lang="en-US" dirty="0"/>
              <a:t>49 mm product, so about</a:t>
            </a:r>
          </a:p>
          <a:p>
            <a:pPr lvl="2"/>
            <a:r>
              <a:rPr lang="en-US" dirty="0"/>
              <a:t>25 mm TNT: O/H = 1.2</a:t>
            </a:r>
          </a:p>
          <a:p>
            <a:pPr lvl="2"/>
            <a:r>
              <a:rPr lang="en-US" dirty="0"/>
              <a:t>25 mm Clark I: O/H = 0</a:t>
            </a:r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135C7D-C2DA-45B4-B30C-D2A62168F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200" y="291600"/>
            <a:ext cx="6708025" cy="508500"/>
          </a:xfrm>
        </p:spPr>
        <p:txBody>
          <a:bodyPr/>
          <a:lstStyle/>
          <a:p>
            <a:r>
              <a:rPr lang="en-US" dirty="0"/>
              <a:t>Computed Tomography: shell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55B74-1D6E-4285-B8D1-812DD8D6F2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206312" y="6661150"/>
            <a:ext cx="575742" cy="196850"/>
          </a:xfrm>
        </p:spPr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32</a:t>
            </a:fld>
            <a:endParaRPr lang="de-DE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130EF92-B285-4DDB-A140-F3A9D69C87B3}"/>
              </a:ext>
            </a:extLst>
          </p:cNvPr>
          <p:cNvSpPr txBox="1">
            <a:spLocks/>
          </p:cNvSpPr>
          <p:nvPr/>
        </p:nvSpPr>
        <p:spPr>
          <a:xfrm>
            <a:off x="4716017" y="908720"/>
            <a:ext cx="4112402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Source/detector</a:t>
            </a:r>
          </a:p>
          <a:p>
            <a:pPr lvl="1"/>
            <a:r>
              <a:rPr lang="en-US" kern="0" dirty="0"/>
              <a:t>5e7 neutrons/s</a:t>
            </a:r>
          </a:p>
          <a:p>
            <a:pPr lvl="1"/>
            <a:r>
              <a:rPr lang="en-US" kern="0" dirty="0"/>
              <a:t>Source-detector 1m</a:t>
            </a:r>
          </a:p>
          <a:p>
            <a:pPr lvl="1"/>
            <a:r>
              <a:rPr lang="en-US" kern="0" dirty="0"/>
              <a:t>90 projections/CT, 300s/CT angle</a:t>
            </a:r>
            <a:br>
              <a:rPr lang="en-US" kern="0" dirty="0"/>
            </a:br>
            <a:r>
              <a:rPr lang="en-US" kern="0" dirty="0"/>
              <a:t>every 10 deg around the source</a:t>
            </a:r>
          </a:p>
          <a:p>
            <a:pPr lvl="1"/>
            <a:r>
              <a:rPr lang="en-US" kern="0" dirty="0"/>
              <a:t>Gaussian noise</a:t>
            </a:r>
          </a:p>
          <a:p>
            <a:pPr lvl="1"/>
            <a:r>
              <a:rPr lang="en-US" kern="0" dirty="0"/>
              <a:t>~140h measurement (can be improved)</a:t>
            </a:r>
          </a:p>
          <a:p>
            <a:pPr lvl="1"/>
            <a:r>
              <a:rPr lang="en-US" kern="0" dirty="0"/>
              <a:t>Pixels can be binned together</a:t>
            </a:r>
          </a:p>
          <a:p>
            <a:pPr lvl="2"/>
            <a:endParaRPr lang="en-US" kern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84A43A-8CFD-4C5A-BB2B-1F695B047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51" y="3356992"/>
            <a:ext cx="2406170" cy="302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7946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66FF46-BB66-4AB5-BA5B-18A70C4D9F0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43608" y="1196752"/>
            <a:ext cx="7552526" cy="503501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B8BD8FD-4A45-47DE-B0C8-27CC113E0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Carousel: the solution to save time around the DD generator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14F84-CF19-4839-BD34-677A691EC4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679667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 arc, sample and plasma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34</a:t>
            </a:fld>
            <a:endParaRPr lang="de-DE" dirty="0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88487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F027E5-1C59-4534-9DDC-5728307796FD}"/>
              </a:ext>
            </a:extLst>
          </p:cNvPr>
          <p:cNvSpPr/>
          <p:nvPr/>
        </p:nvSpPr>
        <p:spPr>
          <a:xfrm>
            <a:off x="899592" y="6311802"/>
            <a:ext cx="7758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b="1" dirty="0">
                <a:solidFill>
                  <a:srgbClr val="FF0000"/>
                </a:solidFill>
              </a:rPr>
              <a:t>N</a:t>
            </a:r>
            <a:r>
              <a:rPr lang="de-DE" b="1" dirty="0">
                <a:solidFill>
                  <a:srgbClr val="FF0000"/>
                </a:solidFill>
              </a:rPr>
              <a:t>e</a:t>
            </a:r>
            <a:r>
              <a:rPr lang="x-none" b="1" dirty="0">
                <a:solidFill>
                  <a:srgbClr val="FF0000"/>
                </a:solidFill>
              </a:rPr>
              <a:t>w </a:t>
            </a:r>
            <a:r>
              <a:rPr lang="de-DE" b="1" dirty="0">
                <a:solidFill>
                  <a:srgbClr val="FF0000"/>
                </a:solidFill>
              </a:rPr>
              <a:t>i</a:t>
            </a:r>
            <a:r>
              <a:rPr lang="x-none" b="1" dirty="0">
                <a:solidFill>
                  <a:srgbClr val="FF0000"/>
                </a:solidFill>
              </a:rPr>
              <a:t>d</a:t>
            </a:r>
            <a:r>
              <a:rPr lang="de-DE" b="1" dirty="0">
                <a:solidFill>
                  <a:srgbClr val="FF0000"/>
                </a:solidFill>
              </a:rPr>
              <a:t>e</a:t>
            </a:r>
            <a:r>
              <a:rPr lang="x-none" b="1" dirty="0">
                <a:solidFill>
                  <a:srgbClr val="FF0000"/>
                </a:solidFill>
              </a:rPr>
              <a:t>a</a:t>
            </a:r>
            <a:r>
              <a:rPr lang="en-GB" dirty="0"/>
              <a:t>: energy-selective imaging capability</a:t>
            </a:r>
            <a:r>
              <a:rPr lang="x-none" dirty="0"/>
              <a:t> </a:t>
            </a:r>
            <a:r>
              <a:rPr lang="x-none" dirty="0">
                <a:sym typeface="Wingdings" panose="05000000000000000000" pitchFamily="2" charset="2"/>
              </a:rPr>
              <a:t> </a:t>
            </a:r>
            <a:r>
              <a:rPr lang="en-GB" b="1" dirty="0"/>
              <a:t>Elemental information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5290E2-DD49-42FF-9442-06408EA6C2EE}"/>
              </a:ext>
            </a:extLst>
          </p:cNvPr>
          <p:cNvSpPr/>
          <p:nvPr/>
        </p:nvSpPr>
        <p:spPr bwMode="auto">
          <a:xfrm>
            <a:off x="6732240" y="1772816"/>
            <a:ext cx="1584176" cy="3600400"/>
          </a:xfrm>
          <a:prstGeom prst="roundRect">
            <a:avLst/>
          </a:prstGeom>
          <a:noFill/>
          <a:ln w="762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280EA37-6967-40D9-982C-15F231B7E80C}"/>
              </a:ext>
            </a:extLst>
          </p:cNvPr>
          <p:cNvSpPr/>
          <p:nvPr/>
        </p:nvSpPr>
        <p:spPr bwMode="auto">
          <a:xfrm>
            <a:off x="2555776" y="2276872"/>
            <a:ext cx="504056" cy="648072"/>
          </a:xfrm>
          <a:prstGeom prst="roundRect">
            <a:avLst/>
          </a:prstGeom>
          <a:noFill/>
          <a:ln w="762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D70D4E-7DA1-487D-9A98-2E6CFBC16547}"/>
              </a:ext>
            </a:extLst>
          </p:cNvPr>
          <p:cNvSpPr/>
          <p:nvPr/>
        </p:nvSpPr>
        <p:spPr bwMode="auto">
          <a:xfrm>
            <a:off x="971600" y="980728"/>
            <a:ext cx="1440160" cy="2520280"/>
          </a:xfrm>
          <a:prstGeom prst="roundRect">
            <a:avLst/>
          </a:prstGeom>
          <a:noFill/>
          <a:ln w="762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82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2F837-9E9F-445F-A3C7-C493749D6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800000">
            <a:off x="4182311" y="4632692"/>
            <a:ext cx="1136630" cy="133808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F7EE8-6BDC-49A2-9C68-673EF9C2775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Some of the stable compounds are hazardous: As, CCl</a:t>
            </a:r>
            <a:r>
              <a:rPr lang="en-US" baseline="-25000" dirty="0"/>
              <a:t>4</a:t>
            </a:r>
            <a:r>
              <a:rPr lang="en-US" dirty="0"/>
              <a:t>, P, Mg, etc.</a:t>
            </a:r>
          </a:p>
          <a:p>
            <a:endParaRPr lang="en-US" dirty="0"/>
          </a:p>
          <a:p>
            <a:r>
              <a:rPr lang="en-US" dirty="0"/>
              <a:t>Custom built sealed stainless steel container</a:t>
            </a:r>
          </a:p>
          <a:p>
            <a:pPr lvl="1"/>
            <a:r>
              <a:rPr lang="en-US" dirty="0"/>
              <a:t>Powder, liquid or solid form</a:t>
            </a:r>
          </a:p>
          <a:p>
            <a:endParaRPr lang="en-US" dirty="0"/>
          </a:p>
          <a:p>
            <a:r>
              <a:rPr lang="en-US" dirty="0"/>
              <a:t>Density measurement of powders with Cs-137 source</a:t>
            </a:r>
          </a:p>
          <a:p>
            <a:pPr lvl="1"/>
            <a:r>
              <a:rPr lang="en-US" dirty="0"/>
              <a:t>Well-defined XS, mono-energetic source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8B513D-F7C2-4D6E-B849-F7D65A432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sealed containers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73C37-C362-4D7A-BEE3-5E2C9409B9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35</a:t>
            </a:fld>
            <a:endParaRPr lang="de-D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9647EA-2C81-4206-B735-92A89EEC5036}"/>
              </a:ext>
            </a:extLst>
          </p:cNvPr>
          <p:cNvGrpSpPr/>
          <p:nvPr/>
        </p:nvGrpSpPr>
        <p:grpSpPr>
          <a:xfrm>
            <a:off x="5902054" y="3541250"/>
            <a:ext cx="2893596" cy="2696062"/>
            <a:chOff x="5210045" y="3230488"/>
            <a:chExt cx="2893596" cy="26960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9867D56-E1D2-4038-958D-507568477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3641" y="3230488"/>
              <a:ext cx="2880000" cy="2696062"/>
            </a:xfrm>
            <a:prstGeom prst="rect">
              <a:avLst/>
            </a:prstGeom>
            <a:ln w="76200">
              <a:noFill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C6BC9E3-71BD-4F52-8DC8-275D0AB6B5A2}"/>
                </a:ext>
              </a:extLst>
            </p:cNvPr>
            <p:cNvSpPr/>
            <p:nvPr/>
          </p:nvSpPr>
          <p:spPr bwMode="auto">
            <a:xfrm>
              <a:off x="5210045" y="4653136"/>
              <a:ext cx="658099" cy="863426"/>
            </a:xfrm>
            <a:prstGeom prst="rect">
              <a:avLst/>
            </a:prstGeom>
            <a:noFill/>
            <a:ln w="76200"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9BD26A-56E3-4C75-9EBE-B1167BB9DF46}"/>
              </a:ext>
            </a:extLst>
          </p:cNvPr>
          <p:cNvGrpSpPr/>
          <p:nvPr/>
        </p:nvGrpSpPr>
        <p:grpSpPr>
          <a:xfrm>
            <a:off x="251520" y="3924436"/>
            <a:ext cx="3563888" cy="2672916"/>
            <a:chOff x="683568" y="3212976"/>
            <a:chExt cx="3563888" cy="26729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E45FDB-5E10-4700-97ED-8E9A40384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568" y="3212976"/>
              <a:ext cx="3563888" cy="267291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A006F2-648A-4E97-9939-5BB3C0335587}"/>
                </a:ext>
              </a:extLst>
            </p:cNvPr>
            <p:cNvSpPr/>
            <p:nvPr/>
          </p:nvSpPr>
          <p:spPr bwMode="auto">
            <a:xfrm>
              <a:off x="1429370" y="3829397"/>
              <a:ext cx="658099" cy="863426"/>
            </a:xfrm>
            <a:prstGeom prst="rect">
              <a:avLst/>
            </a:prstGeom>
            <a:noFill/>
            <a:ln w="76200"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1E2A0E5-B461-44CD-A4DB-77A852012A02}"/>
              </a:ext>
            </a:extLst>
          </p:cNvPr>
          <p:cNvSpPr/>
          <p:nvPr/>
        </p:nvSpPr>
        <p:spPr bwMode="auto">
          <a:xfrm>
            <a:off x="5292080" y="5197826"/>
            <a:ext cx="432048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FBB14E3-16E1-4F1A-B65E-0A8909655F7C}"/>
              </a:ext>
            </a:extLst>
          </p:cNvPr>
          <p:cNvSpPr/>
          <p:nvPr/>
        </p:nvSpPr>
        <p:spPr bwMode="auto">
          <a:xfrm rot="10800000">
            <a:off x="3851921" y="5197827"/>
            <a:ext cx="432048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8404C5-1E5C-46C0-B50E-F38C2A1BF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931" y="730486"/>
            <a:ext cx="709254" cy="7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A80E68-C34B-4248-BD60-71AB3A287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91" y="1750490"/>
            <a:ext cx="725334" cy="72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C3058F-57FA-4AF3-ABB2-8853F2C13B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2356" y="1238986"/>
            <a:ext cx="75876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2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042988" y="1341438"/>
            <a:ext cx="7742237" cy="4967882"/>
          </a:xfrm>
        </p:spPr>
        <p:txBody>
          <a:bodyPr/>
          <a:lstStyle/>
          <a:p>
            <a:pPr marL="342900" indent="-342900" algn="just">
              <a:buFont typeface="Arial" charset="0"/>
              <a:buChar char="•"/>
            </a:pPr>
            <a:r>
              <a:rPr lang="en-US" sz="1400" dirty="0"/>
              <a:t>R. </a:t>
            </a:r>
            <a:r>
              <a:rPr lang="en-US" sz="1400" dirty="0" err="1"/>
              <a:t>Zboray</a:t>
            </a:r>
            <a:r>
              <a:rPr lang="en-US" sz="1400" dirty="0"/>
              <a:t>, R. Adams, M. </a:t>
            </a:r>
            <a:r>
              <a:rPr lang="en-US" sz="1400" dirty="0" err="1"/>
              <a:t>Cortesi</a:t>
            </a:r>
            <a:r>
              <a:rPr lang="en-US" sz="1400" dirty="0"/>
              <a:t>, and H.-M. </a:t>
            </a:r>
            <a:r>
              <a:rPr lang="en-US" sz="1400" dirty="0" err="1"/>
              <a:t>Prasser</a:t>
            </a:r>
            <a:r>
              <a:rPr lang="en-US" sz="1400" dirty="0"/>
              <a:t>, “Development of a fast neutron imaging system for investigating two-phase flows in nuclear thermal–hydraulic phenomena: A status report,” Nuclear Engineering and Design, vol. 273, pp. 10–23, July 2014.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1400" dirty="0"/>
              <a:t>R. Adams, R. </a:t>
            </a:r>
            <a:r>
              <a:rPr lang="en-US" sz="1400" dirty="0" err="1"/>
              <a:t>Zboray</a:t>
            </a:r>
            <a:r>
              <a:rPr lang="en-US" sz="1400" dirty="0"/>
              <a:t>, M. </a:t>
            </a:r>
            <a:r>
              <a:rPr lang="en-US" sz="1400" dirty="0" err="1"/>
              <a:t>Cortesi</a:t>
            </a:r>
            <a:r>
              <a:rPr lang="en-US" sz="1400" dirty="0"/>
              <a:t>, and H.-M. </a:t>
            </a:r>
            <a:r>
              <a:rPr lang="en-US" sz="1400" dirty="0" err="1"/>
              <a:t>Prasser</a:t>
            </a:r>
            <a:r>
              <a:rPr lang="en-US" sz="1400" dirty="0"/>
              <a:t>, “Conceptual design and optimization of a plastic scintillator array for 2d tomography using a compact D–D fast neutron generator,” Applied Radiation and Isotopes, </a:t>
            </a:r>
            <a:r>
              <a:rPr lang="nl-NL" sz="1400" dirty="0"/>
              <a:t>vol. 86, pp. 63–70, Apr. 2014.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de-CH" sz="1400" dirty="0"/>
              <a:t>R. </a:t>
            </a:r>
            <a:r>
              <a:rPr lang="de-CH" sz="1400" dirty="0" err="1"/>
              <a:t>Zboray</a:t>
            </a:r>
            <a:r>
              <a:rPr lang="de-CH" sz="1400" dirty="0"/>
              <a:t>, I. </a:t>
            </a:r>
            <a:r>
              <a:rPr lang="de-CH" sz="1400" dirty="0" err="1"/>
              <a:t>Mor</a:t>
            </a:r>
            <a:r>
              <a:rPr lang="de-CH" sz="1400" dirty="0"/>
              <a:t>, V. </a:t>
            </a:r>
            <a:r>
              <a:rPr lang="de-CH" sz="1400" dirty="0" err="1"/>
              <a:t>Dangendorf</a:t>
            </a:r>
            <a:r>
              <a:rPr lang="de-CH" sz="1400" dirty="0"/>
              <a:t>, M. Stark, K. </a:t>
            </a:r>
            <a:r>
              <a:rPr lang="de-CH" sz="1400" dirty="0" err="1"/>
              <a:t>Tittelmeier</a:t>
            </a:r>
            <a:r>
              <a:rPr lang="de-CH" sz="1400" dirty="0"/>
              <a:t>, M. </a:t>
            </a:r>
            <a:r>
              <a:rPr lang="de-CH" sz="1400" dirty="0" err="1"/>
              <a:t>Cortesi</a:t>
            </a:r>
            <a:r>
              <a:rPr lang="de-CH" sz="1400" dirty="0"/>
              <a:t>, </a:t>
            </a:r>
            <a:r>
              <a:rPr lang="en-US" sz="1400" dirty="0"/>
              <a:t>and R. Adams, “High-frame rate imaging of two-phase flow in a thin rectangular channel using fast neutrons,” Applied Radiation and Isotopes, vol. 90, </a:t>
            </a:r>
            <a:r>
              <a:rPr lang="de-CH" sz="1400" dirty="0"/>
              <a:t>pp. 122–131, Aug. 2014.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1400" dirty="0"/>
              <a:t>R. Adams, L. </a:t>
            </a:r>
            <a:r>
              <a:rPr lang="en-US" sz="1400" dirty="0" err="1"/>
              <a:t>Bort</a:t>
            </a:r>
            <a:r>
              <a:rPr lang="en-US" sz="1400" dirty="0"/>
              <a:t>, R. </a:t>
            </a:r>
            <a:r>
              <a:rPr lang="en-US" sz="1400" dirty="0" err="1"/>
              <a:t>Zboray</a:t>
            </a:r>
            <a:r>
              <a:rPr lang="en-US" sz="1400" dirty="0"/>
              <a:t>, and H.-M. </a:t>
            </a:r>
            <a:r>
              <a:rPr lang="en-US" sz="1400" dirty="0" err="1"/>
              <a:t>Prasser</a:t>
            </a:r>
            <a:r>
              <a:rPr lang="en-US" sz="1400" dirty="0"/>
              <a:t>, “Development and characterization of a D–D fast neutron generator for imaging applications,” Applied Radiation and Isotopes, vol. 96, pp. 114–121, Feb. 2015.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1400" dirty="0"/>
              <a:t>R. Adams, Computed tomography with a compact fast neutron generator. PhD thesis, ETH Zürich, 2015.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1400" dirty="0"/>
              <a:t>R. Adams, R. </a:t>
            </a:r>
            <a:r>
              <a:rPr lang="en-US" sz="1400" dirty="0" err="1"/>
              <a:t>Zboray</a:t>
            </a:r>
            <a:r>
              <a:rPr lang="en-US" sz="1400" dirty="0"/>
              <a:t>, and H.-M. </a:t>
            </a:r>
            <a:r>
              <a:rPr lang="en-US" sz="1400" dirty="0" err="1"/>
              <a:t>Prasser</a:t>
            </a:r>
            <a:r>
              <a:rPr lang="en-US" sz="1400" dirty="0"/>
              <a:t>, “A novel fast-neutron tomography system based on a plastic scintillator array and a compact D–D neutron generator,” Applied Radiation and Isotopes, vol. 107, pp. 1–7, Jan. 2016.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de-CH" sz="1400" dirty="0"/>
              <a:t>T. Shimizu, H. </a:t>
            </a:r>
            <a:r>
              <a:rPr lang="de-CH" sz="1400" dirty="0" err="1"/>
              <a:t>Sakane</a:t>
            </a:r>
            <a:r>
              <a:rPr lang="de-CH" sz="1400" dirty="0"/>
              <a:t>, S. </a:t>
            </a:r>
            <a:r>
              <a:rPr lang="de-CH" sz="1400" dirty="0" err="1"/>
              <a:t>Furuichi</a:t>
            </a:r>
            <a:r>
              <a:rPr lang="de-CH" sz="1400" dirty="0"/>
              <a:t>, M. Shibata, K. </a:t>
            </a:r>
            <a:r>
              <a:rPr lang="de-CH" sz="1400" dirty="0" err="1"/>
              <a:t>Kawade</a:t>
            </a:r>
            <a:r>
              <a:rPr lang="de-CH" sz="1400" dirty="0"/>
              <a:t>, </a:t>
            </a:r>
            <a:r>
              <a:rPr lang="de-CH" sz="1400" dirty="0" err="1"/>
              <a:t>and</a:t>
            </a:r>
            <a:r>
              <a:rPr lang="de-CH" sz="1400" dirty="0"/>
              <a:t> </a:t>
            </a:r>
            <a:r>
              <a:rPr lang="en-US" sz="1400" dirty="0"/>
              <a:t>H. Takeuchi, “An improved pneumatic sample transport system for measurement of activation cross-sections with d-D neutrons in the energy range between 2.1 and 3.1mev,” Nuclear Instruments and Methods in Physics Research Section A: Accelerators, Spectrometers, Detectors and Associated Equipment, vol. 527, pp. 543–553, July 2004.</a:t>
            </a:r>
            <a:endParaRPr lang="en-GB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19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8EC66-271F-42CB-BFE8-44E6C3E1C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F74F77F-CE2E-458C-B524-91ABF425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call element sensitivity?</a:t>
            </a:r>
          </a:p>
        </p:txBody>
      </p:sp>
    </p:spTree>
    <p:extLst>
      <p:ext uri="{BB962C8B-B14F-4D97-AF65-F5344CB8AC3E}">
        <p14:creationId xmlns:p14="http://schemas.microsoft.com/office/powerpoint/2010/main" val="116973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21E710-158E-4A19-BF79-DEA0F97BB7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2988" y="1341438"/>
            <a:ext cx="7742237" cy="5319712"/>
          </a:xfrm>
        </p:spPr>
        <p:txBody>
          <a:bodyPr/>
          <a:lstStyle/>
          <a:p>
            <a:r>
              <a:rPr lang="en-US" dirty="0"/>
              <a:t>Unique element- and energy-dependences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Unique signature with </a:t>
            </a:r>
            <a:r>
              <a:rPr lang="en-US" b="1" dirty="0">
                <a:sym typeface="Wingdings" panose="05000000000000000000" pitchFamily="2" charset="2"/>
              </a:rPr>
              <a:t>attenuation</a:t>
            </a:r>
            <a:r>
              <a:rPr lang="en-US" dirty="0">
                <a:sym typeface="Wingdings" panose="05000000000000000000" pitchFamily="2" charset="2"/>
              </a:rPr>
              <a:t> measurements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797DA6-3756-472A-BB81-0A32F3BFA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200" y="291600"/>
            <a:ext cx="6708025" cy="508500"/>
          </a:xfrm>
        </p:spPr>
        <p:txBody>
          <a:bodyPr/>
          <a:lstStyle/>
          <a:p>
            <a:r>
              <a:rPr lang="en-US" dirty="0"/>
              <a:t>Back to the theory: Neutron interaction</a:t>
            </a:r>
            <a:br>
              <a:rPr lang="en-US" dirty="0"/>
            </a:br>
            <a:r>
              <a:rPr lang="en-US" dirty="0"/>
              <a:t>with matter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802A63-E2CD-4C72-ABA7-78172ED155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18FFBBD-5CF5-4C1C-ADF6-CC061F4B17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8256111"/>
              </p:ext>
            </p:extLst>
          </p:nvPr>
        </p:nvGraphicFramePr>
        <p:xfrm>
          <a:off x="1004618" y="2059403"/>
          <a:ext cx="7776864" cy="4700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E405E173-0B11-41E7-8A36-677879D0B3C9}"/>
              </a:ext>
            </a:extLst>
          </p:cNvPr>
          <p:cNvGrpSpPr/>
          <p:nvPr/>
        </p:nvGrpSpPr>
        <p:grpSpPr>
          <a:xfrm>
            <a:off x="1926000" y="2276872"/>
            <a:ext cx="2539156" cy="432048"/>
            <a:chOff x="1926000" y="2276872"/>
            <a:chExt cx="2539156" cy="432048"/>
          </a:xfrm>
        </p:grpSpPr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092D0323-21C3-4620-BC68-D2C240533F15}"/>
                </a:ext>
              </a:extLst>
            </p:cNvPr>
            <p:cNvSpPr/>
            <p:nvPr/>
          </p:nvSpPr>
          <p:spPr bwMode="auto">
            <a:xfrm>
              <a:off x="1926000" y="2276872"/>
              <a:ext cx="360040" cy="43204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CF98EB-1D9C-40A6-83E6-3EA6890BD234}"/>
                </a:ext>
              </a:extLst>
            </p:cNvPr>
            <p:cNvSpPr txBox="1"/>
            <p:nvPr/>
          </p:nvSpPr>
          <p:spPr>
            <a:xfrm>
              <a:off x="2107188" y="2327305"/>
              <a:ext cx="2357968" cy="2880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GB" sz="1800" kern="1000" spc="30" dirty="0">
                  <a:latin typeface="+mn-lt"/>
                  <a:cs typeface="Franklin Gothic Book"/>
                </a:rPr>
                <a:t>High attenuation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1787D1-9709-44F1-AA36-87B89F7B8385}"/>
              </a:ext>
            </a:extLst>
          </p:cNvPr>
          <p:cNvGrpSpPr/>
          <p:nvPr/>
        </p:nvGrpSpPr>
        <p:grpSpPr>
          <a:xfrm>
            <a:off x="2708940" y="3933056"/>
            <a:ext cx="2357968" cy="2015554"/>
            <a:chOff x="2708940" y="3933056"/>
            <a:chExt cx="2357968" cy="2015554"/>
          </a:xfrm>
        </p:grpSpPr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5F58862E-3CC2-41A6-95F7-EAD91A8D1A88}"/>
                </a:ext>
              </a:extLst>
            </p:cNvPr>
            <p:cNvSpPr/>
            <p:nvPr/>
          </p:nvSpPr>
          <p:spPr bwMode="auto">
            <a:xfrm>
              <a:off x="3707904" y="4293096"/>
              <a:ext cx="360040" cy="1655514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0D79D6-5A65-4EFC-B3CC-925E953ACEC2}"/>
                </a:ext>
              </a:extLst>
            </p:cNvPr>
            <p:cNvSpPr txBox="1"/>
            <p:nvPr/>
          </p:nvSpPr>
          <p:spPr>
            <a:xfrm>
              <a:off x="2708940" y="3933056"/>
              <a:ext cx="2357968" cy="2880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GB" sz="1800" kern="1000" spc="30" dirty="0">
                  <a:latin typeface="+mn-lt"/>
                  <a:cs typeface="Franklin Gothic Book"/>
                </a:rPr>
                <a:t>Low attenuation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96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D42311-8F2B-4B4A-B364-BBD718CEACC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97781" y="1341438"/>
            <a:ext cx="7232650" cy="46799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614E2D-AF3E-4D4F-BC4A-1E7B0B0D4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Element-specific signature: superiority of</a:t>
            </a:r>
            <a:br>
              <a:rPr lang="en-US" dirty="0"/>
            </a:br>
            <a:r>
              <a:rPr lang="en-US" dirty="0"/>
              <a:t>fast neutrons over photons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A7111-C7C0-4541-B49B-F9D7A84531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03C5A0-8382-4285-83B8-F49FD8F4C5D1}"/>
              </a:ext>
            </a:extLst>
          </p:cNvPr>
          <p:cNvSpPr/>
          <p:nvPr/>
        </p:nvSpPr>
        <p:spPr bwMode="auto">
          <a:xfrm>
            <a:off x="5947752" y="2852936"/>
            <a:ext cx="216024" cy="2413952"/>
          </a:xfrm>
          <a:prstGeom prst="rect">
            <a:avLst/>
          </a:prstGeom>
          <a:noFill/>
          <a:ln w="38100" cap="flat" cmpd="sng" algn="ctr">
            <a:solidFill>
              <a:srgbClr val="FDCA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B4CD7-18FA-4D86-B205-99349B9F3B07}"/>
              </a:ext>
            </a:extLst>
          </p:cNvPr>
          <p:cNvSpPr/>
          <p:nvPr/>
        </p:nvSpPr>
        <p:spPr bwMode="auto">
          <a:xfrm>
            <a:off x="4032000" y="2420888"/>
            <a:ext cx="216024" cy="2511144"/>
          </a:xfrm>
          <a:prstGeom prst="rect">
            <a:avLst/>
          </a:prstGeom>
          <a:noFill/>
          <a:ln w="38100" cap="flat" cmpd="sng" algn="ctr">
            <a:solidFill>
              <a:srgbClr val="FDCA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1656F5-FF4E-418B-8B5C-5523E0666EA4}"/>
              </a:ext>
            </a:extLst>
          </p:cNvPr>
          <p:cNvSpPr/>
          <p:nvPr/>
        </p:nvSpPr>
        <p:spPr bwMode="auto">
          <a:xfrm>
            <a:off x="1803976" y="3068960"/>
            <a:ext cx="4496215" cy="935277"/>
          </a:xfrm>
          <a:prstGeom prst="rect">
            <a:avLst/>
          </a:prstGeom>
          <a:noFill/>
          <a:ln w="38100" cap="flat" cmpd="sng" algn="ctr">
            <a:solidFill>
              <a:srgbClr val="FDCA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3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C25CE-7EDE-423E-B7CF-7AF32BD60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BCCC2F-596A-4340-89A2-C8A333A6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644" y="2636912"/>
            <a:ext cx="6802664" cy="648072"/>
          </a:xfrm>
        </p:spPr>
        <p:txBody>
          <a:bodyPr/>
          <a:lstStyle/>
          <a:p>
            <a:r>
              <a:rPr lang="en-US" dirty="0"/>
              <a:t>Thus qualitative distinction is possible with fast neutrons.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525C11C1-9F4B-48F8-B70F-8EBBD20BF6E3}"/>
              </a:ext>
            </a:extLst>
          </p:cNvPr>
          <p:cNvSpPr txBox="1">
            <a:spLocks/>
          </p:cNvSpPr>
          <p:nvPr/>
        </p:nvSpPr>
        <p:spPr bwMode="auto">
          <a:xfrm>
            <a:off x="1528616" y="4446686"/>
            <a:ext cx="6480720" cy="107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dirty="0"/>
              <a:t>But can it be quantitative as well?</a:t>
            </a:r>
          </a:p>
        </p:txBody>
      </p:sp>
    </p:spTree>
    <p:extLst>
      <p:ext uri="{BB962C8B-B14F-4D97-AF65-F5344CB8AC3E}">
        <p14:creationId xmlns:p14="http://schemas.microsoft.com/office/powerpoint/2010/main" val="14787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4B139B-111E-4921-AB92-6C528DBF23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2988" y="1341438"/>
            <a:ext cx="7742237" cy="423705"/>
          </a:xfrm>
        </p:spPr>
        <p:txBody>
          <a:bodyPr/>
          <a:lstStyle/>
          <a:p>
            <a:r>
              <a:rPr lang="en-US" dirty="0"/>
              <a:t>Attenuation of neutrons: Beer-Lambert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F019E0-787C-4CDB-90C5-513E07BF4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element sensitivity to elemental content determination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E028B-DE55-4247-983F-497168A208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75C041-0965-4270-B8CE-5C5A20BA8813}"/>
              </a:ext>
            </a:extLst>
          </p:cNvPr>
          <p:cNvGrpSpPr>
            <a:grpSpLocks noChangeAspect="1"/>
          </p:cNvGrpSpPr>
          <p:nvPr/>
        </p:nvGrpSpPr>
        <p:grpSpPr>
          <a:xfrm>
            <a:off x="499430" y="1988840"/>
            <a:ext cx="3600000" cy="1969534"/>
            <a:chOff x="1021625" y="34230629"/>
            <a:chExt cx="5979361" cy="430019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AA4F08-E5EE-4918-8F79-EC25EC5B2AB7}"/>
                </a:ext>
              </a:extLst>
            </p:cNvPr>
            <p:cNvSpPr/>
            <p:nvPr/>
          </p:nvSpPr>
          <p:spPr>
            <a:xfrm>
              <a:off x="3641532" y="35149274"/>
              <a:ext cx="1997606" cy="22543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83D128C-1B53-40EF-9D4F-4A04E843275C}"/>
                </a:ext>
              </a:extLst>
            </p:cNvPr>
            <p:cNvCxnSpPr/>
            <p:nvPr/>
          </p:nvCxnSpPr>
          <p:spPr>
            <a:xfrm>
              <a:off x="3641532" y="37610697"/>
              <a:ext cx="1395508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F4658D89-8CD3-4006-9DD0-89C4DF77AD55}"/>
                    </a:ext>
                  </a:extLst>
                </p:cNvPr>
                <p:cNvSpPr/>
                <p:nvPr/>
              </p:nvSpPr>
              <p:spPr>
                <a:xfrm>
                  <a:off x="4007458" y="37393089"/>
                  <a:ext cx="399212" cy="5259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CH" sz="2000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de-CH" sz="2000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F4658D89-8CD3-4006-9DD0-89C4DF77AD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7458" y="37393089"/>
                  <a:ext cx="399212" cy="525959"/>
                </a:xfrm>
                <a:prstGeom prst="rect">
                  <a:avLst/>
                </a:prstGeom>
                <a:blipFill>
                  <a:blip r:embed="rId2"/>
                  <a:stretch>
                    <a:fillRect r="-20513" b="-5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B5D1E3E-CD8A-4F53-8C05-33D1B37505F0}"/>
                </a:ext>
              </a:extLst>
            </p:cNvPr>
            <p:cNvCxnSpPr/>
            <p:nvPr/>
          </p:nvCxnSpPr>
          <p:spPr>
            <a:xfrm>
              <a:off x="1677582" y="36316758"/>
              <a:ext cx="53234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50BFFF23-5F2E-4131-A54D-39EC77265C3F}"/>
                </a:ext>
              </a:extLst>
            </p:cNvPr>
            <p:cNvSpPr/>
            <p:nvPr/>
          </p:nvSpPr>
          <p:spPr>
            <a:xfrm>
              <a:off x="3703637" y="36338124"/>
              <a:ext cx="356009" cy="393835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B0DEC59-8A6D-4E68-A880-589C41195CFD}"/>
                </a:ext>
              </a:extLst>
            </p:cNvPr>
            <p:cNvCxnSpPr/>
            <p:nvPr/>
          </p:nvCxnSpPr>
          <p:spPr>
            <a:xfrm>
              <a:off x="1677582" y="36994744"/>
              <a:ext cx="53234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0CE980C7-A380-4F29-8AC2-7650176162C0}"/>
                </a:ext>
              </a:extLst>
            </p:cNvPr>
            <p:cNvSpPr/>
            <p:nvPr/>
          </p:nvSpPr>
          <p:spPr>
            <a:xfrm>
              <a:off x="4859035" y="35690062"/>
              <a:ext cx="356009" cy="393835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1F045880-0088-4163-AE99-4A9E386F7182}"/>
                </a:ext>
              </a:extLst>
            </p:cNvPr>
            <p:cNvSpPr/>
            <p:nvPr/>
          </p:nvSpPr>
          <p:spPr>
            <a:xfrm>
              <a:off x="4272129" y="35350027"/>
              <a:ext cx="356009" cy="393835"/>
            </a:xfrm>
            <a:prstGeom prst="irregularSeal1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CCC2623-2ADE-48CF-8430-AE00547E01AE}"/>
                </a:ext>
              </a:extLst>
            </p:cNvPr>
            <p:cNvCxnSpPr>
              <a:cxnSpLocks/>
            </p:cNvCxnSpPr>
            <p:nvPr/>
          </p:nvCxnSpPr>
          <p:spPr>
            <a:xfrm>
              <a:off x="1677582" y="36518527"/>
              <a:ext cx="222967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8305451-3241-4897-9F64-8C50C1BE372A}"/>
                </a:ext>
              </a:extLst>
            </p:cNvPr>
            <p:cNvCxnSpPr/>
            <p:nvPr/>
          </p:nvCxnSpPr>
          <p:spPr>
            <a:xfrm>
              <a:off x="1677582" y="35859564"/>
              <a:ext cx="335945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BC99B04-F2C8-424C-A1C4-69A7A924B2C7}"/>
                </a:ext>
              </a:extLst>
            </p:cNvPr>
            <p:cNvCxnSpPr/>
            <p:nvPr/>
          </p:nvCxnSpPr>
          <p:spPr>
            <a:xfrm>
              <a:off x="1677582" y="35526014"/>
              <a:ext cx="279188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0D6911-6541-4329-A67F-48414A599EF9}"/>
                </a:ext>
              </a:extLst>
            </p:cNvPr>
            <p:cNvSpPr txBox="1"/>
            <p:nvPr/>
          </p:nvSpPr>
          <p:spPr>
            <a:xfrm rot="16200000">
              <a:off x="702873" y="36246544"/>
              <a:ext cx="9760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b="1" dirty="0"/>
                <a:t>Beam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645DD04-C14C-4224-A754-FF762386556A}"/>
                </a:ext>
              </a:extLst>
            </p:cNvPr>
            <p:cNvCxnSpPr/>
            <p:nvPr/>
          </p:nvCxnSpPr>
          <p:spPr>
            <a:xfrm flipV="1">
              <a:off x="3641532" y="35065886"/>
              <a:ext cx="0" cy="346494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28EDFAF-9A2F-4B25-A6F3-F2E00B84F237}"/>
                </a:ext>
              </a:extLst>
            </p:cNvPr>
            <p:cNvCxnSpPr/>
            <p:nvPr/>
          </p:nvCxnSpPr>
          <p:spPr>
            <a:xfrm flipV="1">
              <a:off x="5037039" y="35065886"/>
              <a:ext cx="11986" cy="3444844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545740F-4B15-476D-B7A3-B30BADA8652F}"/>
                    </a:ext>
                  </a:extLst>
                </p:cNvPr>
                <p:cNvSpPr/>
                <p:nvPr/>
              </p:nvSpPr>
              <p:spPr>
                <a:xfrm>
                  <a:off x="3247245" y="34230629"/>
                  <a:ext cx="457626" cy="5259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2000" b="0" i="1" smtClean="0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de-CH" sz="2000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de-CH" sz="2000" dirty="0"/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545740F-4B15-476D-B7A3-B30BADA865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7245" y="34230629"/>
                  <a:ext cx="457626" cy="525959"/>
                </a:xfrm>
                <a:prstGeom prst="rect">
                  <a:avLst/>
                </a:prstGeom>
                <a:blipFill>
                  <a:blip r:embed="rId3"/>
                  <a:stretch>
                    <a:fillRect r="-26667" b="-7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ACEC746-5225-41B0-A945-2735602BC4AF}"/>
                    </a:ext>
                  </a:extLst>
                </p:cNvPr>
                <p:cNvSpPr/>
                <p:nvPr/>
              </p:nvSpPr>
              <p:spPr>
                <a:xfrm>
                  <a:off x="4206654" y="34273826"/>
                  <a:ext cx="718017" cy="5259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CH" sz="2000" b="0" i="1" smtClean="0">
                            <a:latin typeface="Cambria Math"/>
                          </a:rPr>
                          <m:t>𝐼</m:t>
                        </m:r>
                        <m:d>
                          <m:d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sz="2000" b="0" i="1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CH" sz="2000" dirty="0"/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ACEC746-5225-41B0-A945-2735602BC4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6654" y="34273826"/>
                  <a:ext cx="718017" cy="525959"/>
                </a:xfrm>
                <a:prstGeom prst="rect">
                  <a:avLst/>
                </a:prstGeom>
                <a:blipFill>
                  <a:blip r:embed="rId4"/>
                  <a:stretch>
                    <a:fillRect r="-22535" b="-5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7CC6578-E40C-4B13-98A1-9670B073BBC6}"/>
                </a:ext>
              </a:extLst>
            </p:cNvPr>
            <p:cNvCxnSpPr/>
            <p:nvPr/>
          </p:nvCxnSpPr>
          <p:spPr>
            <a:xfrm flipV="1">
              <a:off x="5627150" y="35065886"/>
              <a:ext cx="11986" cy="3444844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BBB1664-0BA4-4023-A77B-B6FB12CE5E53}"/>
                    </a:ext>
                  </a:extLst>
                </p:cNvPr>
                <p:cNvSpPr/>
                <p:nvPr/>
              </p:nvSpPr>
              <p:spPr>
                <a:xfrm>
                  <a:off x="5565482" y="34273827"/>
                  <a:ext cx="451662" cy="5259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2000" b="0" i="1" smtClean="0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de-CH" sz="20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CH" sz="2000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BBB1664-0BA4-4023-A77B-B6FB12CE5E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5482" y="34273827"/>
                  <a:ext cx="451662" cy="525959"/>
                </a:xfrm>
                <a:prstGeom prst="rect">
                  <a:avLst/>
                </a:prstGeom>
                <a:blipFill>
                  <a:blip r:embed="rId5"/>
                  <a:stretch>
                    <a:fillRect r="-27273" b="-7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A5D840C-8128-4A42-8311-0D981732F787}"/>
                    </a:ext>
                  </a:extLst>
                </p:cNvPr>
                <p:cNvSpPr/>
                <p:nvPr/>
              </p:nvSpPr>
              <p:spPr>
                <a:xfrm>
                  <a:off x="4298919" y="37900045"/>
                  <a:ext cx="502637" cy="5259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2000" i="1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de-CH" sz="20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CH" sz="2000" dirty="0"/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A5D840C-8128-4A42-8311-0D981732F7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8919" y="37900045"/>
                  <a:ext cx="502637" cy="525959"/>
                </a:xfrm>
                <a:prstGeom prst="rect">
                  <a:avLst/>
                </a:prstGeom>
                <a:blipFill>
                  <a:blip r:embed="rId6"/>
                  <a:stretch>
                    <a:fillRect r="-30612" b="-717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A758289-2954-4112-8038-379A55BB3CCB}"/>
                </a:ext>
              </a:extLst>
            </p:cNvPr>
            <p:cNvCxnSpPr/>
            <p:nvPr/>
          </p:nvCxnSpPr>
          <p:spPr>
            <a:xfrm>
              <a:off x="3631208" y="38155559"/>
              <a:ext cx="1995942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770C6FD-2859-4E75-B1E8-1522BB89DBBB}"/>
                  </a:ext>
                </a:extLst>
              </p:cNvPr>
              <p:cNvSpPr txBox="1"/>
              <p:nvPr/>
            </p:nvSpPr>
            <p:spPr>
              <a:xfrm>
                <a:off x="5039648" y="1988840"/>
                <a:ext cx="2471766" cy="468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sz="2400" b="0" i="1" smtClean="0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de-CH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sz="24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de-CH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CH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sz="24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de-CH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CH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de-CH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CH" sz="24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CH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CH" sz="240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de-CH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de-CH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CH" sz="2400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de-CH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770C6FD-2859-4E75-B1E8-1522BB89D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648" y="1988840"/>
                <a:ext cx="2471766" cy="468205"/>
              </a:xfrm>
              <a:prstGeom prst="rect">
                <a:avLst/>
              </a:prstGeom>
              <a:blipFill>
                <a:blip r:embed="rId7"/>
                <a:stretch>
                  <a:fillRect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DD8CA08-D048-441B-B5CF-678F7906240A}"/>
                  </a:ext>
                </a:extLst>
              </p:cNvPr>
              <p:cNvSpPr txBox="1"/>
              <p:nvPr/>
            </p:nvSpPr>
            <p:spPr>
              <a:xfrm>
                <a:off x="5236112" y="2708920"/>
                <a:ext cx="2999090" cy="12279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CH" sz="24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CH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de-CH" sz="2400" b="0" i="1" smtClean="0">
                          <a:latin typeface="Cambria Math"/>
                        </a:rPr>
                        <m:t>=</m:t>
                      </m:r>
                      <m:limLow>
                        <m:limLowPr>
                          <m:ctrlPr>
                            <a:rPr lang="de-CH" sz="24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CH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de-CH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CH" sz="2400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de-CH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CH" sz="24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CH" sz="2400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groupChr>
                        </m:e>
                        <m:lim>
                          <m:r>
                            <m:rPr>
                              <m:sty m:val="p"/>
                            </m:rPr>
                            <a:rPr lang="de-CH" sz="2400" b="0" i="0" smtClean="0">
                              <a:latin typeface="Cambria Math"/>
                            </a:rPr>
                            <m:t>known</m:t>
                          </m:r>
                        </m:lim>
                      </m:limLow>
                      <m:r>
                        <a:rPr lang="de-CH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limLow>
                        <m:limLowPr>
                          <m:ctrlPr>
                            <a:rPr lang="de-CH" sz="24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CH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func>
                                <m:funcPr>
                                  <m:ctrlPr>
                                    <a:rPr lang="de-CH" sz="2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CH" sz="2400">
                                      <a:latin typeface="Cambria Math"/>
                                    </a:rPr>
                                    <m:t>ln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de-CH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de-CH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de-CH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CH" sz="2400" i="1">
                                                  <a:latin typeface="Cambria Math"/>
                                                </a:rPr>
                                                <m:t>𝐼</m:t>
                                              </m:r>
                                            </m:e>
                                            <m:sub>
                                              <m:r>
                                                <a:rPr lang="de-CH" sz="2400">
                                                  <a:latin typeface="Cambria Math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de-CH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CH" sz="2400" i="1">
                                                  <a:latin typeface="Cambria Math"/>
                                                </a:rPr>
                                                <m:t>𝐼</m:t>
                                              </m:r>
                                            </m:e>
                                            <m:sub>
                                              <m:r>
                                                <a:rPr lang="de-CH" sz="2400" i="1">
                                                  <a:latin typeface="Cambria Math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e>
                          </m:groupChr>
                        </m:e>
                        <m:lim>
                          <m:r>
                            <m:rPr>
                              <m:sty m:val="p"/>
                            </m:rPr>
                            <a:rPr lang="de-CH" sz="2400" b="0" i="0" smtClean="0">
                              <a:latin typeface="Cambria Math"/>
                            </a:rPr>
                            <m:t>measured</m:t>
                          </m:r>
                        </m:lim>
                      </m:limLow>
                    </m:oMath>
                  </m:oMathPara>
                </a14:m>
                <a:endParaRPr lang="de-CH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DD8CA08-D048-441B-B5CF-678F79062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6112" y="2708920"/>
                <a:ext cx="2999090" cy="12279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1">
                <a:extLst>
                  <a:ext uri="{FF2B5EF4-FFF2-40B4-BE49-F238E27FC236}">
                    <a16:creationId xmlns:a16="http://schemas.microsoft.com/office/drawing/2014/main" id="{068C78EE-DD9D-44FC-A245-39AEDAE553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9817" y="4509119"/>
                <a:ext cx="7742237" cy="228366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77800" marR="0" indent="-17780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8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600" marR="0" indent="-17780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8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50" marR="0" indent="-18415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8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50" marR="0" indent="-17780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8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50" marR="0" indent="-17780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8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738" indent="-179388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300" indent="-182563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88" indent="-179388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88" indent="-17780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b="1" dirty="0"/>
                  <a:t>Simplest </a:t>
                </a:r>
                <a:r>
                  <a:rPr lang="en-US" dirty="0"/>
                  <a:t>sample</a:t>
                </a:r>
                <a:r>
                  <a:rPr lang="en-US" b="1" dirty="0"/>
                  <a:t> </a:t>
                </a:r>
                <a:r>
                  <a:rPr lang="en-US" dirty="0"/>
                  <a:t>with only one element </a:t>
                </a:r>
                <a:r>
                  <a:rPr lang="en-US" dirty="0">
                    <a:sym typeface="Wingdings" panose="05000000000000000000" pitchFamily="2" charset="2"/>
                  </a:rPr>
                  <a:t>  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de-CH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de-CH" i="1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de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CH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de-CH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groupChr>
                      </m:e>
                      <m:lim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𝑐𝑎𝑙𝑐𝑢𝑙𝑎𝑡𝑒𝑑</m:t>
                        </m:r>
                      </m:lim>
                    </m:limLow>
                    <m:r>
                      <a:rPr lang="de-CH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de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CH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de-CH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CH" i="1">
                        <a:latin typeface="Cambria Math" panose="02040503050406030204" pitchFamily="18" charset="0"/>
                      </a:rPr>
                      <m:t>⋅</m:t>
                    </m:r>
                    <m:limLow>
                      <m:limLowPr>
                        <m:ctrlPr>
                          <a:rPr lang="de-CH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de-CH" b="0" i="1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de-CH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CH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de-CH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groupChr>
                      </m:e>
                      <m:lim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𝑡𝑎𝑏𝑢𝑙𝑎𝑡𝑒𝑑</m:t>
                        </m:r>
                      </m:lim>
                    </m:limLow>
                  </m:oMath>
                </a14:m>
                <a:endParaRPr lang="de-CH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de-CH" dirty="0">
                    <a:sym typeface="Wingdings" panose="05000000000000000000" pitchFamily="2" charset="2"/>
                  </a:rPr>
                  <a:t>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CH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de-CH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immediately accessible with </a:t>
                </a:r>
                <a:r>
                  <a:rPr lang="en-US" b="1" dirty="0"/>
                  <a:t>1 measurement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For </a:t>
                </a:r>
                <a:r>
                  <a:rPr lang="en-US" b="1" dirty="0"/>
                  <a:t>random </a:t>
                </a:r>
                <a:r>
                  <a:rPr lang="en-US" dirty="0"/>
                  <a:t>samples</a:t>
                </a:r>
                <a:r>
                  <a:rPr lang="en-US" b="1" dirty="0"/>
                  <a:t> </a:t>
                </a:r>
                <a:r>
                  <a:rPr lang="en-US" dirty="0"/>
                  <a:t>with M elements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CH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CH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CH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CH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de-CH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CH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CH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CH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CH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de-CH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CH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CH" b="0" i="1" smtClean="0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CH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CH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de-CH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de-CH" b="0" dirty="0"/>
              </a:p>
              <a:p>
                <a:pPr marL="0" indent="0">
                  <a:buNone/>
                </a:pPr>
                <a:r>
                  <a:rPr lang="en-US" dirty="0">
                    <a:sym typeface="Wingdings" panose="05000000000000000000" pitchFamily="2" charset="2"/>
                  </a:rPr>
                  <a:t> </a:t>
                </a:r>
                <a:r>
                  <a:rPr lang="en-US" b="1" dirty="0">
                    <a:solidFill>
                      <a:srgbClr val="C00000"/>
                    </a:solidFill>
                  </a:rPr>
                  <a:t>Under-defined problem </a:t>
                </a:r>
                <a:r>
                  <a:rPr lang="en-US" dirty="0"/>
                  <a:t>to get all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CH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CH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if</a:t>
                </a:r>
                <a:r>
                  <a:rPr lang="en-US" b="1" dirty="0"/>
                  <a:t> 1 measurement</a:t>
                </a:r>
              </a:p>
            </p:txBody>
          </p:sp>
        </mc:Choice>
        <mc:Fallback xmlns="">
          <p:sp>
            <p:nvSpPr>
              <p:cNvPr id="29" name="Content Placeholder 1">
                <a:extLst>
                  <a:ext uri="{FF2B5EF4-FFF2-40B4-BE49-F238E27FC236}">
                    <a16:creationId xmlns:a16="http://schemas.microsoft.com/office/drawing/2014/main" id="{068C78EE-DD9D-44FC-A245-39AEDAE55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817" y="4509119"/>
                <a:ext cx="7742237" cy="2283663"/>
              </a:xfrm>
              <a:prstGeom prst="rect">
                <a:avLst/>
              </a:prstGeom>
              <a:blipFill>
                <a:blip r:embed="rId9"/>
                <a:stretch>
                  <a:fillRect l="-1890" t="-1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718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08B95C-5E55-430D-8C8C-CE02E8F3B94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At least M independent equations needed … where will we find them?</a:t>
            </a:r>
          </a:p>
          <a:p>
            <a:endParaRPr lang="en-US" dirty="0"/>
          </a:p>
          <a:p>
            <a:r>
              <a:rPr lang="en-US" dirty="0"/>
              <a:t>Remember: unique </a:t>
            </a:r>
            <a:r>
              <a:rPr lang="en-US" b="1" dirty="0"/>
              <a:t>energy-</a:t>
            </a:r>
            <a:r>
              <a:rPr lang="en-US" dirty="0"/>
              <a:t> and </a:t>
            </a:r>
            <a:r>
              <a:rPr lang="en-US" b="1" dirty="0"/>
              <a:t>element-dependence</a:t>
            </a:r>
            <a:r>
              <a:rPr lang="en-US" dirty="0"/>
              <a:t> of the neutron XS!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B98C0E-B956-414B-92B4-6EEBD6E0E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for a fully defined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98FE1-80D3-48F9-8C00-4722EC588A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6139F0-32E0-4FFE-910D-810952BF6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779" y="2564904"/>
            <a:ext cx="5272468" cy="3672408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2C3E266C-785D-4DAF-8BDA-EA7ADA0737A0}"/>
              </a:ext>
            </a:extLst>
          </p:cNvPr>
          <p:cNvSpPr/>
          <p:nvPr/>
        </p:nvSpPr>
        <p:spPr bwMode="auto">
          <a:xfrm>
            <a:off x="6893168" y="4465283"/>
            <a:ext cx="180000" cy="1800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" charset="0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8CF3E5A8-2909-4BEE-8E12-66319A8AEEDD}"/>
              </a:ext>
            </a:extLst>
          </p:cNvPr>
          <p:cNvSpPr/>
          <p:nvPr/>
        </p:nvSpPr>
        <p:spPr bwMode="auto">
          <a:xfrm>
            <a:off x="4038671" y="4586104"/>
            <a:ext cx="180000" cy="1800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9586A6-F2A3-4210-A1A2-25482A7378EB}"/>
              </a:ext>
            </a:extLst>
          </p:cNvPr>
          <p:cNvSpPr txBox="1"/>
          <p:nvPr/>
        </p:nvSpPr>
        <p:spPr>
          <a:xfrm>
            <a:off x="996286" y="363029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Let’s look</a:t>
            </a:r>
            <a:br>
              <a:rPr lang="en-US" sz="1800" kern="1000" spc="30" dirty="0">
                <a:latin typeface="+mn-lt"/>
                <a:cs typeface="Franklin Gothic Book"/>
              </a:rPr>
            </a:br>
            <a:r>
              <a:rPr lang="en-US" sz="1800" kern="1000" spc="30" dirty="0">
                <a:latin typeface="+mn-lt"/>
                <a:cs typeface="Franklin Gothic Book"/>
              </a:rPr>
              <a:t>at water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F64BCF7-1BE4-467E-923F-819FE40BDD9A}"/>
              </a:ext>
            </a:extLst>
          </p:cNvPr>
          <p:cNvSpPr/>
          <p:nvPr/>
        </p:nvSpPr>
        <p:spPr bwMode="auto">
          <a:xfrm>
            <a:off x="654591" y="4160654"/>
            <a:ext cx="1980706" cy="45375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B69F0F-2A03-40E4-A4B6-713A26A5534A}"/>
              </a:ext>
            </a:extLst>
          </p:cNvPr>
          <p:cNvSpPr txBox="1"/>
          <p:nvPr/>
        </p:nvSpPr>
        <p:spPr>
          <a:xfrm>
            <a:off x="6893168" y="4672365"/>
            <a:ext cx="286973" cy="31746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1800" b="1" kern="1000" spc="30" dirty="0">
                <a:solidFill>
                  <a:srgbClr val="C00000"/>
                </a:solidFill>
                <a:latin typeface="+mn-lt"/>
                <a:cs typeface="Franklin Gothic Book"/>
              </a:rPr>
              <a:t>0°</a:t>
            </a:r>
            <a:endParaRPr lang="de-DE" sz="1800" b="1" kern="1000" spc="30" dirty="0" err="1">
              <a:solidFill>
                <a:srgbClr val="C00000"/>
              </a:solidFill>
              <a:latin typeface="+mn-lt"/>
              <a:cs typeface="Franklin Gothic Book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71C880-7FE6-4267-A845-DB3A4A1DC193}"/>
              </a:ext>
            </a:extLst>
          </p:cNvPr>
          <p:cNvSpPr txBox="1"/>
          <p:nvPr/>
        </p:nvSpPr>
        <p:spPr>
          <a:xfrm>
            <a:off x="4018745" y="4804013"/>
            <a:ext cx="286973" cy="31746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1800" b="1" kern="1000" spc="30" dirty="0">
                <a:solidFill>
                  <a:srgbClr val="C00000"/>
                </a:solidFill>
                <a:latin typeface="+mn-lt"/>
                <a:cs typeface="Franklin Gothic Book"/>
              </a:rPr>
              <a:t>120°</a:t>
            </a:r>
            <a:endParaRPr lang="de-DE" sz="1800" b="1" kern="1000" spc="30" dirty="0" err="1">
              <a:solidFill>
                <a:srgbClr val="C00000"/>
              </a:solidFill>
              <a:latin typeface="+mn-lt"/>
              <a:cs typeface="Franklin Gothic Boo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3023203-B7A2-44F4-A84B-E86C7D2C4F13}"/>
                  </a:ext>
                </a:extLst>
              </p:cNvPr>
              <p:cNvSpPr txBox="1"/>
              <p:nvPr/>
            </p:nvSpPr>
            <p:spPr>
              <a:xfrm>
                <a:off x="5878260" y="5919851"/>
                <a:ext cx="2798196" cy="3174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GB" sz="1800" b="1" i="1" kern="1000" spc="3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Franklin Gothic Book"/>
                      </a:rPr>
                      <m:t>↔</m:t>
                    </m:r>
                  </m:oMath>
                </a14:m>
                <a:r>
                  <a:rPr lang="en-GB" sz="1800" b="1" kern="1000" spc="30" dirty="0">
                    <a:solidFill>
                      <a:srgbClr val="C00000"/>
                    </a:solidFill>
                    <a:latin typeface="+mn-lt"/>
                    <a:cs typeface="Franklin Gothic Book"/>
                  </a:rPr>
                  <a:t> direction of emission (°)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3023203-B7A2-44F4-A84B-E86C7D2C4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260" y="5919851"/>
                <a:ext cx="2798196" cy="317461"/>
              </a:xfrm>
              <a:prstGeom prst="rect">
                <a:avLst/>
              </a:prstGeom>
              <a:blipFill>
                <a:blip r:embed="rId3"/>
                <a:stretch>
                  <a:fillRect t="-21154" r="-2179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489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 animBg="1"/>
      <p:bldP spid="10" grpId="0" animBg="1"/>
      <p:bldP spid="14" grpId="0"/>
      <p:bldP spid="15" grpId="0" animBg="1"/>
      <p:bldP spid="16" grpId="0"/>
      <p:bldP spid="22" grpId="0"/>
      <p:bldP spid="24" grpId="0"/>
    </p:bldLst>
  </p:timing>
</p:sld>
</file>

<file path=ppt/theme/theme1.xml><?xml version="1.0" encoding="utf-8"?>
<a:theme xmlns:a="http://schemas.openxmlformats.org/drawingml/2006/main" name="PSI PowerPoint Master english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800" kern="1000" spc="30" dirty="0" err="1" smtClean="0">
            <a:latin typeface="+mn-lt"/>
            <a:cs typeface="Franklin Gothic Book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 PowerPoint Master english</Template>
  <TotalTime>0</TotalTime>
  <Words>1572</Words>
  <Application>Microsoft Office PowerPoint</Application>
  <PresentationFormat>On-screen Show (4:3)</PresentationFormat>
  <Paragraphs>360</Paragraphs>
  <Slides>36</Slides>
  <Notes>8</Notes>
  <HiddenSlides>15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ＭＳ Ｐゴシック</vt:lpstr>
      <vt:lpstr>Arial</vt:lpstr>
      <vt:lpstr>Arial Narrow</vt:lpstr>
      <vt:lpstr>Calibri</vt:lpstr>
      <vt:lpstr>Cambria Math</vt:lpstr>
      <vt:lpstr>Franklin Gothic Book</vt:lpstr>
      <vt:lpstr>Georgia</vt:lpstr>
      <vt:lpstr>Rockwell</vt:lpstr>
      <vt:lpstr>Symbol</vt:lpstr>
      <vt:lpstr>Times</vt:lpstr>
      <vt:lpstr>Wingdings</vt:lpstr>
      <vt:lpstr>ヒラギノ角ゴ Pro W3</vt:lpstr>
      <vt:lpstr>PSI PowerPoint Master english</vt:lpstr>
      <vt:lpstr>Development of energy-selective and element-sensitive imaging using a compact D-D fast-neutron generator</vt:lpstr>
      <vt:lpstr>The compact D-D fusion generator</vt:lpstr>
      <vt:lpstr>A bit more about these D-D neutrons</vt:lpstr>
      <vt:lpstr>What do we call element sensitivity?</vt:lpstr>
      <vt:lpstr>Back to the theory: Neutron interaction with matter</vt:lpstr>
      <vt:lpstr>Element-specific signature: superiority of fast neutrons over photons</vt:lpstr>
      <vt:lpstr>Thus qualitative distinction is possible with fast neutrons.</vt:lpstr>
      <vt:lpstr>From element sensitivity to elemental content determination </vt:lpstr>
      <vt:lpstr>Looking for a fully defined problem</vt:lpstr>
      <vt:lpstr>Example of elemental contrast with fast neutrons</vt:lpstr>
      <vt:lpstr>That was all theoretical.</vt:lpstr>
      <vt:lpstr>Feasibility study with custom setup</vt:lpstr>
      <vt:lpstr>Good agreement of the results</vt:lpstr>
      <vt:lpstr>What is the main cause of the deviations?</vt:lpstr>
      <vt:lpstr>Spectral uncertainties: a quasi-monoenergetic source?</vt:lpstr>
      <vt:lpstr>Spectral uncertainties: a quasi-monoenergetic source?</vt:lpstr>
      <vt:lpstr>Polychromatic beam: effect on the results</vt:lpstr>
      <vt:lpstr>The solution?</vt:lpstr>
      <vt:lpstr>Custom cross-section database</vt:lpstr>
      <vt:lpstr>Conclusion and outlook</vt:lpstr>
      <vt:lpstr>Achievements and perspectives</vt:lpstr>
      <vt:lpstr>Wir schaffen Wissen – heute für morgen</vt:lpstr>
      <vt:lpstr>Backup slides</vt:lpstr>
      <vt:lpstr>The compact D-D fusion generator</vt:lpstr>
      <vt:lpstr>Characteristics of the PSI neutron generator</vt:lpstr>
      <vt:lpstr>Compact fast neutron generators</vt:lpstr>
      <vt:lpstr>          Detecting fast neutrons</vt:lpstr>
      <vt:lpstr>Outgoing neutron energy</vt:lpstr>
      <vt:lpstr>Other explanation for the deviations</vt:lpstr>
      <vt:lpstr>Effect of the deuterium implantation in the target on the neutron spectrum</vt:lpstr>
      <vt:lpstr>The complementary properties of photons and neutrons-based methods</vt:lpstr>
      <vt:lpstr>Computed Tomography: shell simulation</vt:lpstr>
      <vt:lpstr>Carousel: the solution to save time around the DD generator</vt:lpstr>
      <vt:lpstr>CT arc, sample and plasma</vt:lpstr>
      <vt:lpstr>Custom sealed containers</vt:lpstr>
      <vt:lpstr>References</vt:lpstr>
    </vt:vector>
  </TitlesOfParts>
  <Company>PSI - Paul Scherrer Institut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energy-selective fast-neutron imaging and non-destructive analysis methods</dc:title>
  <dc:creator>Soubelet Benoit Pierre</dc:creator>
  <cp:lastModifiedBy> </cp:lastModifiedBy>
  <cp:revision>329</cp:revision>
  <cp:lastPrinted>2015-07-23T13:50:07Z</cp:lastPrinted>
  <dcterms:created xsi:type="dcterms:W3CDTF">2016-06-20T07:52:00Z</dcterms:created>
  <dcterms:modified xsi:type="dcterms:W3CDTF">2018-09-02T20:45:04Z</dcterms:modified>
</cp:coreProperties>
</file>