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62" r:id="rId5"/>
  </p:sldMasterIdLst>
  <p:notesMasterIdLst>
    <p:notesMasterId r:id="rId24"/>
  </p:notesMasterIdLst>
  <p:handoutMasterIdLst>
    <p:handoutMasterId r:id="rId25"/>
  </p:handoutMasterIdLst>
  <p:sldIdLst>
    <p:sldId id="256" r:id="rId6"/>
    <p:sldId id="265" r:id="rId7"/>
    <p:sldId id="263" r:id="rId8"/>
    <p:sldId id="266" r:id="rId9"/>
    <p:sldId id="282" r:id="rId10"/>
    <p:sldId id="283" r:id="rId11"/>
    <p:sldId id="284" r:id="rId12"/>
    <p:sldId id="285" r:id="rId13"/>
    <p:sldId id="286" r:id="rId14"/>
    <p:sldId id="274" r:id="rId15"/>
    <p:sldId id="288" r:id="rId16"/>
    <p:sldId id="277" r:id="rId17"/>
    <p:sldId id="279" r:id="rId18"/>
    <p:sldId id="289" r:id="rId19"/>
    <p:sldId id="290" r:id="rId20"/>
    <p:sldId id="291" r:id="rId21"/>
    <p:sldId id="287" r:id="rId22"/>
    <p:sldId id="262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810">
          <p15:clr>
            <a:srgbClr val="A4A3A4"/>
          </p15:clr>
        </p15:guide>
        <p15:guide id="2" orient="horz" pos="3164">
          <p15:clr>
            <a:srgbClr val="A4A3A4"/>
          </p15:clr>
        </p15:guide>
        <p15:guide id="3" orient="horz" pos="2868">
          <p15:clr>
            <a:srgbClr val="A4A3A4"/>
          </p15:clr>
        </p15:guide>
        <p15:guide id="4" orient="horz" pos="366">
          <p15:clr>
            <a:srgbClr val="A4A3A4"/>
          </p15:clr>
        </p15:guide>
        <p15:guide id="5" orient="horz" pos="1108">
          <p15:clr>
            <a:srgbClr val="A4A3A4"/>
          </p15:clr>
        </p15:guide>
        <p15:guide id="6" orient="horz" pos="212">
          <p15:clr>
            <a:srgbClr val="A4A3A4"/>
          </p15:clr>
        </p15:guide>
        <p15:guide id="7" pos="2114">
          <p15:clr>
            <a:srgbClr val="A4A3A4"/>
          </p15:clr>
        </p15:guide>
        <p15:guide id="8" pos="5546">
          <p15:clr>
            <a:srgbClr val="A4A3A4"/>
          </p15:clr>
        </p15:guide>
        <p15:guide id="9" pos="4728">
          <p15:clr>
            <a:srgbClr val="A4A3A4"/>
          </p15:clr>
        </p15:guide>
        <p15:guide id="10" pos="2826">
          <p15:clr>
            <a:srgbClr val="A4A3A4"/>
          </p15:clr>
        </p15:guide>
        <p15:guide id="11" pos="180">
          <p15:clr>
            <a:srgbClr val="A4A3A4"/>
          </p15:clr>
        </p15:guide>
        <p15:guide id="12" pos="1034">
          <p15:clr>
            <a:srgbClr val="A4A3A4"/>
          </p15:clr>
        </p15:guide>
        <p15:guide id="13" pos="1118">
          <p15:clr>
            <a:srgbClr val="A4A3A4"/>
          </p15:clr>
        </p15:guide>
        <p15:guide id="14" pos="2020">
          <p15:clr>
            <a:srgbClr val="A4A3A4"/>
          </p15:clr>
        </p15:guide>
        <p15:guide id="15" pos="4643">
          <p15:clr>
            <a:srgbClr val="A4A3A4"/>
          </p15:clr>
        </p15:guide>
        <p15:guide id="16" pos="2919">
          <p15:clr>
            <a:srgbClr val="A4A3A4"/>
          </p15:clr>
        </p15:guide>
        <p15:guide id="17" pos="3724">
          <p15:clr>
            <a:srgbClr val="A4A3A4"/>
          </p15:clr>
        </p15:guide>
        <p15:guide id="18" pos="3809">
          <p15:clr>
            <a:srgbClr val="A4A3A4"/>
          </p15:clr>
        </p15:guide>
        <p15:guide id="19" orient="horz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29BB"/>
    <a:srgbClr val="636466"/>
    <a:srgbClr val="007FA3"/>
    <a:srgbClr val="78BE20"/>
    <a:srgbClr val="FF8200"/>
    <a:srgbClr val="E04E39"/>
    <a:srgbClr val="8A8D8F"/>
    <a:srgbClr val="1E2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1" autoAdjust="0"/>
    <p:restoredTop sz="99431" autoAdjust="0"/>
  </p:normalViewPr>
  <p:slideViewPr>
    <p:cSldViewPr snapToGrid="0" snapToObjects="1">
      <p:cViewPr>
        <p:scale>
          <a:sx n="100" d="100"/>
          <a:sy n="100" d="100"/>
        </p:scale>
        <p:origin x="-750" y="-48"/>
      </p:cViewPr>
      <p:guideLst>
        <p:guide orient="horz" pos="810"/>
        <p:guide orient="horz" pos="3164"/>
        <p:guide orient="horz" pos="2868"/>
        <p:guide orient="horz" pos="366"/>
        <p:guide orient="horz" pos="1108"/>
        <p:guide orient="horz" pos="212"/>
        <p:guide orient="horz" pos="3168"/>
        <p:guide pos="2114"/>
        <p:guide pos="5546"/>
        <p:guide pos="4728"/>
        <p:guide pos="2826"/>
        <p:guide pos="180"/>
        <p:guide pos="1034"/>
        <p:guide pos="1118"/>
        <p:guide pos="2020"/>
        <p:guide pos="4643"/>
        <p:guide pos="2919"/>
        <p:guide pos="3724"/>
        <p:guide pos="3809"/>
      </p:guideLst>
    </p:cSldViewPr>
  </p:slideViewPr>
  <p:outlineViewPr>
    <p:cViewPr>
      <p:scale>
        <a:sx n="33" d="100"/>
        <a:sy n="33" d="100"/>
      </p:scale>
      <p:origin x="0" y="344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duartepinto\Serge\Photonis\neutrons\MTF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duartepinto\Serge\Photonis\neutrons\histogram_cylinde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5111111111111112E-2"/>
          <c:y val="0"/>
          <c:w val="0.94133333333333336"/>
          <c:h val="0.72595591104174795"/>
        </c:manualLayout>
      </c:layout>
      <c:scatterChart>
        <c:scatterStyle val="smoothMarker"/>
        <c:varyColors val="0"/>
        <c:ser>
          <c:idx val="0"/>
          <c:order val="0"/>
          <c:spPr>
            <a:ln w="12700"/>
          </c:spPr>
          <c:marker>
            <c:symbol val="none"/>
          </c:marker>
          <c:xVal>
            <c:numRef>
              <c:f>Linegrid!$B$5:$B$1030</c:f>
              <c:numCache>
                <c:formatCode>General</c:formatCode>
                <c:ptCount val="1026"/>
                <c:pt idx="0">
                  <c:v>0</c:v>
                </c:pt>
                <c:pt idx="1">
                  <c:v>4.0160642570281124E-2</c:v>
                </c:pt>
                <c:pt idx="2">
                  <c:v>8.0321285140562249E-2</c:v>
                </c:pt>
                <c:pt idx="3">
                  <c:v>0.12048192771084337</c:v>
                </c:pt>
                <c:pt idx="4">
                  <c:v>0.1606425702811245</c:v>
                </c:pt>
                <c:pt idx="5">
                  <c:v>0.20080321285140562</c:v>
                </c:pt>
                <c:pt idx="6">
                  <c:v>0.24096385542168675</c:v>
                </c:pt>
                <c:pt idx="7">
                  <c:v>0.28112449799196787</c:v>
                </c:pt>
                <c:pt idx="8">
                  <c:v>0.32128514056224899</c:v>
                </c:pt>
                <c:pt idx="9">
                  <c:v>0.36144578313253012</c:v>
                </c:pt>
                <c:pt idx="10">
                  <c:v>0.40160642570281124</c:v>
                </c:pt>
                <c:pt idx="11">
                  <c:v>0.44176706827309237</c:v>
                </c:pt>
                <c:pt idx="12">
                  <c:v>0.48192771084337349</c:v>
                </c:pt>
                <c:pt idx="13">
                  <c:v>0.52208835341365456</c:v>
                </c:pt>
                <c:pt idx="14">
                  <c:v>0.56224899598393574</c:v>
                </c:pt>
                <c:pt idx="15">
                  <c:v>0.60240963855421681</c:v>
                </c:pt>
                <c:pt idx="16">
                  <c:v>0.64257028112449799</c:v>
                </c:pt>
                <c:pt idx="17">
                  <c:v>0.68273092369477917</c:v>
                </c:pt>
                <c:pt idx="18">
                  <c:v>0.72289156626506024</c:v>
                </c:pt>
                <c:pt idx="19">
                  <c:v>0.76305220883534142</c:v>
                </c:pt>
                <c:pt idx="20">
                  <c:v>0.80321285140562249</c:v>
                </c:pt>
                <c:pt idx="21">
                  <c:v>0.84337349397590355</c:v>
                </c:pt>
                <c:pt idx="22">
                  <c:v>0.88353413654618473</c:v>
                </c:pt>
                <c:pt idx="23">
                  <c:v>0.9236947791164658</c:v>
                </c:pt>
                <c:pt idx="24">
                  <c:v>0.96385542168674698</c:v>
                </c:pt>
                <c:pt idx="25">
                  <c:v>1.0040160642570282</c:v>
                </c:pt>
                <c:pt idx="26">
                  <c:v>1.0441767068273091</c:v>
                </c:pt>
                <c:pt idx="27">
                  <c:v>1.0843373493975903</c:v>
                </c:pt>
                <c:pt idx="28">
                  <c:v>1.1244979919678715</c:v>
                </c:pt>
                <c:pt idx="29">
                  <c:v>1.1646586345381527</c:v>
                </c:pt>
                <c:pt idx="30">
                  <c:v>1.2048192771084336</c:v>
                </c:pt>
                <c:pt idx="31">
                  <c:v>1.2449799196787148</c:v>
                </c:pt>
                <c:pt idx="32">
                  <c:v>1.285140562248996</c:v>
                </c:pt>
                <c:pt idx="33">
                  <c:v>1.3253012048192772</c:v>
                </c:pt>
                <c:pt idx="34">
                  <c:v>1.3654618473895583</c:v>
                </c:pt>
                <c:pt idx="35">
                  <c:v>1.4056224899598393</c:v>
                </c:pt>
                <c:pt idx="36">
                  <c:v>1.4457831325301205</c:v>
                </c:pt>
                <c:pt idx="37">
                  <c:v>1.4859437751004014</c:v>
                </c:pt>
                <c:pt idx="38">
                  <c:v>1.5261044176706828</c:v>
                </c:pt>
                <c:pt idx="39">
                  <c:v>1.5662650602409638</c:v>
                </c:pt>
                <c:pt idx="40">
                  <c:v>1.606425702811245</c:v>
                </c:pt>
                <c:pt idx="41">
                  <c:v>1.6465863453815262</c:v>
                </c:pt>
                <c:pt idx="42">
                  <c:v>1.6867469879518071</c:v>
                </c:pt>
                <c:pt idx="43">
                  <c:v>1.7269076305220885</c:v>
                </c:pt>
                <c:pt idx="44">
                  <c:v>1.7670682730923695</c:v>
                </c:pt>
                <c:pt idx="45">
                  <c:v>1.8072289156626506</c:v>
                </c:pt>
                <c:pt idx="46">
                  <c:v>1.8473895582329316</c:v>
                </c:pt>
                <c:pt idx="47">
                  <c:v>1.8875502008032128</c:v>
                </c:pt>
                <c:pt idx="48">
                  <c:v>1.927710843373494</c:v>
                </c:pt>
                <c:pt idx="49">
                  <c:v>1.9678714859437751</c:v>
                </c:pt>
                <c:pt idx="50">
                  <c:v>2.0080321285140563</c:v>
                </c:pt>
                <c:pt idx="51">
                  <c:v>2.0481927710843371</c:v>
                </c:pt>
                <c:pt idx="52">
                  <c:v>2.0883534136546182</c:v>
                </c:pt>
                <c:pt idx="53">
                  <c:v>2.1285140562248999</c:v>
                </c:pt>
                <c:pt idx="54">
                  <c:v>2.1686746987951806</c:v>
                </c:pt>
                <c:pt idx="55">
                  <c:v>2.2088353413654618</c:v>
                </c:pt>
                <c:pt idx="56">
                  <c:v>2.248995983935743</c:v>
                </c:pt>
                <c:pt idx="57">
                  <c:v>2.2891566265060241</c:v>
                </c:pt>
                <c:pt idx="58">
                  <c:v>2.3293172690763053</c:v>
                </c:pt>
                <c:pt idx="59">
                  <c:v>2.3694779116465865</c:v>
                </c:pt>
                <c:pt idx="60">
                  <c:v>2.4096385542168672</c:v>
                </c:pt>
                <c:pt idx="61">
                  <c:v>2.4497991967871484</c:v>
                </c:pt>
                <c:pt idx="62">
                  <c:v>2.4899598393574296</c:v>
                </c:pt>
                <c:pt idx="63">
                  <c:v>2.5301204819277108</c:v>
                </c:pt>
                <c:pt idx="64">
                  <c:v>2.570281124497992</c:v>
                </c:pt>
                <c:pt idx="65">
                  <c:v>2.6104417670682736</c:v>
                </c:pt>
                <c:pt idx="66">
                  <c:v>2.6506024096385543</c:v>
                </c:pt>
                <c:pt idx="67">
                  <c:v>2.6907630522088355</c:v>
                </c:pt>
                <c:pt idx="68">
                  <c:v>2.7309236947791167</c:v>
                </c:pt>
                <c:pt idx="69">
                  <c:v>2.7710843373493974</c:v>
                </c:pt>
                <c:pt idx="70">
                  <c:v>2.8112449799196786</c:v>
                </c:pt>
                <c:pt idx="71">
                  <c:v>2.8514056224899598</c:v>
                </c:pt>
                <c:pt idx="72">
                  <c:v>2.8915662650602409</c:v>
                </c:pt>
                <c:pt idx="73">
                  <c:v>2.9317269076305221</c:v>
                </c:pt>
                <c:pt idx="74">
                  <c:v>2.9718875502008029</c:v>
                </c:pt>
                <c:pt idx="75">
                  <c:v>3.0120481927710845</c:v>
                </c:pt>
                <c:pt idx="76">
                  <c:v>3.0522088353413657</c:v>
                </c:pt>
                <c:pt idx="77">
                  <c:v>3.0923694779116468</c:v>
                </c:pt>
                <c:pt idx="78">
                  <c:v>3.1325301204819276</c:v>
                </c:pt>
                <c:pt idx="79">
                  <c:v>3.1726907630522088</c:v>
                </c:pt>
                <c:pt idx="80">
                  <c:v>3.2128514056224899</c:v>
                </c:pt>
                <c:pt idx="81">
                  <c:v>3.2530120481927711</c:v>
                </c:pt>
                <c:pt idx="82">
                  <c:v>3.2931726907630523</c:v>
                </c:pt>
                <c:pt idx="83">
                  <c:v>3.333333333333333</c:v>
                </c:pt>
                <c:pt idx="84">
                  <c:v>3.3734939759036142</c:v>
                </c:pt>
                <c:pt idx="85">
                  <c:v>3.4136546184738958</c:v>
                </c:pt>
                <c:pt idx="86">
                  <c:v>3.453815261044177</c:v>
                </c:pt>
                <c:pt idx="87">
                  <c:v>3.4939759036144578</c:v>
                </c:pt>
                <c:pt idx="88">
                  <c:v>3.5341365461847389</c:v>
                </c:pt>
                <c:pt idx="89">
                  <c:v>3.5742971887550201</c:v>
                </c:pt>
                <c:pt idx="90">
                  <c:v>3.6144578313253013</c:v>
                </c:pt>
                <c:pt idx="91">
                  <c:v>3.6546184738955825</c:v>
                </c:pt>
                <c:pt idx="92">
                  <c:v>3.6947791164658632</c:v>
                </c:pt>
                <c:pt idx="93">
                  <c:v>3.7349397590361444</c:v>
                </c:pt>
                <c:pt idx="94">
                  <c:v>3.7751004016064256</c:v>
                </c:pt>
                <c:pt idx="95">
                  <c:v>3.8152610441767072</c:v>
                </c:pt>
                <c:pt idx="96">
                  <c:v>3.8554216867469879</c:v>
                </c:pt>
                <c:pt idx="97">
                  <c:v>3.8955823293172691</c:v>
                </c:pt>
                <c:pt idx="98">
                  <c:v>3.9357429718875503</c:v>
                </c:pt>
                <c:pt idx="99">
                  <c:v>3.9759036144578315</c:v>
                </c:pt>
                <c:pt idx="100">
                  <c:v>4.0160642570281126</c:v>
                </c:pt>
                <c:pt idx="101">
                  <c:v>4.0562248995983934</c:v>
                </c:pt>
                <c:pt idx="102">
                  <c:v>4.0963855421686741</c:v>
                </c:pt>
                <c:pt idx="103">
                  <c:v>4.1365461847389557</c:v>
                </c:pt>
                <c:pt idx="104">
                  <c:v>4.1767068273092365</c:v>
                </c:pt>
                <c:pt idx="105">
                  <c:v>4.2168674698795181</c:v>
                </c:pt>
                <c:pt idx="106">
                  <c:v>4.2570281124497997</c:v>
                </c:pt>
                <c:pt idx="107">
                  <c:v>4.2971887550200805</c:v>
                </c:pt>
                <c:pt idx="108">
                  <c:v>4.3373493975903612</c:v>
                </c:pt>
                <c:pt idx="109">
                  <c:v>4.3775100401606428</c:v>
                </c:pt>
                <c:pt idx="110">
                  <c:v>4.4176706827309236</c:v>
                </c:pt>
                <c:pt idx="111">
                  <c:v>4.4578313253012052</c:v>
                </c:pt>
                <c:pt idx="112">
                  <c:v>4.4979919678714859</c:v>
                </c:pt>
                <c:pt idx="113">
                  <c:v>4.5381526104417667</c:v>
                </c:pt>
                <c:pt idx="114">
                  <c:v>4.5783132530120483</c:v>
                </c:pt>
                <c:pt idx="115">
                  <c:v>4.6184738955823299</c:v>
                </c:pt>
                <c:pt idx="116">
                  <c:v>4.6586345381526106</c:v>
                </c:pt>
                <c:pt idx="117">
                  <c:v>4.6987951807228914</c:v>
                </c:pt>
                <c:pt idx="118">
                  <c:v>4.738955823293173</c:v>
                </c:pt>
                <c:pt idx="119">
                  <c:v>4.7791164658634537</c:v>
                </c:pt>
                <c:pt idx="120">
                  <c:v>4.8192771084337345</c:v>
                </c:pt>
                <c:pt idx="121">
                  <c:v>4.8594377510040161</c:v>
                </c:pt>
                <c:pt idx="122">
                  <c:v>4.8995983935742968</c:v>
                </c:pt>
                <c:pt idx="123">
                  <c:v>4.9397590361445785</c:v>
                </c:pt>
                <c:pt idx="124">
                  <c:v>4.9799196787148592</c:v>
                </c:pt>
                <c:pt idx="125">
                  <c:v>5.0200803212851408</c:v>
                </c:pt>
                <c:pt idx="126">
                  <c:v>5.0602409638554215</c:v>
                </c:pt>
                <c:pt idx="127">
                  <c:v>5.1004016064257032</c:v>
                </c:pt>
                <c:pt idx="128">
                  <c:v>5.1405622489959839</c:v>
                </c:pt>
                <c:pt idx="129">
                  <c:v>5.1807228915662655</c:v>
                </c:pt>
                <c:pt idx="130">
                  <c:v>5.2208835341365472</c:v>
                </c:pt>
                <c:pt idx="131">
                  <c:v>5.261044176706827</c:v>
                </c:pt>
                <c:pt idx="132">
                  <c:v>5.3012048192771086</c:v>
                </c:pt>
                <c:pt idx="133">
                  <c:v>5.3413654618473894</c:v>
                </c:pt>
                <c:pt idx="134">
                  <c:v>5.381526104417671</c:v>
                </c:pt>
                <c:pt idx="135">
                  <c:v>5.4216867469879517</c:v>
                </c:pt>
                <c:pt idx="136">
                  <c:v>5.4618473895582333</c:v>
                </c:pt>
                <c:pt idx="137">
                  <c:v>5.5020080321285132</c:v>
                </c:pt>
                <c:pt idx="138">
                  <c:v>5.5421686746987948</c:v>
                </c:pt>
                <c:pt idx="139">
                  <c:v>5.5823293172690756</c:v>
                </c:pt>
                <c:pt idx="140">
                  <c:v>5.6224899598393572</c:v>
                </c:pt>
                <c:pt idx="141">
                  <c:v>5.6626506024096388</c:v>
                </c:pt>
                <c:pt idx="142">
                  <c:v>5.7028112449799195</c:v>
                </c:pt>
                <c:pt idx="143">
                  <c:v>5.7429718875502012</c:v>
                </c:pt>
                <c:pt idx="144">
                  <c:v>5.7831325301204819</c:v>
                </c:pt>
                <c:pt idx="145">
                  <c:v>5.8232931726907635</c:v>
                </c:pt>
                <c:pt idx="146">
                  <c:v>5.8634538152610443</c:v>
                </c:pt>
                <c:pt idx="147">
                  <c:v>5.9036144578313259</c:v>
                </c:pt>
                <c:pt idx="148">
                  <c:v>5.9437751004016057</c:v>
                </c:pt>
                <c:pt idx="149">
                  <c:v>5.9839357429718874</c:v>
                </c:pt>
                <c:pt idx="150">
                  <c:v>6.024096385542169</c:v>
                </c:pt>
                <c:pt idx="151">
                  <c:v>6.0642570281124497</c:v>
                </c:pt>
                <c:pt idx="152">
                  <c:v>6.1044176706827313</c:v>
                </c:pt>
                <c:pt idx="153">
                  <c:v>6.1445783132530121</c:v>
                </c:pt>
                <c:pt idx="154">
                  <c:v>6.1847389558232937</c:v>
                </c:pt>
                <c:pt idx="155">
                  <c:v>6.2248995983935735</c:v>
                </c:pt>
                <c:pt idx="156">
                  <c:v>6.2650602409638552</c:v>
                </c:pt>
                <c:pt idx="157">
                  <c:v>6.3052208835341359</c:v>
                </c:pt>
                <c:pt idx="158">
                  <c:v>6.3453815261044175</c:v>
                </c:pt>
                <c:pt idx="159">
                  <c:v>6.3855421686746983</c:v>
                </c:pt>
                <c:pt idx="160">
                  <c:v>6.4257028112449799</c:v>
                </c:pt>
                <c:pt idx="161">
                  <c:v>6.4658634538152615</c:v>
                </c:pt>
                <c:pt idx="162">
                  <c:v>6.5060240963855422</c:v>
                </c:pt>
                <c:pt idx="163">
                  <c:v>6.5461847389558239</c:v>
                </c:pt>
                <c:pt idx="164">
                  <c:v>6.5863453815261046</c:v>
                </c:pt>
                <c:pt idx="165">
                  <c:v>6.6265060240963862</c:v>
                </c:pt>
                <c:pt idx="166">
                  <c:v>6.6666666666666661</c:v>
                </c:pt>
                <c:pt idx="167">
                  <c:v>6.7068273092369477</c:v>
                </c:pt>
                <c:pt idx="168">
                  <c:v>6.7469879518072284</c:v>
                </c:pt>
                <c:pt idx="169">
                  <c:v>6.7871485943775101</c:v>
                </c:pt>
                <c:pt idx="170">
                  <c:v>6.8273092369477917</c:v>
                </c:pt>
                <c:pt idx="171">
                  <c:v>6.8674698795180724</c:v>
                </c:pt>
                <c:pt idx="172">
                  <c:v>6.907630522088354</c:v>
                </c:pt>
                <c:pt idx="173">
                  <c:v>6.9477911646586339</c:v>
                </c:pt>
                <c:pt idx="174">
                  <c:v>6.9879518072289155</c:v>
                </c:pt>
                <c:pt idx="175">
                  <c:v>7.0281124497991962</c:v>
                </c:pt>
                <c:pt idx="176">
                  <c:v>7.0682730923694779</c:v>
                </c:pt>
                <c:pt idx="177">
                  <c:v>7.1084337349397586</c:v>
                </c:pt>
                <c:pt idx="178">
                  <c:v>7.1485943775100402</c:v>
                </c:pt>
                <c:pt idx="179">
                  <c:v>7.188755020080321</c:v>
                </c:pt>
                <c:pt idx="180">
                  <c:v>7.2289156626506026</c:v>
                </c:pt>
                <c:pt idx="181">
                  <c:v>7.2690763052208842</c:v>
                </c:pt>
                <c:pt idx="182">
                  <c:v>7.309236947791165</c:v>
                </c:pt>
                <c:pt idx="183">
                  <c:v>7.3493975903614466</c:v>
                </c:pt>
                <c:pt idx="184">
                  <c:v>7.3895582329317264</c:v>
                </c:pt>
                <c:pt idx="185">
                  <c:v>7.429718875502008</c:v>
                </c:pt>
                <c:pt idx="186">
                  <c:v>7.4698795180722888</c:v>
                </c:pt>
                <c:pt idx="187">
                  <c:v>7.5100401606425704</c:v>
                </c:pt>
                <c:pt idx="188">
                  <c:v>7.5502008032128511</c:v>
                </c:pt>
                <c:pt idx="189">
                  <c:v>7.5903614457831328</c:v>
                </c:pt>
                <c:pt idx="190">
                  <c:v>7.6305220883534144</c:v>
                </c:pt>
                <c:pt idx="191">
                  <c:v>7.6706827309236942</c:v>
                </c:pt>
                <c:pt idx="192">
                  <c:v>7.7108433734939759</c:v>
                </c:pt>
                <c:pt idx="193">
                  <c:v>7.7510040160642566</c:v>
                </c:pt>
                <c:pt idx="194">
                  <c:v>7.7911646586345382</c:v>
                </c:pt>
                <c:pt idx="195">
                  <c:v>7.831325301204819</c:v>
                </c:pt>
                <c:pt idx="196">
                  <c:v>7.8714859437751006</c:v>
                </c:pt>
                <c:pt idx="197">
                  <c:v>7.9116465863453813</c:v>
                </c:pt>
                <c:pt idx="198">
                  <c:v>7.9518072289156629</c:v>
                </c:pt>
                <c:pt idx="199">
                  <c:v>7.9919678714859437</c:v>
                </c:pt>
                <c:pt idx="200">
                  <c:v>8.0321285140562253</c:v>
                </c:pt>
                <c:pt idx="201">
                  <c:v>8.0722891566265069</c:v>
                </c:pt>
                <c:pt idx="202">
                  <c:v>8.1124497991967868</c:v>
                </c:pt>
                <c:pt idx="203">
                  <c:v>8.1526104417670684</c:v>
                </c:pt>
                <c:pt idx="204">
                  <c:v>8.1927710843373482</c:v>
                </c:pt>
                <c:pt idx="205">
                  <c:v>8.2329317269076299</c:v>
                </c:pt>
                <c:pt idx="206">
                  <c:v>8.2730923694779115</c:v>
                </c:pt>
                <c:pt idx="207">
                  <c:v>8.3132530120481931</c:v>
                </c:pt>
                <c:pt idx="208">
                  <c:v>8.353413654618473</c:v>
                </c:pt>
                <c:pt idx="209">
                  <c:v>8.3935742971887546</c:v>
                </c:pt>
                <c:pt idx="210">
                  <c:v>8.4337349397590362</c:v>
                </c:pt>
                <c:pt idx="211">
                  <c:v>8.4738955823293178</c:v>
                </c:pt>
                <c:pt idx="212">
                  <c:v>8.5140562248995995</c:v>
                </c:pt>
                <c:pt idx="213">
                  <c:v>8.5542168674698793</c:v>
                </c:pt>
                <c:pt idx="214">
                  <c:v>8.5943775100401609</c:v>
                </c:pt>
                <c:pt idx="215">
                  <c:v>8.6345381526104408</c:v>
                </c:pt>
                <c:pt idx="216">
                  <c:v>8.6746987951807224</c:v>
                </c:pt>
                <c:pt idx="217">
                  <c:v>8.714859437751004</c:v>
                </c:pt>
                <c:pt idx="218">
                  <c:v>8.7550200803212856</c:v>
                </c:pt>
                <c:pt idx="219">
                  <c:v>8.7951807228915655</c:v>
                </c:pt>
                <c:pt idx="220">
                  <c:v>8.8353413654618471</c:v>
                </c:pt>
                <c:pt idx="221">
                  <c:v>8.8755020080321287</c:v>
                </c:pt>
                <c:pt idx="222">
                  <c:v>8.9156626506024104</c:v>
                </c:pt>
                <c:pt idx="223">
                  <c:v>8.955823293172692</c:v>
                </c:pt>
                <c:pt idx="224">
                  <c:v>8.9959839357429718</c:v>
                </c:pt>
                <c:pt idx="225">
                  <c:v>9.0361445783132535</c:v>
                </c:pt>
                <c:pt idx="226">
                  <c:v>9.0763052208835333</c:v>
                </c:pt>
                <c:pt idx="227">
                  <c:v>9.1164658634538149</c:v>
                </c:pt>
                <c:pt idx="228">
                  <c:v>9.1566265060240966</c:v>
                </c:pt>
                <c:pt idx="229">
                  <c:v>9.1967871485943782</c:v>
                </c:pt>
                <c:pt idx="230">
                  <c:v>9.2369477911646598</c:v>
                </c:pt>
                <c:pt idx="231">
                  <c:v>9.2771084337349397</c:v>
                </c:pt>
                <c:pt idx="232">
                  <c:v>9.3172690763052213</c:v>
                </c:pt>
                <c:pt idx="233">
                  <c:v>9.3574297188755011</c:v>
                </c:pt>
                <c:pt idx="234">
                  <c:v>9.3975903614457827</c:v>
                </c:pt>
                <c:pt idx="235">
                  <c:v>9.4377510040160644</c:v>
                </c:pt>
                <c:pt idx="236">
                  <c:v>9.477911646586346</c:v>
                </c:pt>
                <c:pt idx="237">
                  <c:v>9.5180722891566258</c:v>
                </c:pt>
                <c:pt idx="238">
                  <c:v>9.5582329317269075</c:v>
                </c:pt>
                <c:pt idx="239">
                  <c:v>9.5983935742971873</c:v>
                </c:pt>
                <c:pt idx="240">
                  <c:v>9.6385542168674689</c:v>
                </c:pt>
                <c:pt idx="241">
                  <c:v>9.6787148594377506</c:v>
                </c:pt>
                <c:pt idx="242">
                  <c:v>9.7188755020080322</c:v>
                </c:pt>
                <c:pt idx="243">
                  <c:v>9.7590361445783138</c:v>
                </c:pt>
                <c:pt idx="244">
                  <c:v>9.7991967871485937</c:v>
                </c:pt>
                <c:pt idx="245">
                  <c:v>9.8393574297188753</c:v>
                </c:pt>
                <c:pt idx="246">
                  <c:v>9.8795180722891569</c:v>
                </c:pt>
                <c:pt idx="247">
                  <c:v>9.9196787148594385</c:v>
                </c:pt>
                <c:pt idx="248">
                  <c:v>9.9598393574297184</c:v>
                </c:pt>
                <c:pt idx="249">
                  <c:v>10</c:v>
                </c:pt>
                <c:pt idx="250">
                  <c:v>10.040160642570282</c:v>
                </c:pt>
                <c:pt idx="251">
                  <c:v>10.080321285140563</c:v>
                </c:pt>
                <c:pt idx="252">
                  <c:v>10.120481927710843</c:v>
                </c:pt>
                <c:pt idx="253">
                  <c:v>10.160642570281125</c:v>
                </c:pt>
                <c:pt idx="254">
                  <c:v>10.200803212851406</c:v>
                </c:pt>
                <c:pt idx="255">
                  <c:v>10.240963855421688</c:v>
                </c:pt>
                <c:pt idx="256">
                  <c:v>10.281124497991968</c:v>
                </c:pt>
                <c:pt idx="257">
                  <c:v>10.321285140562249</c:v>
                </c:pt>
                <c:pt idx="258">
                  <c:v>10.361445783132531</c:v>
                </c:pt>
                <c:pt idx="259">
                  <c:v>10.401606425702813</c:v>
                </c:pt>
                <c:pt idx="260">
                  <c:v>10.441767068273094</c:v>
                </c:pt>
                <c:pt idx="261">
                  <c:v>10.481927710843372</c:v>
                </c:pt>
                <c:pt idx="262">
                  <c:v>10.522088353413654</c:v>
                </c:pt>
                <c:pt idx="263">
                  <c:v>10.562248995983936</c:v>
                </c:pt>
                <c:pt idx="264">
                  <c:v>10.602409638554217</c:v>
                </c:pt>
                <c:pt idx="265">
                  <c:v>10.642570281124497</c:v>
                </c:pt>
                <c:pt idx="266">
                  <c:v>10.682730923694779</c:v>
                </c:pt>
                <c:pt idx="267">
                  <c:v>10.72289156626506</c:v>
                </c:pt>
                <c:pt idx="268">
                  <c:v>10.763052208835342</c:v>
                </c:pt>
                <c:pt idx="269">
                  <c:v>10.803212851405624</c:v>
                </c:pt>
                <c:pt idx="270">
                  <c:v>10.843373493975903</c:v>
                </c:pt>
                <c:pt idx="271">
                  <c:v>10.883534136546185</c:v>
                </c:pt>
                <c:pt idx="272">
                  <c:v>10.923694779116467</c:v>
                </c:pt>
                <c:pt idx="273">
                  <c:v>10.963855421686748</c:v>
                </c:pt>
                <c:pt idx="274">
                  <c:v>11.004016064257026</c:v>
                </c:pt>
                <c:pt idx="275">
                  <c:v>11.044176706827308</c:v>
                </c:pt>
                <c:pt idx="276">
                  <c:v>11.08433734939759</c:v>
                </c:pt>
                <c:pt idx="277">
                  <c:v>11.124497991967871</c:v>
                </c:pt>
                <c:pt idx="278">
                  <c:v>11.164658634538151</c:v>
                </c:pt>
                <c:pt idx="279">
                  <c:v>11.204819277108433</c:v>
                </c:pt>
                <c:pt idx="280">
                  <c:v>11.244979919678714</c:v>
                </c:pt>
                <c:pt idx="281">
                  <c:v>11.285140562248996</c:v>
                </c:pt>
                <c:pt idx="282">
                  <c:v>11.325301204819278</c:v>
                </c:pt>
                <c:pt idx="283">
                  <c:v>11.365461847389557</c:v>
                </c:pt>
                <c:pt idx="284">
                  <c:v>11.405622489959839</c:v>
                </c:pt>
                <c:pt idx="285">
                  <c:v>11.445783132530121</c:v>
                </c:pt>
                <c:pt idx="286">
                  <c:v>11.485943775100402</c:v>
                </c:pt>
                <c:pt idx="287">
                  <c:v>11.526104417670682</c:v>
                </c:pt>
                <c:pt idx="288">
                  <c:v>11.566265060240964</c:v>
                </c:pt>
                <c:pt idx="289">
                  <c:v>11.606425702811245</c:v>
                </c:pt>
                <c:pt idx="290">
                  <c:v>11.646586345381527</c:v>
                </c:pt>
                <c:pt idx="291">
                  <c:v>11.686746987951809</c:v>
                </c:pt>
                <c:pt idx="292">
                  <c:v>11.726907630522089</c:v>
                </c:pt>
                <c:pt idx="293">
                  <c:v>11.76706827309237</c:v>
                </c:pt>
                <c:pt idx="294">
                  <c:v>11.807228915662652</c:v>
                </c:pt>
                <c:pt idx="295">
                  <c:v>11.847389558232933</c:v>
                </c:pt>
                <c:pt idx="296">
                  <c:v>11.887550200803211</c:v>
                </c:pt>
                <c:pt idx="297">
                  <c:v>11.927710843373493</c:v>
                </c:pt>
                <c:pt idx="298">
                  <c:v>11.967871485943775</c:v>
                </c:pt>
                <c:pt idx="299">
                  <c:v>12.008032128514056</c:v>
                </c:pt>
                <c:pt idx="300">
                  <c:v>12.048192771084338</c:v>
                </c:pt>
                <c:pt idx="301">
                  <c:v>12.088353413654618</c:v>
                </c:pt>
                <c:pt idx="302">
                  <c:v>12.128514056224899</c:v>
                </c:pt>
                <c:pt idx="303">
                  <c:v>12.168674698795181</c:v>
                </c:pt>
                <c:pt idx="304">
                  <c:v>12.208835341365463</c:v>
                </c:pt>
                <c:pt idx="305">
                  <c:v>12.248995983935743</c:v>
                </c:pt>
                <c:pt idx="306">
                  <c:v>12.289156626506024</c:v>
                </c:pt>
                <c:pt idx="307">
                  <c:v>12.329317269076306</c:v>
                </c:pt>
                <c:pt idx="308">
                  <c:v>12.369477911646587</c:v>
                </c:pt>
                <c:pt idx="309">
                  <c:v>12.409638554216869</c:v>
                </c:pt>
                <c:pt idx="310">
                  <c:v>12.449799196787147</c:v>
                </c:pt>
                <c:pt idx="311">
                  <c:v>12.489959839357429</c:v>
                </c:pt>
                <c:pt idx="312">
                  <c:v>12.53012048192771</c:v>
                </c:pt>
                <c:pt idx="313">
                  <c:v>12.570281124497992</c:v>
                </c:pt>
                <c:pt idx="314">
                  <c:v>12.610441767068272</c:v>
                </c:pt>
                <c:pt idx="315">
                  <c:v>12.650602409638553</c:v>
                </c:pt>
                <c:pt idx="316">
                  <c:v>12.690763052208835</c:v>
                </c:pt>
                <c:pt idx="317">
                  <c:v>12.730923694779117</c:v>
                </c:pt>
                <c:pt idx="318">
                  <c:v>12.771084337349397</c:v>
                </c:pt>
                <c:pt idx="319">
                  <c:v>12.811244979919678</c:v>
                </c:pt>
                <c:pt idx="320">
                  <c:v>12.85140562248996</c:v>
                </c:pt>
                <c:pt idx="321">
                  <c:v>12.891566265060241</c:v>
                </c:pt>
                <c:pt idx="322">
                  <c:v>12.931726907630523</c:v>
                </c:pt>
                <c:pt idx="323">
                  <c:v>12.971887550200803</c:v>
                </c:pt>
                <c:pt idx="324">
                  <c:v>13.012048192771084</c:v>
                </c:pt>
                <c:pt idx="325">
                  <c:v>13.052208835341366</c:v>
                </c:pt>
                <c:pt idx="326">
                  <c:v>13.092369477911648</c:v>
                </c:pt>
                <c:pt idx="327">
                  <c:v>13.132530120481928</c:v>
                </c:pt>
                <c:pt idx="328">
                  <c:v>13.172690763052209</c:v>
                </c:pt>
                <c:pt idx="329">
                  <c:v>13.212851405622491</c:v>
                </c:pt>
                <c:pt idx="330">
                  <c:v>13.253012048192772</c:v>
                </c:pt>
                <c:pt idx="331">
                  <c:v>13.293172690763054</c:v>
                </c:pt>
                <c:pt idx="332">
                  <c:v>13.333333333333332</c:v>
                </c:pt>
                <c:pt idx="333">
                  <c:v>13.373493975903614</c:v>
                </c:pt>
                <c:pt idx="334">
                  <c:v>13.413654618473895</c:v>
                </c:pt>
                <c:pt idx="335">
                  <c:v>13.453815261044177</c:v>
                </c:pt>
                <c:pt idx="336">
                  <c:v>13.493975903614457</c:v>
                </c:pt>
                <c:pt idx="337">
                  <c:v>13.534136546184738</c:v>
                </c:pt>
                <c:pt idx="338">
                  <c:v>13.57429718875502</c:v>
                </c:pt>
                <c:pt idx="339">
                  <c:v>13.614457831325302</c:v>
                </c:pt>
                <c:pt idx="340">
                  <c:v>13.654618473895583</c:v>
                </c:pt>
                <c:pt idx="341">
                  <c:v>13.694779116465863</c:v>
                </c:pt>
                <c:pt idx="342">
                  <c:v>13.734939759036145</c:v>
                </c:pt>
                <c:pt idx="343">
                  <c:v>13.775100401606426</c:v>
                </c:pt>
                <c:pt idx="344">
                  <c:v>13.815261044176708</c:v>
                </c:pt>
                <c:pt idx="345">
                  <c:v>13.855421686746986</c:v>
                </c:pt>
                <c:pt idx="346">
                  <c:v>13.895582329317268</c:v>
                </c:pt>
                <c:pt idx="347">
                  <c:v>13.935742971887549</c:v>
                </c:pt>
                <c:pt idx="348">
                  <c:v>13.975903614457831</c:v>
                </c:pt>
                <c:pt idx="349">
                  <c:v>14.016064257028113</c:v>
                </c:pt>
                <c:pt idx="350">
                  <c:v>14.056224899598392</c:v>
                </c:pt>
                <c:pt idx="351">
                  <c:v>14.096385542168674</c:v>
                </c:pt>
                <c:pt idx="352">
                  <c:v>14.136546184738956</c:v>
                </c:pt>
                <c:pt idx="353">
                  <c:v>14.176706827309237</c:v>
                </c:pt>
                <c:pt idx="354">
                  <c:v>14.216867469879517</c:v>
                </c:pt>
                <c:pt idx="355">
                  <c:v>14.257028112449799</c:v>
                </c:pt>
                <c:pt idx="356">
                  <c:v>14.29718875502008</c:v>
                </c:pt>
                <c:pt idx="357">
                  <c:v>14.337349397590362</c:v>
                </c:pt>
                <c:pt idx="358">
                  <c:v>14.377510040160642</c:v>
                </c:pt>
                <c:pt idx="359">
                  <c:v>14.417670682730924</c:v>
                </c:pt>
                <c:pt idx="360">
                  <c:v>14.457831325301205</c:v>
                </c:pt>
                <c:pt idx="361">
                  <c:v>14.497991967871487</c:v>
                </c:pt>
                <c:pt idx="362">
                  <c:v>14.538152610441768</c:v>
                </c:pt>
                <c:pt idx="363">
                  <c:v>14.578313253012048</c:v>
                </c:pt>
                <c:pt idx="364">
                  <c:v>14.61847389558233</c:v>
                </c:pt>
                <c:pt idx="365">
                  <c:v>14.658634538152612</c:v>
                </c:pt>
                <c:pt idx="366">
                  <c:v>14.698795180722893</c:v>
                </c:pt>
                <c:pt idx="367">
                  <c:v>14.738955823293171</c:v>
                </c:pt>
                <c:pt idx="368">
                  <c:v>14.779116465863453</c:v>
                </c:pt>
                <c:pt idx="369">
                  <c:v>14.819277108433734</c:v>
                </c:pt>
                <c:pt idx="370">
                  <c:v>14.859437751004016</c:v>
                </c:pt>
                <c:pt idx="371">
                  <c:v>14.899598393574298</c:v>
                </c:pt>
                <c:pt idx="372">
                  <c:v>14.939759036144578</c:v>
                </c:pt>
                <c:pt idx="373">
                  <c:v>14.979919678714859</c:v>
                </c:pt>
                <c:pt idx="374">
                  <c:v>15.020080321285141</c:v>
                </c:pt>
                <c:pt idx="375">
                  <c:v>15.060240963855422</c:v>
                </c:pt>
                <c:pt idx="376">
                  <c:v>15.100401606425702</c:v>
                </c:pt>
                <c:pt idx="377">
                  <c:v>15.140562248995984</c:v>
                </c:pt>
                <c:pt idx="378">
                  <c:v>15.180722891566266</c:v>
                </c:pt>
                <c:pt idx="379">
                  <c:v>15.220883534136547</c:v>
                </c:pt>
                <c:pt idx="380">
                  <c:v>15.261044176706829</c:v>
                </c:pt>
                <c:pt idx="381">
                  <c:v>15.301204819277107</c:v>
                </c:pt>
                <c:pt idx="382">
                  <c:v>15.341365461847388</c:v>
                </c:pt>
                <c:pt idx="383">
                  <c:v>15.38152610441767</c:v>
                </c:pt>
                <c:pt idx="384">
                  <c:v>15.421686746987952</c:v>
                </c:pt>
                <c:pt idx="385">
                  <c:v>15.461847389558232</c:v>
                </c:pt>
                <c:pt idx="386">
                  <c:v>15.502008032128513</c:v>
                </c:pt>
                <c:pt idx="387">
                  <c:v>15.542168674698795</c:v>
                </c:pt>
                <c:pt idx="388">
                  <c:v>15.582329317269076</c:v>
                </c:pt>
                <c:pt idx="389">
                  <c:v>15.622489959839358</c:v>
                </c:pt>
                <c:pt idx="390">
                  <c:v>15.662650602409638</c:v>
                </c:pt>
                <c:pt idx="391">
                  <c:v>15.70281124497992</c:v>
                </c:pt>
                <c:pt idx="392">
                  <c:v>15.742971887550201</c:v>
                </c:pt>
                <c:pt idx="393">
                  <c:v>15.783132530120483</c:v>
                </c:pt>
                <c:pt idx="394">
                  <c:v>15.823293172690763</c:v>
                </c:pt>
                <c:pt idx="395">
                  <c:v>15.863453815261044</c:v>
                </c:pt>
                <c:pt idx="396">
                  <c:v>15.903614457831326</c:v>
                </c:pt>
                <c:pt idx="397">
                  <c:v>15.943775100401608</c:v>
                </c:pt>
                <c:pt idx="398">
                  <c:v>15.983935742971887</c:v>
                </c:pt>
                <c:pt idx="399">
                  <c:v>16.024096385542169</c:v>
                </c:pt>
                <c:pt idx="400">
                  <c:v>16.064257028112451</c:v>
                </c:pt>
                <c:pt idx="401">
                  <c:v>16.104417670682732</c:v>
                </c:pt>
                <c:pt idx="402">
                  <c:v>16.144578313253014</c:v>
                </c:pt>
                <c:pt idx="403">
                  <c:v>16.184738955823292</c:v>
                </c:pt>
                <c:pt idx="404">
                  <c:v>16.224899598393574</c:v>
                </c:pt>
                <c:pt idx="405">
                  <c:v>16.265060240963855</c:v>
                </c:pt>
                <c:pt idx="406">
                  <c:v>16.305220883534137</c:v>
                </c:pt>
                <c:pt idx="407">
                  <c:v>16.345381526104418</c:v>
                </c:pt>
                <c:pt idx="408">
                  <c:v>16.385542168674696</c:v>
                </c:pt>
                <c:pt idx="409">
                  <c:v>16.425702811244982</c:v>
                </c:pt>
                <c:pt idx="410">
                  <c:v>16.46586345381526</c:v>
                </c:pt>
                <c:pt idx="411">
                  <c:v>16.506024096385545</c:v>
                </c:pt>
                <c:pt idx="412">
                  <c:v>16.546184738955823</c:v>
                </c:pt>
                <c:pt idx="413">
                  <c:v>16.586345381526105</c:v>
                </c:pt>
                <c:pt idx="414">
                  <c:v>16.626506024096386</c:v>
                </c:pt>
                <c:pt idx="415">
                  <c:v>16.666666666666668</c:v>
                </c:pt>
                <c:pt idx="416">
                  <c:v>16.706827309236946</c:v>
                </c:pt>
                <c:pt idx="417">
                  <c:v>16.746987951807228</c:v>
                </c:pt>
                <c:pt idx="418">
                  <c:v>16.787148594377509</c:v>
                </c:pt>
                <c:pt idx="419">
                  <c:v>16.827309236947791</c:v>
                </c:pt>
                <c:pt idx="420">
                  <c:v>16.867469879518072</c:v>
                </c:pt>
                <c:pt idx="421">
                  <c:v>16.907630522088354</c:v>
                </c:pt>
                <c:pt idx="422">
                  <c:v>16.947791164658636</c:v>
                </c:pt>
                <c:pt idx="423">
                  <c:v>16.987951807228917</c:v>
                </c:pt>
                <c:pt idx="424">
                  <c:v>17.028112449799199</c:v>
                </c:pt>
                <c:pt idx="425">
                  <c:v>17.068273092369477</c:v>
                </c:pt>
                <c:pt idx="426">
                  <c:v>17.108433734939759</c:v>
                </c:pt>
                <c:pt idx="427">
                  <c:v>17.14859437751004</c:v>
                </c:pt>
                <c:pt idx="428">
                  <c:v>17.188755020080322</c:v>
                </c:pt>
                <c:pt idx="429">
                  <c:v>17.228915662650603</c:v>
                </c:pt>
                <c:pt idx="430">
                  <c:v>17.269076305220882</c:v>
                </c:pt>
                <c:pt idx="431">
                  <c:v>17.309236947791163</c:v>
                </c:pt>
                <c:pt idx="432">
                  <c:v>17.349397590361445</c:v>
                </c:pt>
                <c:pt idx="433">
                  <c:v>17.389558232931726</c:v>
                </c:pt>
                <c:pt idx="434">
                  <c:v>17.429718875502008</c:v>
                </c:pt>
                <c:pt idx="435">
                  <c:v>17.46987951807229</c:v>
                </c:pt>
                <c:pt idx="436">
                  <c:v>17.510040160642571</c:v>
                </c:pt>
                <c:pt idx="437">
                  <c:v>17.550200803212853</c:v>
                </c:pt>
                <c:pt idx="438">
                  <c:v>17.590361445783131</c:v>
                </c:pt>
                <c:pt idx="439">
                  <c:v>17.630522088353413</c:v>
                </c:pt>
                <c:pt idx="440">
                  <c:v>17.670682730923694</c:v>
                </c:pt>
                <c:pt idx="441">
                  <c:v>17.710843373493976</c:v>
                </c:pt>
                <c:pt idx="442">
                  <c:v>17.751004016064257</c:v>
                </c:pt>
                <c:pt idx="443">
                  <c:v>17.791164658634536</c:v>
                </c:pt>
                <c:pt idx="444">
                  <c:v>17.831325301204821</c:v>
                </c:pt>
                <c:pt idx="445">
                  <c:v>17.871485943775099</c:v>
                </c:pt>
                <c:pt idx="446">
                  <c:v>17.911646586345384</c:v>
                </c:pt>
                <c:pt idx="447">
                  <c:v>17.951807228915662</c:v>
                </c:pt>
                <c:pt idx="448">
                  <c:v>17.991967871485944</c:v>
                </c:pt>
                <c:pt idx="449">
                  <c:v>18.032128514056225</c:v>
                </c:pt>
                <c:pt idx="450">
                  <c:v>18.072289156626507</c:v>
                </c:pt>
                <c:pt idx="451">
                  <c:v>18.112449799196789</c:v>
                </c:pt>
                <c:pt idx="452">
                  <c:v>18.152610441767067</c:v>
                </c:pt>
                <c:pt idx="453">
                  <c:v>18.192771084337348</c:v>
                </c:pt>
                <c:pt idx="454">
                  <c:v>18.23293172690763</c:v>
                </c:pt>
                <c:pt idx="455">
                  <c:v>18.273092369477911</c:v>
                </c:pt>
                <c:pt idx="456">
                  <c:v>18.313253012048193</c:v>
                </c:pt>
                <c:pt idx="457">
                  <c:v>18.353413654618475</c:v>
                </c:pt>
                <c:pt idx="458">
                  <c:v>18.393574297188756</c:v>
                </c:pt>
                <c:pt idx="459">
                  <c:v>18.433734939759038</c:v>
                </c:pt>
                <c:pt idx="460">
                  <c:v>18.47389558232932</c:v>
                </c:pt>
                <c:pt idx="461">
                  <c:v>18.514056224899598</c:v>
                </c:pt>
                <c:pt idx="462">
                  <c:v>18.554216867469879</c:v>
                </c:pt>
                <c:pt idx="463">
                  <c:v>18.594377510040161</c:v>
                </c:pt>
                <c:pt idx="464">
                  <c:v>18.634538152610443</c:v>
                </c:pt>
                <c:pt idx="465">
                  <c:v>18.674698795180721</c:v>
                </c:pt>
                <c:pt idx="466">
                  <c:v>18.714859437751002</c:v>
                </c:pt>
                <c:pt idx="467">
                  <c:v>18.755020080321284</c:v>
                </c:pt>
                <c:pt idx="468">
                  <c:v>18.795180722891565</c:v>
                </c:pt>
                <c:pt idx="469">
                  <c:v>18.835341365461847</c:v>
                </c:pt>
                <c:pt idx="470">
                  <c:v>18.875502008032129</c:v>
                </c:pt>
                <c:pt idx="471">
                  <c:v>18.91566265060241</c:v>
                </c:pt>
                <c:pt idx="472">
                  <c:v>18.955823293172692</c:v>
                </c:pt>
                <c:pt idx="473">
                  <c:v>18.995983935742974</c:v>
                </c:pt>
                <c:pt idx="474">
                  <c:v>19.036144578313252</c:v>
                </c:pt>
                <c:pt idx="475">
                  <c:v>19.076305220883533</c:v>
                </c:pt>
                <c:pt idx="476">
                  <c:v>19.116465863453815</c:v>
                </c:pt>
                <c:pt idx="477">
                  <c:v>19.156626506024097</c:v>
                </c:pt>
                <c:pt idx="478">
                  <c:v>19.196787148594375</c:v>
                </c:pt>
                <c:pt idx="479">
                  <c:v>19.23694779116466</c:v>
                </c:pt>
                <c:pt idx="480">
                  <c:v>19.277108433734938</c:v>
                </c:pt>
                <c:pt idx="481">
                  <c:v>19.317269076305223</c:v>
                </c:pt>
                <c:pt idx="482">
                  <c:v>19.357429718875501</c:v>
                </c:pt>
                <c:pt idx="483">
                  <c:v>19.397590361445783</c:v>
                </c:pt>
                <c:pt idx="484">
                  <c:v>19.437751004016064</c:v>
                </c:pt>
                <c:pt idx="485">
                  <c:v>19.477911646586346</c:v>
                </c:pt>
                <c:pt idx="486">
                  <c:v>19.518072289156628</c:v>
                </c:pt>
                <c:pt idx="487">
                  <c:v>19.558232931726906</c:v>
                </c:pt>
                <c:pt idx="488">
                  <c:v>19.598393574297187</c:v>
                </c:pt>
                <c:pt idx="489">
                  <c:v>19.638554216867469</c:v>
                </c:pt>
                <c:pt idx="490">
                  <c:v>19.678714859437751</c:v>
                </c:pt>
                <c:pt idx="491">
                  <c:v>19.718875502008032</c:v>
                </c:pt>
                <c:pt idx="492">
                  <c:v>19.759036144578314</c:v>
                </c:pt>
                <c:pt idx="493">
                  <c:v>19.799196787148595</c:v>
                </c:pt>
                <c:pt idx="494">
                  <c:v>19.839357429718877</c:v>
                </c:pt>
                <c:pt idx="495">
                  <c:v>19.879518072289159</c:v>
                </c:pt>
                <c:pt idx="496">
                  <c:v>19.919678714859437</c:v>
                </c:pt>
                <c:pt idx="497">
                  <c:v>19.959839357429718</c:v>
                </c:pt>
                <c:pt idx="498">
                  <c:v>20</c:v>
                </c:pt>
                <c:pt idx="499">
                  <c:v>20.040160642570282</c:v>
                </c:pt>
                <c:pt idx="500">
                  <c:v>20.080321285140563</c:v>
                </c:pt>
                <c:pt idx="501">
                  <c:v>20.120481927710845</c:v>
                </c:pt>
                <c:pt idx="502">
                  <c:v>20.160642570281126</c:v>
                </c:pt>
                <c:pt idx="503">
                  <c:v>20.200803212851405</c:v>
                </c:pt>
                <c:pt idx="504">
                  <c:v>20.240963855421686</c:v>
                </c:pt>
                <c:pt idx="505">
                  <c:v>20.281124497991968</c:v>
                </c:pt>
                <c:pt idx="506">
                  <c:v>20.321285140562249</c:v>
                </c:pt>
                <c:pt idx="507">
                  <c:v>20.361445783132531</c:v>
                </c:pt>
                <c:pt idx="508">
                  <c:v>20.401606425702813</c:v>
                </c:pt>
                <c:pt idx="509">
                  <c:v>20.441767068273094</c:v>
                </c:pt>
                <c:pt idx="510">
                  <c:v>20.481927710843376</c:v>
                </c:pt>
                <c:pt idx="511">
                  <c:v>20.522088353413658</c:v>
                </c:pt>
                <c:pt idx="512">
                  <c:v>20.562248995983936</c:v>
                </c:pt>
                <c:pt idx="513">
                  <c:v>20.602409638554214</c:v>
                </c:pt>
                <c:pt idx="514">
                  <c:v>20.642570281124499</c:v>
                </c:pt>
                <c:pt idx="515">
                  <c:v>20.682730923694777</c:v>
                </c:pt>
                <c:pt idx="516">
                  <c:v>20.722891566265062</c:v>
                </c:pt>
                <c:pt idx="517">
                  <c:v>20.76305220883534</c:v>
                </c:pt>
                <c:pt idx="518">
                  <c:v>20.803212851405625</c:v>
                </c:pt>
                <c:pt idx="519">
                  <c:v>20.843373493975903</c:v>
                </c:pt>
                <c:pt idx="520">
                  <c:v>20.883534136546189</c:v>
                </c:pt>
                <c:pt idx="521">
                  <c:v>20.923694779116463</c:v>
                </c:pt>
                <c:pt idx="522">
                  <c:v>20.963855421686745</c:v>
                </c:pt>
                <c:pt idx="523">
                  <c:v>21.004016064257026</c:v>
                </c:pt>
                <c:pt idx="524">
                  <c:v>21.044176706827308</c:v>
                </c:pt>
                <c:pt idx="525">
                  <c:v>21.08433734939759</c:v>
                </c:pt>
                <c:pt idx="526">
                  <c:v>21.124497991967871</c:v>
                </c:pt>
                <c:pt idx="527">
                  <c:v>21.164658634538153</c:v>
                </c:pt>
                <c:pt idx="528">
                  <c:v>21.204819277108435</c:v>
                </c:pt>
                <c:pt idx="529">
                  <c:v>21.244979919678716</c:v>
                </c:pt>
                <c:pt idx="530">
                  <c:v>21.285140562248994</c:v>
                </c:pt>
                <c:pt idx="531">
                  <c:v>21.325301204819276</c:v>
                </c:pt>
                <c:pt idx="532">
                  <c:v>21.365461847389557</c:v>
                </c:pt>
                <c:pt idx="533">
                  <c:v>21.405622489959839</c:v>
                </c:pt>
                <c:pt idx="534">
                  <c:v>21.445783132530121</c:v>
                </c:pt>
                <c:pt idx="535">
                  <c:v>21.485943775100402</c:v>
                </c:pt>
                <c:pt idx="536">
                  <c:v>21.526104417670684</c:v>
                </c:pt>
                <c:pt idx="537">
                  <c:v>21.566265060240966</c:v>
                </c:pt>
                <c:pt idx="538">
                  <c:v>21.606425702811247</c:v>
                </c:pt>
                <c:pt idx="539">
                  <c:v>21.646586345381525</c:v>
                </c:pt>
                <c:pt idx="540">
                  <c:v>21.686746987951807</c:v>
                </c:pt>
                <c:pt idx="541">
                  <c:v>21.726907630522089</c:v>
                </c:pt>
                <c:pt idx="542">
                  <c:v>21.76706827309237</c:v>
                </c:pt>
                <c:pt idx="543">
                  <c:v>21.807228915662652</c:v>
                </c:pt>
                <c:pt idx="544">
                  <c:v>21.847389558232933</c:v>
                </c:pt>
                <c:pt idx="545">
                  <c:v>21.887550200803215</c:v>
                </c:pt>
                <c:pt idx="546">
                  <c:v>21.927710843373497</c:v>
                </c:pt>
                <c:pt idx="547">
                  <c:v>21.967871485943775</c:v>
                </c:pt>
                <c:pt idx="548">
                  <c:v>22.008032128514053</c:v>
                </c:pt>
                <c:pt idx="549">
                  <c:v>22.048192771084338</c:v>
                </c:pt>
                <c:pt idx="550">
                  <c:v>22.088353413654616</c:v>
                </c:pt>
                <c:pt idx="551">
                  <c:v>22.128514056224901</c:v>
                </c:pt>
                <c:pt idx="552">
                  <c:v>22.168674698795179</c:v>
                </c:pt>
                <c:pt idx="553">
                  <c:v>22.208835341365464</c:v>
                </c:pt>
                <c:pt idx="554">
                  <c:v>22.248995983935743</c:v>
                </c:pt>
                <c:pt idx="555">
                  <c:v>22.289156626506028</c:v>
                </c:pt>
                <c:pt idx="556">
                  <c:v>22.329317269076302</c:v>
                </c:pt>
                <c:pt idx="557">
                  <c:v>22.369477911646584</c:v>
                </c:pt>
                <c:pt idx="558">
                  <c:v>22.409638554216865</c:v>
                </c:pt>
                <c:pt idx="559">
                  <c:v>22.449799196787147</c:v>
                </c:pt>
                <c:pt idx="560">
                  <c:v>22.489959839357429</c:v>
                </c:pt>
                <c:pt idx="561">
                  <c:v>22.53012048192771</c:v>
                </c:pt>
                <c:pt idx="562">
                  <c:v>22.570281124497992</c:v>
                </c:pt>
                <c:pt idx="563">
                  <c:v>22.610441767068274</c:v>
                </c:pt>
                <c:pt idx="564">
                  <c:v>22.650602409638555</c:v>
                </c:pt>
                <c:pt idx="565">
                  <c:v>22.690763052208833</c:v>
                </c:pt>
                <c:pt idx="566">
                  <c:v>22.730923694779115</c:v>
                </c:pt>
                <c:pt idx="567">
                  <c:v>22.771084337349397</c:v>
                </c:pt>
                <c:pt idx="568">
                  <c:v>22.811244979919678</c:v>
                </c:pt>
                <c:pt idx="569">
                  <c:v>22.85140562248996</c:v>
                </c:pt>
                <c:pt idx="570">
                  <c:v>22.891566265060241</c:v>
                </c:pt>
                <c:pt idx="571">
                  <c:v>22.931726907630523</c:v>
                </c:pt>
                <c:pt idx="572">
                  <c:v>22.971887550200805</c:v>
                </c:pt>
                <c:pt idx="573">
                  <c:v>23.012048192771086</c:v>
                </c:pt>
                <c:pt idx="574">
                  <c:v>23.052208835341364</c:v>
                </c:pt>
                <c:pt idx="575">
                  <c:v>23.092369477911646</c:v>
                </c:pt>
                <c:pt idx="576">
                  <c:v>23.132530120481928</c:v>
                </c:pt>
                <c:pt idx="577">
                  <c:v>23.172690763052209</c:v>
                </c:pt>
                <c:pt idx="578">
                  <c:v>23.212851405622491</c:v>
                </c:pt>
                <c:pt idx="579">
                  <c:v>23.253012048192772</c:v>
                </c:pt>
                <c:pt idx="580">
                  <c:v>23.293172690763054</c:v>
                </c:pt>
                <c:pt idx="581">
                  <c:v>23.333333333333336</c:v>
                </c:pt>
                <c:pt idx="582">
                  <c:v>23.373493975903617</c:v>
                </c:pt>
                <c:pt idx="583">
                  <c:v>23.413654618473892</c:v>
                </c:pt>
                <c:pt idx="584">
                  <c:v>23.453815261044177</c:v>
                </c:pt>
                <c:pt idx="585">
                  <c:v>23.493975903614455</c:v>
                </c:pt>
                <c:pt idx="586">
                  <c:v>23.53413654618474</c:v>
                </c:pt>
                <c:pt idx="587">
                  <c:v>23.574297188755018</c:v>
                </c:pt>
                <c:pt idx="588">
                  <c:v>23.614457831325304</c:v>
                </c:pt>
                <c:pt idx="589">
                  <c:v>23.654618473895582</c:v>
                </c:pt>
                <c:pt idx="590">
                  <c:v>23.694779116465867</c:v>
                </c:pt>
                <c:pt idx="591">
                  <c:v>23.734939759036145</c:v>
                </c:pt>
                <c:pt idx="592">
                  <c:v>23.775100401606423</c:v>
                </c:pt>
                <c:pt idx="593">
                  <c:v>23.815261044176705</c:v>
                </c:pt>
                <c:pt idx="594">
                  <c:v>23.855421686746986</c:v>
                </c:pt>
                <c:pt idx="595">
                  <c:v>23.895582329317268</c:v>
                </c:pt>
                <c:pt idx="596">
                  <c:v>23.935742971887549</c:v>
                </c:pt>
                <c:pt idx="597">
                  <c:v>23.975903614457831</c:v>
                </c:pt>
                <c:pt idx="598">
                  <c:v>24.016064257028113</c:v>
                </c:pt>
                <c:pt idx="599">
                  <c:v>24.056224899598394</c:v>
                </c:pt>
                <c:pt idx="600">
                  <c:v>24.096385542168676</c:v>
                </c:pt>
                <c:pt idx="601">
                  <c:v>24.136546184738954</c:v>
                </c:pt>
                <c:pt idx="602">
                  <c:v>24.176706827309236</c:v>
                </c:pt>
                <c:pt idx="603">
                  <c:v>24.216867469879517</c:v>
                </c:pt>
                <c:pt idx="604">
                  <c:v>24.257028112449799</c:v>
                </c:pt>
                <c:pt idx="605">
                  <c:v>24.29718875502008</c:v>
                </c:pt>
                <c:pt idx="606">
                  <c:v>24.337349397590362</c:v>
                </c:pt>
                <c:pt idx="607">
                  <c:v>24.377510040160644</c:v>
                </c:pt>
                <c:pt idx="608">
                  <c:v>24.417670682730925</c:v>
                </c:pt>
                <c:pt idx="609">
                  <c:v>24.457831325301207</c:v>
                </c:pt>
                <c:pt idx="610">
                  <c:v>24.497991967871485</c:v>
                </c:pt>
                <c:pt idx="611">
                  <c:v>24.538152610441767</c:v>
                </c:pt>
                <c:pt idx="612">
                  <c:v>24.578313253012048</c:v>
                </c:pt>
                <c:pt idx="613">
                  <c:v>24.61847389558233</c:v>
                </c:pt>
                <c:pt idx="614">
                  <c:v>24.658634538152612</c:v>
                </c:pt>
                <c:pt idx="615">
                  <c:v>24.698795180722893</c:v>
                </c:pt>
                <c:pt idx="616">
                  <c:v>24.738955823293175</c:v>
                </c:pt>
                <c:pt idx="617">
                  <c:v>24.779116465863456</c:v>
                </c:pt>
                <c:pt idx="618">
                  <c:v>24.819277108433738</c:v>
                </c:pt>
                <c:pt idx="619">
                  <c:v>24.859437751004016</c:v>
                </c:pt>
                <c:pt idx="620">
                  <c:v>24.899598393574294</c:v>
                </c:pt>
                <c:pt idx="621">
                  <c:v>24.939759036144579</c:v>
                </c:pt>
                <c:pt idx="622">
                  <c:v>24.979919678714857</c:v>
                </c:pt>
                <c:pt idx="623">
                  <c:v>25.020080321285143</c:v>
                </c:pt>
                <c:pt idx="624">
                  <c:v>25.060240963855421</c:v>
                </c:pt>
                <c:pt idx="625">
                  <c:v>25.100401606425706</c:v>
                </c:pt>
                <c:pt idx="626">
                  <c:v>25.140562248995984</c:v>
                </c:pt>
                <c:pt idx="627">
                  <c:v>25.180722891566262</c:v>
                </c:pt>
                <c:pt idx="628">
                  <c:v>25.220883534136544</c:v>
                </c:pt>
                <c:pt idx="629">
                  <c:v>25.261044176706825</c:v>
                </c:pt>
                <c:pt idx="630">
                  <c:v>25.301204819277107</c:v>
                </c:pt>
                <c:pt idx="631">
                  <c:v>25.341365461847388</c:v>
                </c:pt>
                <c:pt idx="632">
                  <c:v>25.38152610441767</c:v>
                </c:pt>
                <c:pt idx="633">
                  <c:v>25.421686746987952</c:v>
                </c:pt>
                <c:pt idx="634">
                  <c:v>25.461847389558233</c:v>
                </c:pt>
                <c:pt idx="635">
                  <c:v>25.502008032128515</c:v>
                </c:pt>
                <c:pt idx="636">
                  <c:v>25.542168674698793</c:v>
                </c:pt>
                <c:pt idx="637">
                  <c:v>25.582329317269075</c:v>
                </c:pt>
                <c:pt idx="638">
                  <c:v>25.622489959839356</c:v>
                </c:pt>
                <c:pt idx="639">
                  <c:v>25.662650602409638</c:v>
                </c:pt>
                <c:pt idx="640">
                  <c:v>25.70281124497992</c:v>
                </c:pt>
                <c:pt idx="641">
                  <c:v>25.742971887550201</c:v>
                </c:pt>
                <c:pt idx="642">
                  <c:v>25.783132530120483</c:v>
                </c:pt>
                <c:pt idx="643">
                  <c:v>25.823293172690764</c:v>
                </c:pt>
                <c:pt idx="644">
                  <c:v>25.863453815261046</c:v>
                </c:pt>
                <c:pt idx="645">
                  <c:v>25.903614457831324</c:v>
                </c:pt>
                <c:pt idx="646">
                  <c:v>25.943775100401606</c:v>
                </c:pt>
                <c:pt idx="647">
                  <c:v>25.983935742971887</c:v>
                </c:pt>
                <c:pt idx="648">
                  <c:v>26.024096385542169</c:v>
                </c:pt>
                <c:pt idx="649">
                  <c:v>26.064257028112451</c:v>
                </c:pt>
                <c:pt idx="650">
                  <c:v>26.104417670682732</c:v>
                </c:pt>
                <c:pt idx="651">
                  <c:v>26.144578313253014</c:v>
                </c:pt>
                <c:pt idx="652">
                  <c:v>26.184738955823295</c:v>
                </c:pt>
                <c:pt idx="653">
                  <c:v>26.224899598393577</c:v>
                </c:pt>
                <c:pt idx="654">
                  <c:v>26.265060240963855</c:v>
                </c:pt>
                <c:pt idx="655">
                  <c:v>26.305220883534133</c:v>
                </c:pt>
                <c:pt idx="656">
                  <c:v>26.345381526104418</c:v>
                </c:pt>
                <c:pt idx="657">
                  <c:v>26.385542168674696</c:v>
                </c:pt>
                <c:pt idx="658">
                  <c:v>26.425702811244982</c:v>
                </c:pt>
                <c:pt idx="659">
                  <c:v>26.46586345381526</c:v>
                </c:pt>
                <c:pt idx="660">
                  <c:v>26.506024096385545</c:v>
                </c:pt>
                <c:pt idx="661">
                  <c:v>26.546184738955823</c:v>
                </c:pt>
                <c:pt idx="662">
                  <c:v>26.586345381526108</c:v>
                </c:pt>
                <c:pt idx="663">
                  <c:v>26.626506024096383</c:v>
                </c:pt>
                <c:pt idx="664">
                  <c:v>26.666666666666664</c:v>
                </c:pt>
                <c:pt idx="665">
                  <c:v>26.706827309236946</c:v>
                </c:pt>
                <c:pt idx="666">
                  <c:v>26.746987951807228</c:v>
                </c:pt>
                <c:pt idx="667">
                  <c:v>26.787148594377509</c:v>
                </c:pt>
                <c:pt idx="668">
                  <c:v>26.827309236947791</c:v>
                </c:pt>
                <c:pt idx="669">
                  <c:v>26.867469879518072</c:v>
                </c:pt>
                <c:pt idx="670">
                  <c:v>26.907630522088354</c:v>
                </c:pt>
                <c:pt idx="671">
                  <c:v>26.947791164658636</c:v>
                </c:pt>
                <c:pt idx="672">
                  <c:v>26.987951807228914</c:v>
                </c:pt>
                <c:pt idx="673">
                  <c:v>27.028112449799195</c:v>
                </c:pt>
                <c:pt idx="674">
                  <c:v>27.068273092369477</c:v>
                </c:pt>
                <c:pt idx="675">
                  <c:v>27.108433734939759</c:v>
                </c:pt>
                <c:pt idx="676">
                  <c:v>27.14859437751004</c:v>
                </c:pt>
                <c:pt idx="677">
                  <c:v>27.188755020080322</c:v>
                </c:pt>
                <c:pt idx="678">
                  <c:v>27.228915662650603</c:v>
                </c:pt>
                <c:pt idx="679">
                  <c:v>27.269076305220885</c:v>
                </c:pt>
                <c:pt idx="680">
                  <c:v>27.309236947791167</c:v>
                </c:pt>
                <c:pt idx="681">
                  <c:v>27.349397590361445</c:v>
                </c:pt>
                <c:pt idx="682">
                  <c:v>27.389558232931726</c:v>
                </c:pt>
                <c:pt idx="683">
                  <c:v>27.429718875502008</c:v>
                </c:pt>
                <c:pt idx="684">
                  <c:v>27.46987951807229</c:v>
                </c:pt>
                <c:pt idx="685">
                  <c:v>27.510040160642571</c:v>
                </c:pt>
                <c:pt idx="686">
                  <c:v>27.550200803212853</c:v>
                </c:pt>
                <c:pt idx="687">
                  <c:v>27.590361445783135</c:v>
                </c:pt>
                <c:pt idx="688">
                  <c:v>27.630522088353416</c:v>
                </c:pt>
                <c:pt idx="689">
                  <c:v>27.670682730923698</c:v>
                </c:pt>
                <c:pt idx="690">
                  <c:v>27.710843373493972</c:v>
                </c:pt>
                <c:pt idx="691">
                  <c:v>27.751004016064257</c:v>
                </c:pt>
                <c:pt idx="692">
                  <c:v>27.791164658634536</c:v>
                </c:pt>
                <c:pt idx="693">
                  <c:v>27.831325301204821</c:v>
                </c:pt>
                <c:pt idx="694">
                  <c:v>27.871485943775099</c:v>
                </c:pt>
                <c:pt idx="695">
                  <c:v>27.911646586345384</c:v>
                </c:pt>
                <c:pt idx="696">
                  <c:v>27.951807228915662</c:v>
                </c:pt>
                <c:pt idx="697">
                  <c:v>27.991967871485947</c:v>
                </c:pt>
                <c:pt idx="698">
                  <c:v>28.032128514056225</c:v>
                </c:pt>
                <c:pt idx="699">
                  <c:v>28.072289156626503</c:v>
                </c:pt>
                <c:pt idx="700">
                  <c:v>28.112449799196785</c:v>
                </c:pt>
                <c:pt idx="701">
                  <c:v>28.152610441767067</c:v>
                </c:pt>
                <c:pt idx="702">
                  <c:v>28.192771084337348</c:v>
                </c:pt>
                <c:pt idx="703">
                  <c:v>28.23293172690763</c:v>
                </c:pt>
                <c:pt idx="704">
                  <c:v>28.273092369477911</c:v>
                </c:pt>
                <c:pt idx="705">
                  <c:v>28.313253012048193</c:v>
                </c:pt>
                <c:pt idx="706">
                  <c:v>28.353413654618475</c:v>
                </c:pt>
                <c:pt idx="707">
                  <c:v>28.393574297188753</c:v>
                </c:pt>
                <c:pt idx="708">
                  <c:v>28.433734939759034</c:v>
                </c:pt>
                <c:pt idx="709">
                  <c:v>28.473895582329316</c:v>
                </c:pt>
                <c:pt idx="710">
                  <c:v>28.514056224899598</c:v>
                </c:pt>
                <c:pt idx="711">
                  <c:v>28.554216867469879</c:v>
                </c:pt>
                <c:pt idx="712">
                  <c:v>28.594377510040161</c:v>
                </c:pt>
                <c:pt idx="713">
                  <c:v>28.634538152610443</c:v>
                </c:pt>
                <c:pt idx="714">
                  <c:v>28.674698795180724</c:v>
                </c:pt>
                <c:pt idx="715">
                  <c:v>28.714859437751006</c:v>
                </c:pt>
                <c:pt idx="716">
                  <c:v>28.755020080321284</c:v>
                </c:pt>
                <c:pt idx="717">
                  <c:v>28.795180722891565</c:v>
                </c:pt>
                <c:pt idx="718">
                  <c:v>28.835341365461847</c:v>
                </c:pt>
                <c:pt idx="719">
                  <c:v>28.875502008032129</c:v>
                </c:pt>
                <c:pt idx="720">
                  <c:v>28.91566265060241</c:v>
                </c:pt>
                <c:pt idx="721">
                  <c:v>28.955823293172692</c:v>
                </c:pt>
                <c:pt idx="722">
                  <c:v>28.995983935742974</c:v>
                </c:pt>
                <c:pt idx="723">
                  <c:v>29.036144578313255</c:v>
                </c:pt>
                <c:pt idx="724">
                  <c:v>29.076305220883537</c:v>
                </c:pt>
                <c:pt idx="725">
                  <c:v>29.116465863453811</c:v>
                </c:pt>
                <c:pt idx="726">
                  <c:v>29.156626506024097</c:v>
                </c:pt>
                <c:pt idx="727">
                  <c:v>29.196787148594375</c:v>
                </c:pt>
                <c:pt idx="728">
                  <c:v>29.23694779116466</c:v>
                </c:pt>
                <c:pt idx="729">
                  <c:v>29.277108433734938</c:v>
                </c:pt>
                <c:pt idx="730">
                  <c:v>29.317269076305223</c:v>
                </c:pt>
                <c:pt idx="731">
                  <c:v>29.357429718875501</c:v>
                </c:pt>
                <c:pt idx="732">
                  <c:v>29.397590361445786</c:v>
                </c:pt>
                <c:pt idx="733">
                  <c:v>29.437751004016064</c:v>
                </c:pt>
                <c:pt idx="734">
                  <c:v>29.477911646586342</c:v>
                </c:pt>
                <c:pt idx="735">
                  <c:v>29.518072289156624</c:v>
                </c:pt>
                <c:pt idx="736">
                  <c:v>29.558232931726906</c:v>
                </c:pt>
                <c:pt idx="737">
                  <c:v>29.598393574297187</c:v>
                </c:pt>
                <c:pt idx="738">
                  <c:v>29.638554216867469</c:v>
                </c:pt>
                <c:pt idx="739">
                  <c:v>29.678714859437751</c:v>
                </c:pt>
                <c:pt idx="740">
                  <c:v>29.718875502008032</c:v>
                </c:pt>
                <c:pt idx="741">
                  <c:v>29.759036144578314</c:v>
                </c:pt>
                <c:pt idx="742">
                  <c:v>29.799196787148595</c:v>
                </c:pt>
                <c:pt idx="743">
                  <c:v>29.839357429718874</c:v>
                </c:pt>
                <c:pt idx="744">
                  <c:v>29.879518072289155</c:v>
                </c:pt>
                <c:pt idx="745">
                  <c:v>29.919678714859437</c:v>
                </c:pt>
                <c:pt idx="746">
                  <c:v>29.959839357429718</c:v>
                </c:pt>
                <c:pt idx="747">
                  <c:v>30</c:v>
                </c:pt>
                <c:pt idx="748">
                  <c:v>30.040160642570282</c:v>
                </c:pt>
                <c:pt idx="749">
                  <c:v>30.080321285140563</c:v>
                </c:pt>
                <c:pt idx="750">
                  <c:v>30.120481927710845</c:v>
                </c:pt>
                <c:pt idx="751">
                  <c:v>30.160642570281126</c:v>
                </c:pt>
                <c:pt idx="752">
                  <c:v>30.200803212851405</c:v>
                </c:pt>
                <c:pt idx="753">
                  <c:v>30.240963855421686</c:v>
                </c:pt>
                <c:pt idx="754">
                  <c:v>30.281124497991968</c:v>
                </c:pt>
                <c:pt idx="755">
                  <c:v>30.321285140562249</c:v>
                </c:pt>
                <c:pt idx="756">
                  <c:v>30.361445783132531</c:v>
                </c:pt>
                <c:pt idx="757">
                  <c:v>30.401606425702813</c:v>
                </c:pt>
                <c:pt idx="758">
                  <c:v>30.441767068273094</c:v>
                </c:pt>
                <c:pt idx="759">
                  <c:v>30.481927710843376</c:v>
                </c:pt>
                <c:pt idx="760">
                  <c:v>30.522088353413658</c:v>
                </c:pt>
                <c:pt idx="761">
                  <c:v>30.562248995983936</c:v>
                </c:pt>
                <c:pt idx="762">
                  <c:v>30.602409638554214</c:v>
                </c:pt>
                <c:pt idx="763">
                  <c:v>30.642570281124499</c:v>
                </c:pt>
                <c:pt idx="764">
                  <c:v>30.682730923694777</c:v>
                </c:pt>
                <c:pt idx="765">
                  <c:v>30.722891566265062</c:v>
                </c:pt>
                <c:pt idx="766">
                  <c:v>30.76305220883534</c:v>
                </c:pt>
                <c:pt idx="767">
                  <c:v>30.803212851405625</c:v>
                </c:pt>
                <c:pt idx="768">
                  <c:v>30.843373493975903</c:v>
                </c:pt>
                <c:pt idx="769">
                  <c:v>30.883534136546189</c:v>
                </c:pt>
                <c:pt idx="770">
                  <c:v>30.923694779116463</c:v>
                </c:pt>
                <c:pt idx="771">
                  <c:v>30.963855421686745</c:v>
                </c:pt>
                <c:pt idx="772">
                  <c:v>31.004016064257026</c:v>
                </c:pt>
                <c:pt idx="773">
                  <c:v>31.044176706827308</c:v>
                </c:pt>
                <c:pt idx="774">
                  <c:v>31.08433734939759</c:v>
                </c:pt>
                <c:pt idx="775">
                  <c:v>31.124497991967871</c:v>
                </c:pt>
                <c:pt idx="776">
                  <c:v>31.164658634538153</c:v>
                </c:pt>
                <c:pt idx="777">
                  <c:v>31.204819277108435</c:v>
                </c:pt>
                <c:pt idx="778">
                  <c:v>31.244979919678716</c:v>
                </c:pt>
                <c:pt idx="779">
                  <c:v>31.285140562248994</c:v>
                </c:pt>
                <c:pt idx="780">
                  <c:v>31.325301204819276</c:v>
                </c:pt>
                <c:pt idx="781">
                  <c:v>31.365461847389557</c:v>
                </c:pt>
                <c:pt idx="782">
                  <c:v>31.405622489959839</c:v>
                </c:pt>
                <c:pt idx="783">
                  <c:v>31.445783132530121</c:v>
                </c:pt>
                <c:pt idx="784">
                  <c:v>31.485943775100402</c:v>
                </c:pt>
                <c:pt idx="785">
                  <c:v>31.526104417670684</c:v>
                </c:pt>
                <c:pt idx="786">
                  <c:v>31.566265060240966</c:v>
                </c:pt>
                <c:pt idx="787">
                  <c:v>31.606425702811247</c:v>
                </c:pt>
                <c:pt idx="788">
                  <c:v>31.646586345381525</c:v>
                </c:pt>
                <c:pt idx="789">
                  <c:v>31.686746987951807</c:v>
                </c:pt>
                <c:pt idx="790">
                  <c:v>31.726907630522089</c:v>
                </c:pt>
                <c:pt idx="791">
                  <c:v>31.76706827309237</c:v>
                </c:pt>
                <c:pt idx="792">
                  <c:v>31.807228915662652</c:v>
                </c:pt>
                <c:pt idx="793">
                  <c:v>31.847389558232933</c:v>
                </c:pt>
                <c:pt idx="794">
                  <c:v>31.887550200803215</c:v>
                </c:pt>
                <c:pt idx="795">
                  <c:v>31.927710843373497</c:v>
                </c:pt>
                <c:pt idx="796">
                  <c:v>31.967871485943775</c:v>
                </c:pt>
                <c:pt idx="797">
                  <c:v>32.008032128514053</c:v>
                </c:pt>
                <c:pt idx="798">
                  <c:v>32.048192771084338</c:v>
                </c:pt>
                <c:pt idx="799">
                  <c:v>32.088353413654616</c:v>
                </c:pt>
                <c:pt idx="800">
                  <c:v>32.128514056224901</c:v>
                </c:pt>
                <c:pt idx="801">
                  <c:v>32.168674698795179</c:v>
                </c:pt>
                <c:pt idx="802">
                  <c:v>32.208835341365464</c:v>
                </c:pt>
                <c:pt idx="803">
                  <c:v>32.248995983935743</c:v>
                </c:pt>
                <c:pt idx="804">
                  <c:v>32.289156626506028</c:v>
                </c:pt>
                <c:pt idx="805">
                  <c:v>32.329317269076306</c:v>
                </c:pt>
                <c:pt idx="806">
                  <c:v>32.369477911646584</c:v>
                </c:pt>
                <c:pt idx="807">
                  <c:v>32.409638554216869</c:v>
                </c:pt>
                <c:pt idx="808">
                  <c:v>32.449799196787147</c:v>
                </c:pt>
                <c:pt idx="809">
                  <c:v>32.489959839357432</c:v>
                </c:pt>
                <c:pt idx="810">
                  <c:v>32.53012048192771</c:v>
                </c:pt>
                <c:pt idx="811">
                  <c:v>32.570281124497996</c:v>
                </c:pt>
                <c:pt idx="812">
                  <c:v>32.610441767068274</c:v>
                </c:pt>
                <c:pt idx="813">
                  <c:v>32.650602409638559</c:v>
                </c:pt>
                <c:pt idx="814">
                  <c:v>32.690763052208837</c:v>
                </c:pt>
                <c:pt idx="815">
                  <c:v>32.730923694779115</c:v>
                </c:pt>
                <c:pt idx="816">
                  <c:v>32.771084337349393</c:v>
                </c:pt>
                <c:pt idx="817">
                  <c:v>32.811244979919678</c:v>
                </c:pt>
                <c:pt idx="818">
                  <c:v>32.851405622489963</c:v>
                </c:pt>
                <c:pt idx="819">
                  <c:v>32.891566265060241</c:v>
                </c:pt>
                <c:pt idx="820">
                  <c:v>32.931726907630519</c:v>
                </c:pt>
                <c:pt idx="821">
                  <c:v>32.971887550200805</c:v>
                </c:pt>
                <c:pt idx="822">
                  <c:v>33.01204819277109</c:v>
                </c:pt>
                <c:pt idx="823">
                  <c:v>33.052208835341361</c:v>
                </c:pt>
                <c:pt idx="824">
                  <c:v>33.092369477911646</c:v>
                </c:pt>
                <c:pt idx="825">
                  <c:v>33.132530120481924</c:v>
                </c:pt>
                <c:pt idx="826">
                  <c:v>33.172690763052209</c:v>
                </c:pt>
                <c:pt idx="827">
                  <c:v>33.212851405622487</c:v>
                </c:pt>
                <c:pt idx="828">
                  <c:v>33.253012048192772</c:v>
                </c:pt>
                <c:pt idx="829">
                  <c:v>33.293172690763051</c:v>
                </c:pt>
                <c:pt idx="830">
                  <c:v>33.333333333333336</c:v>
                </c:pt>
                <c:pt idx="831">
                  <c:v>33.373493975903614</c:v>
                </c:pt>
                <c:pt idx="832">
                  <c:v>33.413654618473892</c:v>
                </c:pt>
                <c:pt idx="833">
                  <c:v>33.453815261044177</c:v>
                </c:pt>
                <c:pt idx="834">
                  <c:v>33.493975903614455</c:v>
                </c:pt>
                <c:pt idx="835">
                  <c:v>33.53413654618474</c:v>
                </c:pt>
                <c:pt idx="836">
                  <c:v>33.574297188755018</c:v>
                </c:pt>
                <c:pt idx="837">
                  <c:v>33.614457831325304</c:v>
                </c:pt>
                <c:pt idx="838">
                  <c:v>33.654618473895582</c:v>
                </c:pt>
                <c:pt idx="839">
                  <c:v>33.694779116465867</c:v>
                </c:pt>
                <c:pt idx="840">
                  <c:v>33.734939759036145</c:v>
                </c:pt>
                <c:pt idx="841">
                  <c:v>33.775100401606423</c:v>
                </c:pt>
                <c:pt idx="842">
                  <c:v>33.815261044176708</c:v>
                </c:pt>
                <c:pt idx="843">
                  <c:v>33.855421686746986</c:v>
                </c:pt>
                <c:pt idx="844">
                  <c:v>33.895582329317271</c:v>
                </c:pt>
                <c:pt idx="845">
                  <c:v>33.935742971887549</c:v>
                </c:pt>
                <c:pt idx="846">
                  <c:v>33.975903614457835</c:v>
                </c:pt>
                <c:pt idx="847">
                  <c:v>34.016064257028113</c:v>
                </c:pt>
                <c:pt idx="848">
                  <c:v>34.056224899598398</c:v>
                </c:pt>
                <c:pt idx="849">
                  <c:v>34.096385542168676</c:v>
                </c:pt>
                <c:pt idx="850">
                  <c:v>34.136546184738954</c:v>
                </c:pt>
                <c:pt idx="851">
                  <c:v>34.176706827309232</c:v>
                </c:pt>
                <c:pt idx="852">
                  <c:v>34.216867469879517</c:v>
                </c:pt>
                <c:pt idx="853">
                  <c:v>34.257028112449802</c:v>
                </c:pt>
                <c:pt idx="854">
                  <c:v>34.29718875502008</c:v>
                </c:pt>
                <c:pt idx="855">
                  <c:v>34.337349397590359</c:v>
                </c:pt>
                <c:pt idx="856">
                  <c:v>34.377510040160644</c:v>
                </c:pt>
                <c:pt idx="857">
                  <c:v>34.417670682730929</c:v>
                </c:pt>
                <c:pt idx="858">
                  <c:v>34.457831325301207</c:v>
                </c:pt>
                <c:pt idx="859">
                  <c:v>34.497991967871485</c:v>
                </c:pt>
                <c:pt idx="860">
                  <c:v>34.538152610441763</c:v>
                </c:pt>
                <c:pt idx="861">
                  <c:v>34.578313253012048</c:v>
                </c:pt>
                <c:pt idx="862">
                  <c:v>34.618473895582326</c:v>
                </c:pt>
                <c:pt idx="863">
                  <c:v>34.658634538152612</c:v>
                </c:pt>
                <c:pt idx="864">
                  <c:v>34.69879518072289</c:v>
                </c:pt>
                <c:pt idx="865">
                  <c:v>34.738955823293175</c:v>
                </c:pt>
                <c:pt idx="866">
                  <c:v>34.779116465863453</c:v>
                </c:pt>
                <c:pt idx="867">
                  <c:v>34.819277108433738</c:v>
                </c:pt>
                <c:pt idx="868">
                  <c:v>34.859437751004016</c:v>
                </c:pt>
                <c:pt idx="869">
                  <c:v>34.899598393574294</c:v>
                </c:pt>
                <c:pt idx="870">
                  <c:v>34.939759036144579</c:v>
                </c:pt>
                <c:pt idx="871">
                  <c:v>34.979919678714857</c:v>
                </c:pt>
                <c:pt idx="872">
                  <c:v>35.020080321285143</c:v>
                </c:pt>
                <c:pt idx="873">
                  <c:v>35.060240963855421</c:v>
                </c:pt>
                <c:pt idx="874">
                  <c:v>35.100401606425706</c:v>
                </c:pt>
                <c:pt idx="875">
                  <c:v>35.140562248995984</c:v>
                </c:pt>
                <c:pt idx="876">
                  <c:v>35.180722891566262</c:v>
                </c:pt>
                <c:pt idx="877">
                  <c:v>35.220883534136547</c:v>
                </c:pt>
                <c:pt idx="878">
                  <c:v>35.261044176706825</c:v>
                </c:pt>
                <c:pt idx="879">
                  <c:v>35.30120481927711</c:v>
                </c:pt>
                <c:pt idx="880">
                  <c:v>35.341365461847388</c:v>
                </c:pt>
                <c:pt idx="881">
                  <c:v>35.381526104417674</c:v>
                </c:pt>
                <c:pt idx="882">
                  <c:v>35.421686746987952</c:v>
                </c:pt>
                <c:pt idx="883">
                  <c:v>35.461847389558237</c:v>
                </c:pt>
                <c:pt idx="884">
                  <c:v>35.502008032128515</c:v>
                </c:pt>
                <c:pt idx="885">
                  <c:v>35.542168674698793</c:v>
                </c:pt>
                <c:pt idx="886">
                  <c:v>35.582329317269071</c:v>
                </c:pt>
                <c:pt idx="887">
                  <c:v>35.622489959839356</c:v>
                </c:pt>
                <c:pt idx="888">
                  <c:v>35.662650602409641</c:v>
                </c:pt>
                <c:pt idx="889">
                  <c:v>35.70281124497992</c:v>
                </c:pt>
                <c:pt idx="890">
                  <c:v>35.742971887550198</c:v>
                </c:pt>
                <c:pt idx="891">
                  <c:v>35.783132530120483</c:v>
                </c:pt>
                <c:pt idx="892">
                  <c:v>35.823293172690768</c:v>
                </c:pt>
                <c:pt idx="893">
                  <c:v>35.863453815261046</c:v>
                </c:pt>
                <c:pt idx="894">
                  <c:v>35.903614457831324</c:v>
                </c:pt>
                <c:pt idx="895">
                  <c:v>35.943775100401602</c:v>
                </c:pt>
                <c:pt idx="896">
                  <c:v>35.983935742971887</c:v>
                </c:pt>
                <c:pt idx="897">
                  <c:v>36.024096385542165</c:v>
                </c:pt>
                <c:pt idx="898">
                  <c:v>36.064257028112451</c:v>
                </c:pt>
                <c:pt idx="899">
                  <c:v>36.104417670682729</c:v>
                </c:pt>
                <c:pt idx="900">
                  <c:v>36.144578313253014</c:v>
                </c:pt>
                <c:pt idx="901">
                  <c:v>36.184738955823292</c:v>
                </c:pt>
                <c:pt idx="902">
                  <c:v>36.224899598393577</c:v>
                </c:pt>
                <c:pt idx="903">
                  <c:v>36.265060240963855</c:v>
                </c:pt>
                <c:pt idx="904">
                  <c:v>36.305220883534133</c:v>
                </c:pt>
                <c:pt idx="905">
                  <c:v>36.345381526104418</c:v>
                </c:pt>
                <c:pt idx="906">
                  <c:v>36.385542168674696</c:v>
                </c:pt>
                <c:pt idx="907">
                  <c:v>36.425702811244982</c:v>
                </c:pt>
                <c:pt idx="908">
                  <c:v>36.46586345381526</c:v>
                </c:pt>
                <c:pt idx="909">
                  <c:v>36.506024096385545</c:v>
                </c:pt>
                <c:pt idx="910">
                  <c:v>36.546184738955823</c:v>
                </c:pt>
                <c:pt idx="911">
                  <c:v>36.586345381526108</c:v>
                </c:pt>
                <c:pt idx="912">
                  <c:v>36.626506024096386</c:v>
                </c:pt>
                <c:pt idx="913">
                  <c:v>36.666666666666664</c:v>
                </c:pt>
                <c:pt idx="914">
                  <c:v>36.706827309236949</c:v>
                </c:pt>
                <c:pt idx="915">
                  <c:v>36.746987951807228</c:v>
                </c:pt>
                <c:pt idx="916">
                  <c:v>36.787148594377513</c:v>
                </c:pt>
                <c:pt idx="917">
                  <c:v>36.827309236947791</c:v>
                </c:pt>
                <c:pt idx="918">
                  <c:v>36.867469879518076</c:v>
                </c:pt>
                <c:pt idx="919">
                  <c:v>36.907630522088354</c:v>
                </c:pt>
                <c:pt idx="920">
                  <c:v>36.947791164658639</c:v>
                </c:pt>
                <c:pt idx="921">
                  <c:v>36.98795180722891</c:v>
                </c:pt>
                <c:pt idx="922">
                  <c:v>37.028112449799195</c:v>
                </c:pt>
                <c:pt idx="923">
                  <c:v>37.068273092369481</c:v>
                </c:pt>
                <c:pt idx="924">
                  <c:v>37.108433734939759</c:v>
                </c:pt>
                <c:pt idx="925">
                  <c:v>37.148594377510037</c:v>
                </c:pt>
                <c:pt idx="926">
                  <c:v>37.188755020080322</c:v>
                </c:pt>
                <c:pt idx="927">
                  <c:v>37.228915662650607</c:v>
                </c:pt>
                <c:pt idx="928">
                  <c:v>37.269076305220885</c:v>
                </c:pt>
                <c:pt idx="929">
                  <c:v>37.309236947791163</c:v>
                </c:pt>
                <c:pt idx="930">
                  <c:v>37.349397590361441</c:v>
                </c:pt>
                <c:pt idx="931">
                  <c:v>37.389558232931726</c:v>
                </c:pt>
                <c:pt idx="932">
                  <c:v>37.429718875502004</c:v>
                </c:pt>
                <c:pt idx="933">
                  <c:v>37.46987951807229</c:v>
                </c:pt>
                <c:pt idx="934">
                  <c:v>37.510040160642568</c:v>
                </c:pt>
                <c:pt idx="935">
                  <c:v>37.550200803212853</c:v>
                </c:pt>
                <c:pt idx="936">
                  <c:v>37.590361445783131</c:v>
                </c:pt>
                <c:pt idx="937">
                  <c:v>37.630522088353416</c:v>
                </c:pt>
                <c:pt idx="938">
                  <c:v>37.670682730923694</c:v>
                </c:pt>
                <c:pt idx="939">
                  <c:v>37.710843373493972</c:v>
                </c:pt>
                <c:pt idx="940">
                  <c:v>37.751004016064257</c:v>
                </c:pt>
                <c:pt idx="941">
                  <c:v>37.791164658634536</c:v>
                </c:pt>
                <c:pt idx="942">
                  <c:v>37.831325301204821</c:v>
                </c:pt>
                <c:pt idx="943">
                  <c:v>37.871485943775099</c:v>
                </c:pt>
                <c:pt idx="944">
                  <c:v>37.911646586345384</c:v>
                </c:pt>
                <c:pt idx="945">
                  <c:v>37.951807228915662</c:v>
                </c:pt>
                <c:pt idx="946">
                  <c:v>37.991967871485947</c:v>
                </c:pt>
                <c:pt idx="947">
                  <c:v>38.032128514056225</c:v>
                </c:pt>
                <c:pt idx="948">
                  <c:v>38.072289156626503</c:v>
                </c:pt>
                <c:pt idx="949">
                  <c:v>38.112449799196789</c:v>
                </c:pt>
                <c:pt idx="950">
                  <c:v>38.152610441767067</c:v>
                </c:pt>
                <c:pt idx="951">
                  <c:v>38.192771084337352</c:v>
                </c:pt>
                <c:pt idx="952">
                  <c:v>38.23293172690763</c:v>
                </c:pt>
                <c:pt idx="953">
                  <c:v>38.273092369477915</c:v>
                </c:pt>
                <c:pt idx="954">
                  <c:v>38.313253012048193</c:v>
                </c:pt>
                <c:pt idx="955">
                  <c:v>38.353413654618478</c:v>
                </c:pt>
                <c:pt idx="956">
                  <c:v>38.393574297188749</c:v>
                </c:pt>
                <c:pt idx="957">
                  <c:v>38.433734939759034</c:v>
                </c:pt>
                <c:pt idx="958">
                  <c:v>38.47389558232932</c:v>
                </c:pt>
                <c:pt idx="959">
                  <c:v>38.514056224899598</c:v>
                </c:pt>
                <c:pt idx="960">
                  <c:v>38.554216867469876</c:v>
                </c:pt>
                <c:pt idx="961">
                  <c:v>38.594377510040161</c:v>
                </c:pt>
                <c:pt idx="962">
                  <c:v>38.634538152610446</c:v>
                </c:pt>
                <c:pt idx="963">
                  <c:v>38.674698795180724</c:v>
                </c:pt>
                <c:pt idx="964">
                  <c:v>38.714859437751002</c:v>
                </c:pt>
                <c:pt idx="965">
                  <c:v>38.75502008032128</c:v>
                </c:pt>
                <c:pt idx="966">
                  <c:v>38.795180722891565</c:v>
                </c:pt>
                <c:pt idx="967">
                  <c:v>38.835341365461844</c:v>
                </c:pt>
                <c:pt idx="968">
                  <c:v>38.875502008032129</c:v>
                </c:pt>
                <c:pt idx="969">
                  <c:v>38.915662650602407</c:v>
                </c:pt>
                <c:pt idx="970">
                  <c:v>38.955823293172692</c:v>
                </c:pt>
                <c:pt idx="971">
                  <c:v>38.99598393574297</c:v>
                </c:pt>
                <c:pt idx="972">
                  <c:v>39.036144578313255</c:v>
                </c:pt>
                <c:pt idx="973">
                  <c:v>39.076305220883533</c:v>
                </c:pt>
                <c:pt idx="974">
                  <c:v>39.116465863453811</c:v>
                </c:pt>
                <c:pt idx="975">
                  <c:v>39.156626506024097</c:v>
                </c:pt>
                <c:pt idx="976">
                  <c:v>39.196787148594375</c:v>
                </c:pt>
                <c:pt idx="977">
                  <c:v>39.23694779116466</c:v>
                </c:pt>
                <c:pt idx="978">
                  <c:v>39.277108433734938</c:v>
                </c:pt>
                <c:pt idx="979">
                  <c:v>39.317269076305223</c:v>
                </c:pt>
                <c:pt idx="980">
                  <c:v>39.357429718875501</c:v>
                </c:pt>
                <c:pt idx="981">
                  <c:v>39.397590361445786</c:v>
                </c:pt>
                <c:pt idx="982">
                  <c:v>39.437751004016064</c:v>
                </c:pt>
                <c:pt idx="983">
                  <c:v>39.477911646586342</c:v>
                </c:pt>
                <c:pt idx="984">
                  <c:v>39.518072289156628</c:v>
                </c:pt>
                <c:pt idx="985">
                  <c:v>39.558232931726906</c:v>
                </c:pt>
                <c:pt idx="986">
                  <c:v>39.598393574297191</c:v>
                </c:pt>
                <c:pt idx="987">
                  <c:v>39.638554216867469</c:v>
                </c:pt>
                <c:pt idx="988">
                  <c:v>39.678714859437754</c:v>
                </c:pt>
                <c:pt idx="989">
                  <c:v>39.718875502008032</c:v>
                </c:pt>
                <c:pt idx="990">
                  <c:v>39.759036144578317</c:v>
                </c:pt>
                <c:pt idx="991">
                  <c:v>39.799196787148595</c:v>
                </c:pt>
                <c:pt idx="992">
                  <c:v>39.839357429718874</c:v>
                </c:pt>
                <c:pt idx="993">
                  <c:v>39.879518072289159</c:v>
                </c:pt>
                <c:pt idx="994">
                  <c:v>39.919678714859437</c:v>
                </c:pt>
                <c:pt idx="995">
                  <c:v>39.959839357429715</c:v>
                </c:pt>
                <c:pt idx="996">
                  <c:v>40</c:v>
                </c:pt>
                <c:pt idx="997">
                  <c:v>40.040160642570285</c:v>
                </c:pt>
                <c:pt idx="998">
                  <c:v>40.080321285140563</c:v>
                </c:pt>
                <c:pt idx="999">
                  <c:v>40.120481927710841</c:v>
                </c:pt>
                <c:pt idx="1000">
                  <c:v>40.160642570281126</c:v>
                </c:pt>
                <c:pt idx="1001">
                  <c:v>40.200803212851412</c:v>
                </c:pt>
                <c:pt idx="1002">
                  <c:v>40.24096385542169</c:v>
                </c:pt>
                <c:pt idx="1003">
                  <c:v>40.281124497991968</c:v>
                </c:pt>
                <c:pt idx="1004">
                  <c:v>40.321285140562253</c:v>
                </c:pt>
                <c:pt idx="1005">
                  <c:v>40.361445783132524</c:v>
                </c:pt>
                <c:pt idx="1006">
                  <c:v>40.401606425702809</c:v>
                </c:pt>
                <c:pt idx="1007">
                  <c:v>40.441767068273087</c:v>
                </c:pt>
                <c:pt idx="1008">
                  <c:v>40.481927710843372</c:v>
                </c:pt>
                <c:pt idx="1009">
                  <c:v>40.52208835341365</c:v>
                </c:pt>
                <c:pt idx="1010">
                  <c:v>40.562248995983936</c:v>
                </c:pt>
                <c:pt idx="1011">
                  <c:v>40.602409638554214</c:v>
                </c:pt>
                <c:pt idx="1012">
                  <c:v>40.642570281124499</c:v>
                </c:pt>
                <c:pt idx="1013">
                  <c:v>40.682730923694777</c:v>
                </c:pt>
                <c:pt idx="1014">
                  <c:v>40.722891566265062</c:v>
                </c:pt>
                <c:pt idx="1015">
                  <c:v>40.76305220883534</c:v>
                </c:pt>
                <c:pt idx="1016">
                  <c:v>40.803212851405625</c:v>
                </c:pt>
                <c:pt idx="1017">
                  <c:v>40.843373493975903</c:v>
                </c:pt>
                <c:pt idx="1018">
                  <c:v>40.883534136546189</c:v>
                </c:pt>
                <c:pt idx="1019">
                  <c:v>40.923694779116467</c:v>
                </c:pt>
                <c:pt idx="1020">
                  <c:v>40.963855421686752</c:v>
                </c:pt>
                <c:pt idx="1021">
                  <c:v>41.00401606425703</c:v>
                </c:pt>
                <c:pt idx="1022">
                  <c:v>41.044176706827315</c:v>
                </c:pt>
                <c:pt idx="1023">
                  <c:v>41.084337349397586</c:v>
                </c:pt>
                <c:pt idx="1024">
                  <c:v>41.124497991967871</c:v>
                </c:pt>
                <c:pt idx="1025">
                  <c:v>41.164658634538149</c:v>
                </c:pt>
              </c:numCache>
            </c:numRef>
          </c:xVal>
          <c:yVal>
            <c:numRef>
              <c:f>Linegrid!$C$5:$C$1030</c:f>
              <c:numCache>
                <c:formatCode>General</c:formatCode>
                <c:ptCount val="1026"/>
                <c:pt idx="0">
                  <c:v>0.67098100000000005</c:v>
                </c:pt>
                <c:pt idx="1">
                  <c:v>0.68024499999999999</c:v>
                </c:pt>
                <c:pt idx="2">
                  <c:v>0.68429300000000004</c:v>
                </c:pt>
                <c:pt idx="3">
                  <c:v>0.69345699999999999</c:v>
                </c:pt>
                <c:pt idx="4">
                  <c:v>0.70510399999999995</c:v>
                </c:pt>
                <c:pt idx="5">
                  <c:v>0.71717299999999995</c:v>
                </c:pt>
                <c:pt idx="6">
                  <c:v>0.72641100000000003</c:v>
                </c:pt>
                <c:pt idx="7">
                  <c:v>0.73756900000000003</c:v>
                </c:pt>
                <c:pt idx="8">
                  <c:v>0.74322299999999997</c:v>
                </c:pt>
                <c:pt idx="9">
                  <c:v>0.74959200000000004</c:v>
                </c:pt>
                <c:pt idx="10">
                  <c:v>0.75482499999999997</c:v>
                </c:pt>
                <c:pt idx="11">
                  <c:v>0.75756699999999999</c:v>
                </c:pt>
                <c:pt idx="12">
                  <c:v>0.75742900000000002</c:v>
                </c:pt>
                <c:pt idx="13">
                  <c:v>0.75774900000000001</c:v>
                </c:pt>
                <c:pt idx="14">
                  <c:v>0.756386</c:v>
                </c:pt>
                <c:pt idx="15">
                  <c:v>0.75104599999999999</c:v>
                </c:pt>
                <c:pt idx="16">
                  <c:v>0.73515900000000001</c:v>
                </c:pt>
                <c:pt idx="17">
                  <c:v>0.70694000000000001</c:v>
                </c:pt>
                <c:pt idx="18">
                  <c:v>0.67191000000000001</c:v>
                </c:pt>
                <c:pt idx="19">
                  <c:v>0.64370499999999997</c:v>
                </c:pt>
                <c:pt idx="20">
                  <c:v>0.62514599999999998</c:v>
                </c:pt>
                <c:pt idx="21">
                  <c:v>0.61599599999999999</c:v>
                </c:pt>
                <c:pt idx="22">
                  <c:v>0.60875400000000002</c:v>
                </c:pt>
                <c:pt idx="23">
                  <c:v>0.60289800000000004</c:v>
                </c:pt>
                <c:pt idx="24">
                  <c:v>0.595167</c:v>
                </c:pt>
                <c:pt idx="25">
                  <c:v>0.58749099999999999</c:v>
                </c:pt>
                <c:pt idx="26">
                  <c:v>0.57522399999999996</c:v>
                </c:pt>
                <c:pt idx="27">
                  <c:v>0.56492200000000004</c:v>
                </c:pt>
                <c:pt idx="28">
                  <c:v>0.55506100000000003</c:v>
                </c:pt>
                <c:pt idx="29">
                  <c:v>0.55007799999999996</c:v>
                </c:pt>
                <c:pt idx="30">
                  <c:v>0.54762900000000003</c:v>
                </c:pt>
                <c:pt idx="31">
                  <c:v>0.54204600000000003</c:v>
                </c:pt>
                <c:pt idx="32">
                  <c:v>0.54044099999999995</c:v>
                </c:pt>
                <c:pt idx="33">
                  <c:v>0.53902799999999995</c:v>
                </c:pt>
                <c:pt idx="34">
                  <c:v>0.53658899999999998</c:v>
                </c:pt>
                <c:pt idx="35">
                  <c:v>0.54040200000000005</c:v>
                </c:pt>
                <c:pt idx="36">
                  <c:v>0.55038100000000001</c:v>
                </c:pt>
                <c:pt idx="37">
                  <c:v>0.571654</c:v>
                </c:pt>
                <c:pt idx="38">
                  <c:v>0.60606800000000005</c:v>
                </c:pt>
                <c:pt idx="39">
                  <c:v>0.64224999999999999</c:v>
                </c:pt>
                <c:pt idx="40">
                  <c:v>0.67011699999999996</c:v>
                </c:pt>
                <c:pt idx="41">
                  <c:v>0.68568300000000004</c:v>
                </c:pt>
                <c:pt idx="42">
                  <c:v>0.69232700000000003</c:v>
                </c:pt>
                <c:pt idx="43">
                  <c:v>0.69789000000000001</c:v>
                </c:pt>
                <c:pt idx="44">
                  <c:v>0.70254399999999995</c:v>
                </c:pt>
                <c:pt idx="45">
                  <c:v>0.70813899999999996</c:v>
                </c:pt>
                <c:pt idx="46">
                  <c:v>0.71545400000000003</c:v>
                </c:pt>
                <c:pt idx="47">
                  <c:v>0.72466699999999995</c:v>
                </c:pt>
                <c:pt idx="48">
                  <c:v>0.733622</c:v>
                </c:pt>
                <c:pt idx="49">
                  <c:v>0.74209499999999995</c:v>
                </c:pt>
                <c:pt idx="50">
                  <c:v>0.74907999999999997</c:v>
                </c:pt>
                <c:pt idx="51">
                  <c:v>0.753108</c:v>
                </c:pt>
                <c:pt idx="52">
                  <c:v>0.75654200000000005</c:v>
                </c:pt>
                <c:pt idx="53">
                  <c:v>0.75850799999999996</c:v>
                </c:pt>
                <c:pt idx="54">
                  <c:v>0.76156900000000005</c:v>
                </c:pt>
                <c:pt idx="55">
                  <c:v>0.76282799999999995</c:v>
                </c:pt>
                <c:pt idx="56">
                  <c:v>0.76262600000000003</c:v>
                </c:pt>
                <c:pt idx="57">
                  <c:v>0.76119099999999995</c:v>
                </c:pt>
                <c:pt idx="58">
                  <c:v>0.75643899999999997</c:v>
                </c:pt>
                <c:pt idx="59">
                  <c:v>0.74302500000000005</c:v>
                </c:pt>
                <c:pt idx="60">
                  <c:v>0.71406000000000003</c:v>
                </c:pt>
                <c:pt idx="61">
                  <c:v>0.67476800000000003</c:v>
                </c:pt>
                <c:pt idx="62">
                  <c:v>0.63828099999999999</c:v>
                </c:pt>
                <c:pt idx="63">
                  <c:v>0.61567499999999997</c:v>
                </c:pt>
                <c:pt idx="64">
                  <c:v>0.60426599999999997</c:v>
                </c:pt>
                <c:pt idx="65">
                  <c:v>0.59723099999999996</c:v>
                </c:pt>
                <c:pt idx="66">
                  <c:v>0.59206199999999998</c:v>
                </c:pt>
                <c:pt idx="67">
                  <c:v>0.58810499999999999</c:v>
                </c:pt>
                <c:pt idx="68">
                  <c:v>0.58143199999999995</c:v>
                </c:pt>
                <c:pt idx="69">
                  <c:v>0.57578600000000002</c:v>
                </c:pt>
                <c:pt idx="70">
                  <c:v>0.56925800000000004</c:v>
                </c:pt>
                <c:pt idx="71">
                  <c:v>0.56245999999999996</c:v>
                </c:pt>
                <c:pt idx="72">
                  <c:v>0.55513500000000005</c:v>
                </c:pt>
                <c:pt idx="73">
                  <c:v>0.54939199999999999</c:v>
                </c:pt>
                <c:pt idx="74">
                  <c:v>0.54433900000000002</c:v>
                </c:pt>
                <c:pt idx="75">
                  <c:v>0.54190400000000005</c:v>
                </c:pt>
                <c:pt idx="76">
                  <c:v>0.54187399999999997</c:v>
                </c:pt>
                <c:pt idx="77">
                  <c:v>0.54388899999999996</c:v>
                </c:pt>
                <c:pt idx="78">
                  <c:v>0.545566</c:v>
                </c:pt>
                <c:pt idx="79">
                  <c:v>0.55555399999999999</c:v>
                </c:pt>
                <c:pt idx="80">
                  <c:v>0.57710099999999998</c:v>
                </c:pt>
                <c:pt idx="81">
                  <c:v>0.61171600000000004</c:v>
                </c:pt>
                <c:pt idx="82">
                  <c:v>0.65250699999999995</c:v>
                </c:pt>
                <c:pt idx="83">
                  <c:v>0.68308599999999997</c:v>
                </c:pt>
                <c:pt idx="84">
                  <c:v>0.69951600000000003</c:v>
                </c:pt>
                <c:pt idx="85">
                  <c:v>0.70682900000000004</c:v>
                </c:pt>
                <c:pt idx="86">
                  <c:v>0.711704</c:v>
                </c:pt>
                <c:pt idx="87">
                  <c:v>0.71643699999999999</c:v>
                </c:pt>
                <c:pt idx="88">
                  <c:v>0.72194000000000003</c:v>
                </c:pt>
                <c:pt idx="89">
                  <c:v>0.72816499999999995</c:v>
                </c:pt>
                <c:pt idx="90">
                  <c:v>0.73534699999999997</c:v>
                </c:pt>
                <c:pt idx="91">
                  <c:v>0.74248800000000004</c:v>
                </c:pt>
                <c:pt idx="92">
                  <c:v>0.74926400000000004</c:v>
                </c:pt>
                <c:pt idx="93">
                  <c:v>0.75654999999999994</c:v>
                </c:pt>
                <c:pt idx="94">
                  <c:v>0.76302300000000001</c:v>
                </c:pt>
                <c:pt idx="95">
                  <c:v>0.76833700000000005</c:v>
                </c:pt>
                <c:pt idx="96">
                  <c:v>0.76980599999999999</c:v>
                </c:pt>
                <c:pt idx="97">
                  <c:v>0.76954100000000003</c:v>
                </c:pt>
                <c:pt idx="98">
                  <c:v>0.76802999999999999</c:v>
                </c:pt>
                <c:pt idx="99">
                  <c:v>0.76578599999999997</c:v>
                </c:pt>
                <c:pt idx="100">
                  <c:v>0.76268899999999995</c:v>
                </c:pt>
                <c:pt idx="101">
                  <c:v>0.75570300000000001</c:v>
                </c:pt>
                <c:pt idx="102">
                  <c:v>0.73955800000000005</c:v>
                </c:pt>
                <c:pt idx="103">
                  <c:v>0.70982999999999996</c:v>
                </c:pt>
                <c:pt idx="104">
                  <c:v>0.66942699999999999</c:v>
                </c:pt>
                <c:pt idx="105">
                  <c:v>0.63280199999999998</c:v>
                </c:pt>
                <c:pt idx="106">
                  <c:v>0.60882700000000001</c:v>
                </c:pt>
                <c:pt idx="107">
                  <c:v>0.59603499999999998</c:v>
                </c:pt>
                <c:pt idx="108">
                  <c:v>0.58859799999999995</c:v>
                </c:pt>
                <c:pt idx="109">
                  <c:v>0.58388499999999999</c:v>
                </c:pt>
                <c:pt idx="110">
                  <c:v>0.57833000000000001</c:v>
                </c:pt>
                <c:pt idx="111">
                  <c:v>0.57341399999999998</c:v>
                </c:pt>
                <c:pt idx="112">
                  <c:v>0.56825700000000001</c:v>
                </c:pt>
                <c:pt idx="113">
                  <c:v>0.56252000000000002</c:v>
                </c:pt>
                <c:pt idx="114">
                  <c:v>0.55659199999999998</c:v>
                </c:pt>
                <c:pt idx="115">
                  <c:v>0.55132099999999995</c:v>
                </c:pt>
                <c:pt idx="116">
                  <c:v>0.54794500000000002</c:v>
                </c:pt>
                <c:pt idx="117">
                  <c:v>0.54493400000000003</c:v>
                </c:pt>
                <c:pt idx="118">
                  <c:v>0.54290700000000003</c:v>
                </c:pt>
                <c:pt idx="119">
                  <c:v>0.54199900000000001</c:v>
                </c:pt>
                <c:pt idx="120">
                  <c:v>0.54240999999999995</c:v>
                </c:pt>
                <c:pt idx="121">
                  <c:v>0.54686699999999999</c:v>
                </c:pt>
                <c:pt idx="122">
                  <c:v>0.56061499999999997</c:v>
                </c:pt>
                <c:pt idx="123">
                  <c:v>0.58785799999999999</c:v>
                </c:pt>
                <c:pt idx="124">
                  <c:v>0.62702199999999997</c:v>
                </c:pt>
                <c:pt idx="125">
                  <c:v>0.667022</c:v>
                </c:pt>
                <c:pt idx="126">
                  <c:v>0.69581099999999996</c:v>
                </c:pt>
                <c:pt idx="127">
                  <c:v>0.71091199999999999</c:v>
                </c:pt>
                <c:pt idx="128">
                  <c:v>0.71834299999999995</c:v>
                </c:pt>
                <c:pt idx="129">
                  <c:v>0.72282900000000005</c:v>
                </c:pt>
                <c:pt idx="130">
                  <c:v>0.72759300000000005</c:v>
                </c:pt>
                <c:pt idx="131">
                  <c:v>0.73271600000000003</c:v>
                </c:pt>
                <c:pt idx="132">
                  <c:v>0.73819000000000001</c:v>
                </c:pt>
                <c:pt idx="133">
                  <c:v>0.74345399999999995</c:v>
                </c:pt>
                <c:pt idx="134">
                  <c:v>0.74827399999999999</c:v>
                </c:pt>
                <c:pt idx="135">
                  <c:v>0.751471</c:v>
                </c:pt>
                <c:pt idx="136">
                  <c:v>0.75467200000000001</c:v>
                </c:pt>
                <c:pt idx="137">
                  <c:v>0.75760799999999995</c:v>
                </c:pt>
                <c:pt idx="138">
                  <c:v>0.75918399999999997</c:v>
                </c:pt>
                <c:pt idx="139">
                  <c:v>0.75979399999999997</c:v>
                </c:pt>
                <c:pt idx="140">
                  <c:v>0.75722900000000004</c:v>
                </c:pt>
                <c:pt idx="141">
                  <c:v>0.74533700000000003</c:v>
                </c:pt>
                <c:pt idx="142">
                  <c:v>0.71915799999999996</c:v>
                </c:pt>
                <c:pt idx="143">
                  <c:v>0.677616</c:v>
                </c:pt>
                <c:pt idx="144">
                  <c:v>0.63258300000000001</c:v>
                </c:pt>
                <c:pt idx="145">
                  <c:v>0.59642499999999998</c:v>
                </c:pt>
                <c:pt idx="146">
                  <c:v>0.57570100000000002</c:v>
                </c:pt>
                <c:pt idx="147">
                  <c:v>0.56493099999999996</c:v>
                </c:pt>
                <c:pt idx="148">
                  <c:v>0.55854300000000001</c:v>
                </c:pt>
                <c:pt idx="149">
                  <c:v>0.55411600000000005</c:v>
                </c:pt>
                <c:pt idx="150">
                  <c:v>0.55082600000000004</c:v>
                </c:pt>
                <c:pt idx="151">
                  <c:v>0.54682699999999995</c:v>
                </c:pt>
                <c:pt idx="152">
                  <c:v>0.542883</c:v>
                </c:pt>
                <c:pt idx="153">
                  <c:v>0.53899200000000003</c:v>
                </c:pt>
                <c:pt idx="154">
                  <c:v>0.53589600000000004</c:v>
                </c:pt>
                <c:pt idx="155">
                  <c:v>0.53383899999999995</c:v>
                </c:pt>
                <c:pt idx="156">
                  <c:v>0.53329000000000004</c:v>
                </c:pt>
                <c:pt idx="157">
                  <c:v>0.53656099999999995</c:v>
                </c:pt>
                <c:pt idx="158">
                  <c:v>0.54696100000000003</c:v>
                </c:pt>
                <c:pt idx="159">
                  <c:v>0.57027600000000001</c:v>
                </c:pt>
                <c:pt idx="160">
                  <c:v>0.60843000000000003</c:v>
                </c:pt>
                <c:pt idx="161">
                  <c:v>0.65304799999999996</c:v>
                </c:pt>
                <c:pt idx="162">
                  <c:v>0.69147899999999995</c:v>
                </c:pt>
                <c:pt idx="163">
                  <c:v>0.716144</c:v>
                </c:pt>
                <c:pt idx="164">
                  <c:v>0.73124299999999998</c:v>
                </c:pt>
                <c:pt idx="165">
                  <c:v>0.73921499999999996</c:v>
                </c:pt>
                <c:pt idx="166">
                  <c:v>0.74526400000000004</c:v>
                </c:pt>
                <c:pt idx="167">
                  <c:v>0.75005999999999995</c:v>
                </c:pt>
                <c:pt idx="168">
                  <c:v>0.75403500000000001</c:v>
                </c:pt>
                <c:pt idx="169">
                  <c:v>0.75593299999999997</c:v>
                </c:pt>
                <c:pt idx="170">
                  <c:v>0.75786699999999996</c:v>
                </c:pt>
                <c:pt idx="171">
                  <c:v>0.76063599999999998</c:v>
                </c:pt>
                <c:pt idx="172">
                  <c:v>0.76201799999999997</c:v>
                </c:pt>
                <c:pt idx="173">
                  <c:v>0.76358300000000001</c:v>
                </c:pt>
                <c:pt idx="174">
                  <c:v>0.76293</c:v>
                </c:pt>
                <c:pt idx="175">
                  <c:v>0.760409</c:v>
                </c:pt>
                <c:pt idx="176">
                  <c:v>0.75493299999999997</c:v>
                </c:pt>
                <c:pt idx="177">
                  <c:v>0.74226099999999995</c:v>
                </c:pt>
                <c:pt idx="178">
                  <c:v>0.71598600000000001</c:v>
                </c:pt>
                <c:pt idx="179">
                  <c:v>0.67445600000000006</c:v>
                </c:pt>
                <c:pt idx="180">
                  <c:v>0.62722999999999995</c:v>
                </c:pt>
                <c:pt idx="181">
                  <c:v>0.58722399999999997</c:v>
                </c:pt>
                <c:pt idx="182">
                  <c:v>0.560531</c:v>
                </c:pt>
                <c:pt idx="183">
                  <c:v>0.54602099999999998</c:v>
                </c:pt>
                <c:pt idx="184">
                  <c:v>0.53757600000000005</c:v>
                </c:pt>
                <c:pt idx="185">
                  <c:v>0.53301200000000004</c:v>
                </c:pt>
                <c:pt idx="186">
                  <c:v>0.52829899999999996</c:v>
                </c:pt>
                <c:pt idx="187">
                  <c:v>0.52617400000000003</c:v>
                </c:pt>
                <c:pt idx="188">
                  <c:v>0.52471000000000001</c:v>
                </c:pt>
                <c:pt idx="189">
                  <c:v>0.52419400000000005</c:v>
                </c:pt>
                <c:pt idx="190">
                  <c:v>0.52535600000000005</c:v>
                </c:pt>
                <c:pt idx="191">
                  <c:v>0.526949</c:v>
                </c:pt>
                <c:pt idx="192">
                  <c:v>0.52972600000000003</c:v>
                </c:pt>
                <c:pt idx="193">
                  <c:v>0.53517000000000003</c:v>
                </c:pt>
                <c:pt idx="194">
                  <c:v>0.54608800000000002</c:v>
                </c:pt>
                <c:pt idx="195">
                  <c:v>0.57115400000000005</c:v>
                </c:pt>
                <c:pt idx="196">
                  <c:v>0.61214299999999999</c:v>
                </c:pt>
                <c:pt idx="197">
                  <c:v>0.65947699999999998</c:v>
                </c:pt>
                <c:pt idx="198">
                  <c:v>0.70208999999999999</c:v>
                </c:pt>
                <c:pt idx="199">
                  <c:v>0.73129599999999995</c:v>
                </c:pt>
                <c:pt idx="200">
                  <c:v>0.74745799999999996</c:v>
                </c:pt>
                <c:pt idx="201">
                  <c:v>0.75470700000000002</c:v>
                </c:pt>
                <c:pt idx="202">
                  <c:v>0.75853999999999999</c:v>
                </c:pt>
                <c:pt idx="203">
                  <c:v>0.76070499999999996</c:v>
                </c:pt>
                <c:pt idx="204">
                  <c:v>0.76378100000000004</c:v>
                </c:pt>
                <c:pt idx="205">
                  <c:v>0.764324</c:v>
                </c:pt>
                <c:pt idx="206">
                  <c:v>0.76507899999999995</c:v>
                </c:pt>
                <c:pt idx="207">
                  <c:v>0.76324999999999998</c:v>
                </c:pt>
                <c:pt idx="208">
                  <c:v>0.76160000000000005</c:v>
                </c:pt>
                <c:pt idx="209">
                  <c:v>0.75975300000000001</c:v>
                </c:pt>
                <c:pt idx="210">
                  <c:v>0.757988</c:v>
                </c:pt>
                <c:pt idx="211">
                  <c:v>0.75534500000000004</c:v>
                </c:pt>
                <c:pt idx="212">
                  <c:v>0.75093299999999996</c:v>
                </c:pt>
                <c:pt idx="213">
                  <c:v>0.73950400000000005</c:v>
                </c:pt>
                <c:pt idx="214">
                  <c:v>0.71421100000000004</c:v>
                </c:pt>
                <c:pt idx="215">
                  <c:v>0.67133900000000002</c:v>
                </c:pt>
                <c:pt idx="216">
                  <c:v>0.62223300000000004</c:v>
                </c:pt>
                <c:pt idx="217">
                  <c:v>0.58015799999999995</c:v>
                </c:pt>
                <c:pt idx="218">
                  <c:v>0.55152299999999999</c:v>
                </c:pt>
                <c:pt idx="219">
                  <c:v>0.53667699999999996</c:v>
                </c:pt>
                <c:pt idx="220">
                  <c:v>0.52922000000000002</c:v>
                </c:pt>
                <c:pt idx="221">
                  <c:v>0.52544400000000002</c:v>
                </c:pt>
                <c:pt idx="222">
                  <c:v>0.52526399999999995</c:v>
                </c:pt>
                <c:pt idx="223">
                  <c:v>0.52477700000000005</c:v>
                </c:pt>
                <c:pt idx="224">
                  <c:v>0.52327199999999996</c:v>
                </c:pt>
                <c:pt idx="225">
                  <c:v>0.52410900000000005</c:v>
                </c:pt>
                <c:pt idx="226">
                  <c:v>0.52295000000000003</c:v>
                </c:pt>
                <c:pt idx="227">
                  <c:v>0.52410299999999999</c:v>
                </c:pt>
                <c:pt idx="228">
                  <c:v>0.52727999999999997</c:v>
                </c:pt>
                <c:pt idx="229">
                  <c:v>0.53223600000000004</c:v>
                </c:pt>
                <c:pt idx="230">
                  <c:v>0.54422199999999998</c:v>
                </c:pt>
                <c:pt idx="231">
                  <c:v>0.57254700000000003</c:v>
                </c:pt>
                <c:pt idx="232">
                  <c:v>0.61673800000000001</c:v>
                </c:pt>
                <c:pt idx="233">
                  <c:v>0.66598199999999996</c:v>
                </c:pt>
                <c:pt idx="234">
                  <c:v>0.70706800000000003</c:v>
                </c:pt>
                <c:pt idx="235">
                  <c:v>0.73409999999999997</c:v>
                </c:pt>
                <c:pt idx="236">
                  <c:v>0.74909099999999995</c:v>
                </c:pt>
                <c:pt idx="237">
                  <c:v>0.75457200000000002</c:v>
                </c:pt>
                <c:pt idx="238">
                  <c:v>0.75729000000000002</c:v>
                </c:pt>
                <c:pt idx="239">
                  <c:v>0.75812500000000005</c:v>
                </c:pt>
                <c:pt idx="240">
                  <c:v>0.75761000000000001</c:v>
                </c:pt>
                <c:pt idx="241">
                  <c:v>0.75828399999999996</c:v>
                </c:pt>
                <c:pt idx="242">
                  <c:v>0.76006799999999997</c:v>
                </c:pt>
                <c:pt idx="243">
                  <c:v>0.76219800000000004</c:v>
                </c:pt>
                <c:pt idx="244">
                  <c:v>0.76346700000000001</c:v>
                </c:pt>
                <c:pt idx="245">
                  <c:v>0.76366000000000001</c:v>
                </c:pt>
                <c:pt idx="246">
                  <c:v>0.76152299999999995</c:v>
                </c:pt>
                <c:pt idx="247">
                  <c:v>0.75731000000000004</c:v>
                </c:pt>
                <c:pt idx="248">
                  <c:v>0.750857</c:v>
                </c:pt>
                <c:pt idx="249">
                  <c:v>0.73530499999999999</c:v>
                </c:pt>
                <c:pt idx="250">
                  <c:v>0.70285399999999998</c:v>
                </c:pt>
                <c:pt idx="251">
                  <c:v>0.65282399999999996</c:v>
                </c:pt>
                <c:pt idx="252">
                  <c:v>0.60085299999999997</c:v>
                </c:pt>
                <c:pt idx="253">
                  <c:v>0.56233100000000003</c:v>
                </c:pt>
                <c:pt idx="254">
                  <c:v>0.54045399999999999</c:v>
                </c:pt>
                <c:pt idx="255">
                  <c:v>0.52942199999999995</c:v>
                </c:pt>
                <c:pt idx="256">
                  <c:v>0.52348399999999995</c:v>
                </c:pt>
                <c:pt idx="257">
                  <c:v>0.52090800000000004</c:v>
                </c:pt>
                <c:pt idx="258">
                  <c:v>0.52001799999999998</c:v>
                </c:pt>
                <c:pt idx="259">
                  <c:v>0.521177</c:v>
                </c:pt>
                <c:pt idx="260">
                  <c:v>0.52138200000000001</c:v>
                </c:pt>
                <c:pt idx="261">
                  <c:v>0.52272300000000005</c:v>
                </c:pt>
                <c:pt idx="262">
                  <c:v>0.52384200000000003</c:v>
                </c:pt>
                <c:pt idx="263">
                  <c:v>0.52512400000000004</c:v>
                </c:pt>
                <c:pt idx="264">
                  <c:v>0.52799700000000005</c:v>
                </c:pt>
                <c:pt idx="265">
                  <c:v>0.53359800000000002</c:v>
                </c:pt>
                <c:pt idx="266">
                  <c:v>0.55139700000000003</c:v>
                </c:pt>
                <c:pt idx="267">
                  <c:v>0.58650599999999997</c:v>
                </c:pt>
                <c:pt idx="268">
                  <c:v>0.63717699999999999</c:v>
                </c:pt>
                <c:pt idx="269">
                  <c:v>0.688029</c:v>
                </c:pt>
                <c:pt idx="270">
                  <c:v>0.72413799999999995</c:v>
                </c:pt>
                <c:pt idx="271">
                  <c:v>0.74325799999999997</c:v>
                </c:pt>
                <c:pt idx="272">
                  <c:v>0.752336</c:v>
                </c:pt>
                <c:pt idx="273">
                  <c:v>0.75509499999999996</c:v>
                </c:pt>
                <c:pt idx="274">
                  <c:v>0.75652600000000003</c:v>
                </c:pt>
                <c:pt idx="275">
                  <c:v>0.75620799999999999</c:v>
                </c:pt>
                <c:pt idx="276">
                  <c:v>0.75728300000000004</c:v>
                </c:pt>
                <c:pt idx="277">
                  <c:v>0.757633</c:v>
                </c:pt>
                <c:pt idx="278">
                  <c:v>0.75659699999999996</c:v>
                </c:pt>
                <c:pt idx="279">
                  <c:v>0.75438400000000005</c:v>
                </c:pt>
                <c:pt idx="280">
                  <c:v>0.74970400000000004</c:v>
                </c:pt>
                <c:pt idx="281">
                  <c:v>0.73934500000000003</c:v>
                </c:pt>
                <c:pt idx="282">
                  <c:v>0.71707900000000002</c:v>
                </c:pt>
                <c:pt idx="283">
                  <c:v>0.67660900000000002</c:v>
                </c:pt>
                <c:pt idx="284">
                  <c:v>0.62453800000000004</c:v>
                </c:pt>
                <c:pt idx="285">
                  <c:v>0.57864800000000005</c:v>
                </c:pt>
                <c:pt idx="286">
                  <c:v>0.54983899999999997</c:v>
                </c:pt>
                <c:pt idx="287">
                  <c:v>0.53468300000000002</c:v>
                </c:pt>
                <c:pt idx="288">
                  <c:v>0.527312</c:v>
                </c:pt>
                <c:pt idx="289">
                  <c:v>0.525115</c:v>
                </c:pt>
                <c:pt idx="290">
                  <c:v>0.52454699999999999</c:v>
                </c:pt>
                <c:pt idx="291">
                  <c:v>0.52347999999999995</c:v>
                </c:pt>
                <c:pt idx="292">
                  <c:v>0.52397099999999996</c:v>
                </c:pt>
                <c:pt idx="293">
                  <c:v>0.52451400000000004</c:v>
                </c:pt>
                <c:pt idx="294">
                  <c:v>0.52756000000000003</c:v>
                </c:pt>
                <c:pt idx="295">
                  <c:v>0.54031099999999999</c:v>
                </c:pt>
                <c:pt idx="296">
                  <c:v>0.56921600000000006</c:v>
                </c:pt>
                <c:pt idx="297">
                  <c:v>0.61824900000000005</c:v>
                </c:pt>
                <c:pt idx="298">
                  <c:v>0.67194699999999996</c:v>
                </c:pt>
                <c:pt idx="299">
                  <c:v>0.71257499999999996</c:v>
                </c:pt>
                <c:pt idx="300">
                  <c:v>0.73399999999999999</c:v>
                </c:pt>
                <c:pt idx="301">
                  <c:v>0.74371299999999996</c:v>
                </c:pt>
                <c:pt idx="302">
                  <c:v>0.74836599999999998</c:v>
                </c:pt>
                <c:pt idx="303">
                  <c:v>0.75131499999999996</c:v>
                </c:pt>
                <c:pt idx="304">
                  <c:v>0.75391399999999997</c:v>
                </c:pt>
                <c:pt idx="305">
                  <c:v>0.75555799999999995</c:v>
                </c:pt>
                <c:pt idx="306">
                  <c:v>0.75649</c:v>
                </c:pt>
                <c:pt idx="307">
                  <c:v>0.755548</c:v>
                </c:pt>
                <c:pt idx="308">
                  <c:v>0.75361999999999996</c:v>
                </c:pt>
                <c:pt idx="309">
                  <c:v>0.75000100000000003</c:v>
                </c:pt>
                <c:pt idx="310">
                  <c:v>0.74305699999999997</c:v>
                </c:pt>
                <c:pt idx="311">
                  <c:v>0.727495</c:v>
                </c:pt>
                <c:pt idx="312">
                  <c:v>0.69301199999999996</c:v>
                </c:pt>
                <c:pt idx="313">
                  <c:v>0.63922699999999999</c:v>
                </c:pt>
                <c:pt idx="314">
                  <c:v>0.58696899999999996</c:v>
                </c:pt>
                <c:pt idx="315">
                  <c:v>0.55171599999999998</c:v>
                </c:pt>
                <c:pt idx="316">
                  <c:v>0.53417499999999996</c:v>
                </c:pt>
                <c:pt idx="317">
                  <c:v>0.52626899999999999</c:v>
                </c:pt>
                <c:pt idx="318">
                  <c:v>0.522285</c:v>
                </c:pt>
                <c:pt idx="319">
                  <c:v>0.52148700000000003</c:v>
                </c:pt>
                <c:pt idx="320">
                  <c:v>0.51800100000000004</c:v>
                </c:pt>
                <c:pt idx="321">
                  <c:v>0.51757900000000001</c:v>
                </c:pt>
                <c:pt idx="322">
                  <c:v>0.51784200000000002</c:v>
                </c:pt>
                <c:pt idx="323">
                  <c:v>0.52268800000000004</c:v>
                </c:pt>
                <c:pt idx="324">
                  <c:v>0.53490599999999999</c:v>
                </c:pt>
                <c:pt idx="325">
                  <c:v>0.55681000000000003</c:v>
                </c:pt>
                <c:pt idx="326">
                  <c:v>0.59937399999999996</c:v>
                </c:pt>
                <c:pt idx="327">
                  <c:v>0.65312899999999996</c:v>
                </c:pt>
                <c:pt idx="328">
                  <c:v>0.69937199999999999</c:v>
                </c:pt>
                <c:pt idx="329">
                  <c:v>0.72589400000000004</c:v>
                </c:pt>
                <c:pt idx="330">
                  <c:v>0.73835200000000001</c:v>
                </c:pt>
                <c:pt idx="331">
                  <c:v>0.74395599999999995</c:v>
                </c:pt>
                <c:pt idx="332">
                  <c:v>0.74599899999999997</c:v>
                </c:pt>
                <c:pt idx="333">
                  <c:v>0.74735600000000002</c:v>
                </c:pt>
                <c:pt idx="334">
                  <c:v>0.75027500000000003</c:v>
                </c:pt>
                <c:pt idx="335">
                  <c:v>0.750579</c:v>
                </c:pt>
                <c:pt idx="336">
                  <c:v>0.75021700000000002</c:v>
                </c:pt>
                <c:pt idx="337">
                  <c:v>0.74855099999999997</c:v>
                </c:pt>
                <c:pt idx="338">
                  <c:v>0.74746299999999999</c:v>
                </c:pt>
                <c:pt idx="339">
                  <c:v>0.74352300000000004</c:v>
                </c:pt>
                <c:pt idx="340">
                  <c:v>0.73182599999999998</c:v>
                </c:pt>
                <c:pt idx="341">
                  <c:v>0.70358799999999999</c:v>
                </c:pt>
                <c:pt idx="342">
                  <c:v>0.65448399999999995</c:v>
                </c:pt>
                <c:pt idx="343">
                  <c:v>0.59924900000000003</c:v>
                </c:pt>
                <c:pt idx="344">
                  <c:v>0.55972200000000005</c:v>
                </c:pt>
                <c:pt idx="345">
                  <c:v>0.53959999999999997</c:v>
                </c:pt>
                <c:pt idx="346">
                  <c:v>0.53052699999999997</c:v>
                </c:pt>
                <c:pt idx="347">
                  <c:v>0.52672799999999997</c:v>
                </c:pt>
                <c:pt idx="348">
                  <c:v>0.52469500000000002</c:v>
                </c:pt>
                <c:pt idx="349">
                  <c:v>0.52358700000000002</c:v>
                </c:pt>
                <c:pt idx="350">
                  <c:v>0.522922</c:v>
                </c:pt>
                <c:pt idx="351">
                  <c:v>0.52311200000000002</c:v>
                </c:pt>
                <c:pt idx="352">
                  <c:v>0.52555200000000002</c:v>
                </c:pt>
                <c:pt idx="353">
                  <c:v>0.53313500000000003</c:v>
                </c:pt>
                <c:pt idx="354">
                  <c:v>0.55162299999999997</c:v>
                </c:pt>
                <c:pt idx="355">
                  <c:v>0.58837499999999998</c:v>
                </c:pt>
                <c:pt idx="356">
                  <c:v>0.64268800000000004</c:v>
                </c:pt>
                <c:pt idx="357">
                  <c:v>0.69157900000000005</c:v>
                </c:pt>
                <c:pt idx="358">
                  <c:v>0.72269099999999997</c:v>
                </c:pt>
                <c:pt idx="359">
                  <c:v>0.73723399999999994</c:v>
                </c:pt>
                <c:pt idx="360">
                  <c:v>0.74496899999999999</c:v>
                </c:pt>
                <c:pt idx="361">
                  <c:v>0.74924299999999999</c:v>
                </c:pt>
                <c:pt idx="362">
                  <c:v>0.75109599999999999</c:v>
                </c:pt>
                <c:pt idx="363">
                  <c:v>0.751085</c:v>
                </c:pt>
                <c:pt idx="364">
                  <c:v>0.74992199999999998</c:v>
                </c:pt>
                <c:pt idx="365">
                  <c:v>0.74733300000000003</c:v>
                </c:pt>
                <c:pt idx="366">
                  <c:v>0.74826199999999998</c:v>
                </c:pt>
                <c:pt idx="367">
                  <c:v>0.74720600000000004</c:v>
                </c:pt>
                <c:pt idx="368">
                  <c:v>0.74389499999999997</c:v>
                </c:pt>
                <c:pt idx="369">
                  <c:v>0.73720600000000003</c:v>
                </c:pt>
                <c:pt idx="370">
                  <c:v>0.71595500000000001</c:v>
                </c:pt>
                <c:pt idx="371">
                  <c:v>0.671601</c:v>
                </c:pt>
                <c:pt idx="372">
                  <c:v>0.61473800000000001</c:v>
                </c:pt>
                <c:pt idx="373">
                  <c:v>0.56837400000000005</c:v>
                </c:pt>
                <c:pt idx="374">
                  <c:v>0.54335999999999995</c:v>
                </c:pt>
                <c:pt idx="375">
                  <c:v>0.53195400000000004</c:v>
                </c:pt>
                <c:pt idx="376">
                  <c:v>0.52742599999999995</c:v>
                </c:pt>
                <c:pt idx="377">
                  <c:v>0.52487499999999998</c:v>
                </c:pt>
                <c:pt idx="378">
                  <c:v>0.523648</c:v>
                </c:pt>
                <c:pt idx="379">
                  <c:v>0.52509399999999995</c:v>
                </c:pt>
                <c:pt idx="380">
                  <c:v>0.52532199999999996</c:v>
                </c:pt>
                <c:pt idx="381">
                  <c:v>0.526111</c:v>
                </c:pt>
                <c:pt idx="382">
                  <c:v>0.53026499999999999</c:v>
                </c:pt>
                <c:pt idx="383">
                  <c:v>0.54400700000000002</c:v>
                </c:pt>
                <c:pt idx="384">
                  <c:v>0.57785600000000004</c:v>
                </c:pt>
                <c:pt idx="385">
                  <c:v>0.63195500000000004</c:v>
                </c:pt>
                <c:pt idx="386">
                  <c:v>0.68788700000000003</c:v>
                </c:pt>
                <c:pt idx="387">
                  <c:v>0.727302</c:v>
                </c:pt>
                <c:pt idx="388">
                  <c:v>0.74763800000000002</c:v>
                </c:pt>
                <c:pt idx="389">
                  <c:v>0.75627999999999995</c:v>
                </c:pt>
                <c:pt idx="390">
                  <c:v>0.75892300000000001</c:v>
                </c:pt>
                <c:pt idx="391">
                  <c:v>0.76070899999999997</c:v>
                </c:pt>
                <c:pt idx="392">
                  <c:v>0.76112500000000005</c:v>
                </c:pt>
                <c:pt idx="393">
                  <c:v>0.76279200000000003</c:v>
                </c:pt>
                <c:pt idx="394">
                  <c:v>0.76175000000000004</c:v>
                </c:pt>
                <c:pt idx="395">
                  <c:v>0.75986500000000001</c:v>
                </c:pt>
                <c:pt idx="396">
                  <c:v>0.74923499999999998</c:v>
                </c:pt>
                <c:pt idx="397">
                  <c:v>0.72398099999999999</c:v>
                </c:pt>
                <c:pt idx="398">
                  <c:v>0.67761099999999996</c:v>
                </c:pt>
                <c:pt idx="399">
                  <c:v>0.61945700000000004</c:v>
                </c:pt>
                <c:pt idx="400">
                  <c:v>0.574901</c:v>
                </c:pt>
                <c:pt idx="401">
                  <c:v>0.55222800000000005</c:v>
                </c:pt>
                <c:pt idx="402">
                  <c:v>0.541744</c:v>
                </c:pt>
                <c:pt idx="403">
                  <c:v>0.53844099999999995</c:v>
                </c:pt>
                <c:pt idx="404">
                  <c:v>0.535798</c:v>
                </c:pt>
                <c:pt idx="405">
                  <c:v>0.53562200000000004</c:v>
                </c:pt>
                <c:pt idx="406">
                  <c:v>0.53770099999999998</c:v>
                </c:pt>
                <c:pt idx="407">
                  <c:v>0.54317599999999999</c:v>
                </c:pt>
                <c:pt idx="408">
                  <c:v>0.56062100000000004</c:v>
                </c:pt>
                <c:pt idx="409">
                  <c:v>0.60099100000000005</c:v>
                </c:pt>
                <c:pt idx="410">
                  <c:v>0.65908800000000001</c:v>
                </c:pt>
                <c:pt idx="411">
                  <c:v>0.71043699999999999</c:v>
                </c:pt>
                <c:pt idx="412">
                  <c:v>0.74232399999999998</c:v>
                </c:pt>
                <c:pt idx="413">
                  <c:v>0.75790299999999999</c:v>
                </c:pt>
                <c:pt idx="414">
                  <c:v>0.76495400000000002</c:v>
                </c:pt>
                <c:pt idx="415">
                  <c:v>0.76764299999999996</c:v>
                </c:pt>
                <c:pt idx="416">
                  <c:v>0.76981999999999995</c:v>
                </c:pt>
                <c:pt idx="417">
                  <c:v>0.77075099999999996</c:v>
                </c:pt>
                <c:pt idx="418">
                  <c:v>0.77116700000000005</c:v>
                </c:pt>
                <c:pt idx="419">
                  <c:v>0.77041199999999999</c:v>
                </c:pt>
                <c:pt idx="420">
                  <c:v>0.76710500000000004</c:v>
                </c:pt>
                <c:pt idx="421">
                  <c:v>0.75311099999999997</c:v>
                </c:pt>
                <c:pt idx="422">
                  <c:v>0.72083600000000003</c:v>
                </c:pt>
                <c:pt idx="423">
                  <c:v>0.66688700000000001</c:v>
                </c:pt>
                <c:pt idx="424">
                  <c:v>0.61038599999999998</c:v>
                </c:pt>
                <c:pt idx="425">
                  <c:v>0.57188300000000003</c:v>
                </c:pt>
                <c:pt idx="426">
                  <c:v>0.55293800000000004</c:v>
                </c:pt>
                <c:pt idx="427">
                  <c:v>0.54442100000000004</c:v>
                </c:pt>
                <c:pt idx="428">
                  <c:v>0.54120500000000005</c:v>
                </c:pt>
                <c:pt idx="429">
                  <c:v>0.54016500000000001</c:v>
                </c:pt>
                <c:pt idx="430">
                  <c:v>0.54078700000000002</c:v>
                </c:pt>
                <c:pt idx="431">
                  <c:v>0.54405899999999996</c:v>
                </c:pt>
                <c:pt idx="432">
                  <c:v>0.55258099999999999</c:v>
                </c:pt>
                <c:pt idx="433">
                  <c:v>0.57655400000000001</c:v>
                </c:pt>
                <c:pt idx="434">
                  <c:v>0.62634500000000004</c:v>
                </c:pt>
                <c:pt idx="435">
                  <c:v>0.68805499999999997</c:v>
                </c:pt>
                <c:pt idx="436">
                  <c:v>0.73435700000000004</c:v>
                </c:pt>
                <c:pt idx="437">
                  <c:v>0.75855899999999998</c:v>
                </c:pt>
                <c:pt idx="438">
                  <c:v>0.76937699999999998</c:v>
                </c:pt>
                <c:pt idx="439">
                  <c:v>0.77467699999999995</c:v>
                </c:pt>
                <c:pt idx="440">
                  <c:v>0.77696699999999996</c:v>
                </c:pt>
                <c:pt idx="441">
                  <c:v>0.78028600000000004</c:v>
                </c:pt>
                <c:pt idx="442">
                  <c:v>0.78209300000000004</c:v>
                </c:pt>
                <c:pt idx="443">
                  <c:v>0.783165</c:v>
                </c:pt>
                <c:pt idx="444">
                  <c:v>0.780505</c:v>
                </c:pt>
                <c:pt idx="445">
                  <c:v>0.773868</c:v>
                </c:pt>
                <c:pt idx="446">
                  <c:v>0.75511499999999998</c:v>
                </c:pt>
                <c:pt idx="447">
                  <c:v>0.71209299999999998</c:v>
                </c:pt>
                <c:pt idx="448">
                  <c:v>0.65145699999999995</c:v>
                </c:pt>
                <c:pt idx="449">
                  <c:v>0.59710700000000005</c:v>
                </c:pt>
                <c:pt idx="450">
                  <c:v>0.56450100000000003</c:v>
                </c:pt>
                <c:pt idx="451">
                  <c:v>0.54920000000000002</c:v>
                </c:pt>
                <c:pt idx="452">
                  <c:v>0.54237599999999997</c:v>
                </c:pt>
                <c:pt idx="453">
                  <c:v>0.54130900000000004</c:v>
                </c:pt>
                <c:pt idx="454">
                  <c:v>0.54191699999999998</c:v>
                </c:pt>
                <c:pt idx="455">
                  <c:v>0.54472500000000001</c:v>
                </c:pt>
                <c:pt idx="456">
                  <c:v>0.54960799999999999</c:v>
                </c:pt>
                <c:pt idx="457">
                  <c:v>0.56311</c:v>
                </c:pt>
                <c:pt idx="458">
                  <c:v>0.59643199999999996</c:v>
                </c:pt>
                <c:pt idx="459">
                  <c:v>0.651339</c:v>
                </c:pt>
                <c:pt idx="460">
                  <c:v>0.707403</c:v>
                </c:pt>
                <c:pt idx="461">
                  <c:v>0.74539699999999998</c:v>
                </c:pt>
                <c:pt idx="462">
                  <c:v>0.76464600000000005</c:v>
                </c:pt>
                <c:pt idx="463">
                  <c:v>0.77443099999999998</c:v>
                </c:pt>
                <c:pt idx="464">
                  <c:v>0.77849199999999996</c:v>
                </c:pt>
                <c:pt idx="465">
                  <c:v>0.77876000000000001</c:v>
                </c:pt>
                <c:pt idx="466">
                  <c:v>0.77841800000000005</c:v>
                </c:pt>
                <c:pt idx="467">
                  <c:v>0.777397</c:v>
                </c:pt>
                <c:pt idx="468">
                  <c:v>0.77501600000000004</c:v>
                </c:pt>
                <c:pt idx="469">
                  <c:v>0.771513</c:v>
                </c:pt>
                <c:pt idx="470">
                  <c:v>0.76224400000000003</c:v>
                </c:pt>
                <c:pt idx="471">
                  <c:v>0.73787000000000003</c:v>
                </c:pt>
                <c:pt idx="472">
                  <c:v>0.69031299999999995</c:v>
                </c:pt>
                <c:pt idx="473">
                  <c:v>0.63330600000000004</c:v>
                </c:pt>
                <c:pt idx="474">
                  <c:v>0.58797900000000003</c:v>
                </c:pt>
                <c:pt idx="475">
                  <c:v>0.56281599999999998</c:v>
                </c:pt>
                <c:pt idx="476">
                  <c:v>0.551095</c:v>
                </c:pt>
                <c:pt idx="477">
                  <c:v>0.54554400000000003</c:v>
                </c:pt>
                <c:pt idx="478">
                  <c:v>0.54267399999999999</c:v>
                </c:pt>
                <c:pt idx="479">
                  <c:v>0.54077200000000003</c:v>
                </c:pt>
                <c:pt idx="480">
                  <c:v>0.54194399999999998</c:v>
                </c:pt>
                <c:pt idx="481">
                  <c:v>0.54869999999999997</c:v>
                </c:pt>
                <c:pt idx="482">
                  <c:v>0.56645800000000002</c:v>
                </c:pt>
                <c:pt idx="483">
                  <c:v>0.60675599999999996</c:v>
                </c:pt>
                <c:pt idx="484">
                  <c:v>0.66628699999999996</c:v>
                </c:pt>
                <c:pt idx="485">
                  <c:v>0.71916000000000002</c:v>
                </c:pt>
                <c:pt idx="486">
                  <c:v>0.75122199999999995</c:v>
                </c:pt>
                <c:pt idx="487">
                  <c:v>0.76569799999999999</c:v>
                </c:pt>
                <c:pt idx="488">
                  <c:v>0.771227</c:v>
                </c:pt>
                <c:pt idx="489">
                  <c:v>0.77275899999999997</c:v>
                </c:pt>
                <c:pt idx="490">
                  <c:v>0.77171999999999996</c:v>
                </c:pt>
                <c:pt idx="491">
                  <c:v>0.77087799999999995</c:v>
                </c:pt>
                <c:pt idx="492">
                  <c:v>0.76672300000000004</c:v>
                </c:pt>
                <c:pt idx="493">
                  <c:v>0.75268100000000004</c:v>
                </c:pt>
                <c:pt idx="494">
                  <c:v>0.71687000000000001</c:v>
                </c:pt>
                <c:pt idx="495">
                  <c:v>0.66055699999999995</c:v>
                </c:pt>
                <c:pt idx="496">
                  <c:v>0.60639500000000002</c:v>
                </c:pt>
                <c:pt idx="497">
                  <c:v>0.57170399999999999</c:v>
                </c:pt>
                <c:pt idx="498">
                  <c:v>0.55568600000000001</c:v>
                </c:pt>
                <c:pt idx="499">
                  <c:v>0.54849700000000001</c:v>
                </c:pt>
                <c:pt idx="500">
                  <c:v>0.54709600000000003</c:v>
                </c:pt>
                <c:pt idx="501">
                  <c:v>0.54807099999999997</c:v>
                </c:pt>
                <c:pt idx="502">
                  <c:v>0.55704900000000002</c:v>
                </c:pt>
                <c:pt idx="503">
                  <c:v>0.58401599999999998</c:v>
                </c:pt>
                <c:pt idx="504">
                  <c:v>0.63541700000000001</c:v>
                </c:pt>
                <c:pt idx="505">
                  <c:v>0.691334</c:v>
                </c:pt>
                <c:pt idx="506">
                  <c:v>0.73013099999999997</c:v>
                </c:pt>
                <c:pt idx="507">
                  <c:v>0.75038300000000002</c:v>
                </c:pt>
                <c:pt idx="508">
                  <c:v>0.75879099999999999</c:v>
                </c:pt>
                <c:pt idx="509">
                  <c:v>0.76349500000000003</c:v>
                </c:pt>
                <c:pt idx="510">
                  <c:v>0.76466999999999996</c:v>
                </c:pt>
                <c:pt idx="511">
                  <c:v>0.76348199999999999</c:v>
                </c:pt>
                <c:pt idx="512">
                  <c:v>0.75951999999999997</c:v>
                </c:pt>
                <c:pt idx="513">
                  <c:v>0.750023</c:v>
                </c:pt>
                <c:pt idx="514">
                  <c:v>0.72634299999999996</c:v>
                </c:pt>
                <c:pt idx="515">
                  <c:v>0.68016200000000004</c:v>
                </c:pt>
                <c:pt idx="516">
                  <c:v>0.62300199999999994</c:v>
                </c:pt>
                <c:pt idx="517">
                  <c:v>0.579399</c:v>
                </c:pt>
                <c:pt idx="518">
                  <c:v>0.55696599999999996</c:v>
                </c:pt>
                <c:pt idx="519">
                  <c:v>0.54683199999999998</c:v>
                </c:pt>
                <c:pt idx="520">
                  <c:v>0.54347100000000004</c:v>
                </c:pt>
                <c:pt idx="521">
                  <c:v>0.54435900000000004</c:v>
                </c:pt>
                <c:pt idx="522">
                  <c:v>0.55073099999999997</c:v>
                </c:pt>
                <c:pt idx="523">
                  <c:v>0.56925700000000001</c:v>
                </c:pt>
                <c:pt idx="524">
                  <c:v>0.60878100000000002</c:v>
                </c:pt>
                <c:pt idx="525">
                  <c:v>0.66389600000000004</c:v>
                </c:pt>
                <c:pt idx="526">
                  <c:v>0.70963500000000002</c:v>
                </c:pt>
                <c:pt idx="527">
                  <c:v>0.73530700000000004</c:v>
                </c:pt>
                <c:pt idx="528">
                  <c:v>0.74711499999999997</c:v>
                </c:pt>
                <c:pt idx="529">
                  <c:v>0.75368199999999996</c:v>
                </c:pt>
                <c:pt idx="530">
                  <c:v>0.75718399999999997</c:v>
                </c:pt>
                <c:pt idx="531">
                  <c:v>0.75736599999999998</c:v>
                </c:pt>
                <c:pt idx="532">
                  <c:v>0.75414199999999998</c:v>
                </c:pt>
                <c:pt idx="533">
                  <c:v>0.74730200000000002</c:v>
                </c:pt>
                <c:pt idx="534">
                  <c:v>0.73158400000000001</c:v>
                </c:pt>
                <c:pt idx="535">
                  <c:v>0.694519</c:v>
                </c:pt>
                <c:pt idx="536">
                  <c:v>0.63957900000000001</c:v>
                </c:pt>
                <c:pt idx="537">
                  <c:v>0.58907200000000004</c:v>
                </c:pt>
                <c:pt idx="538">
                  <c:v>0.55790399999999996</c:v>
                </c:pt>
                <c:pt idx="539">
                  <c:v>0.54243300000000005</c:v>
                </c:pt>
                <c:pt idx="540">
                  <c:v>0.53631399999999996</c:v>
                </c:pt>
                <c:pt idx="541">
                  <c:v>0.53576800000000002</c:v>
                </c:pt>
                <c:pt idx="542">
                  <c:v>0.53847500000000004</c:v>
                </c:pt>
                <c:pt idx="543">
                  <c:v>0.55063499999999999</c:v>
                </c:pt>
                <c:pt idx="544">
                  <c:v>0.580905</c:v>
                </c:pt>
                <c:pt idx="545">
                  <c:v>0.63216399999999995</c:v>
                </c:pt>
                <c:pt idx="546">
                  <c:v>0.68502600000000002</c:v>
                </c:pt>
                <c:pt idx="547">
                  <c:v>0.72040199999999999</c:v>
                </c:pt>
                <c:pt idx="548">
                  <c:v>0.738232</c:v>
                </c:pt>
                <c:pt idx="549">
                  <c:v>0.74549299999999996</c:v>
                </c:pt>
                <c:pt idx="550">
                  <c:v>0.74778500000000003</c:v>
                </c:pt>
                <c:pt idx="551">
                  <c:v>0.74756199999999995</c:v>
                </c:pt>
                <c:pt idx="552">
                  <c:v>0.74736999999999998</c:v>
                </c:pt>
                <c:pt idx="553">
                  <c:v>0.744058</c:v>
                </c:pt>
                <c:pt idx="554">
                  <c:v>0.73472000000000004</c:v>
                </c:pt>
                <c:pt idx="555">
                  <c:v>0.71013099999999996</c:v>
                </c:pt>
                <c:pt idx="556">
                  <c:v>0.66350200000000004</c:v>
                </c:pt>
                <c:pt idx="557">
                  <c:v>0.60905500000000001</c:v>
                </c:pt>
                <c:pt idx="558">
                  <c:v>0.56830400000000003</c:v>
                </c:pt>
                <c:pt idx="559">
                  <c:v>0.54729799999999995</c:v>
                </c:pt>
                <c:pt idx="560">
                  <c:v>0.53748399999999996</c:v>
                </c:pt>
                <c:pt idx="561">
                  <c:v>0.53468800000000005</c:v>
                </c:pt>
                <c:pt idx="562">
                  <c:v>0.535381</c:v>
                </c:pt>
                <c:pt idx="563">
                  <c:v>0.54061499999999996</c:v>
                </c:pt>
                <c:pt idx="564">
                  <c:v>0.56003899999999995</c:v>
                </c:pt>
                <c:pt idx="565">
                  <c:v>0.60288299999999995</c:v>
                </c:pt>
                <c:pt idx="566">
                  <c:v>0.65920999999999996</c:v>
                </c:pt>
                <c:pt idx="567">
                  <c:v>0.70468399999999998</c:v>
                </c:pt>
                <c:pt idx="568">
                  <c:v>0.72953400000000002</c:v>
                </c:pt>
                <c:pt idx="569">
                  <c:v>0.73881799999999997</c:v>
                </c:pt>
                <c:pt idx="570">
                  <c:v>0.74242900000000001</c:v>
                </c:pt>
                <c:pt idx="571">
                  <c:v>0.74372099999999997</c:v>
                </c:pt>
                <c:pt idx="572">
                  <c:v>0.74273199999999995</c:v>
                </c:pt>
                <c:pt idx="573">
                  <c:v>0.73381300000000005</c:v>
                </c:pt>
                <c:pt idx="574">
                  <c:v>0.70800300000000005</c:v>
                </c:pt>
                <c:pt idx="575">
                  <c:v>0.65828500000000001</c:v>
                </c:pt>
                <c:pt idx="576">
                  <c:v>0.60197699999999998</c:v>
                </c:pt>
                <c:pt idx="577">
                  <c:v>0.56374599999999997</c:v>
                </c:pt>
                <c:pt idx="578">
                  <c:v>0.54348600000000002</c:v>
                </c:pt>
                <c:pt idx="579">
                  <c:v>0.53612700000000002</c:v>
                </c:pt>
                <c:pt idx="580">
                  <c:v>0.53450699999999995</c:v>
                </c:pt>
                <c:pt idx="581">
                  <c:v>0.54231700000000005</c:v>
                </c:pt>
                <c:pt idx="582">
                  <c:v>0.57410000000000005</c:v>
                </c:pt>
                <c:pt idx="583">
                  <c:v>0.62777499999999997</c:v>
                </c:pt>
                <c:pt idx="584">
                  <c:v>0.68069100000000005</c:v>
                </c:pt>
                <c:pt idx="585">
                  <c:v>0.71469099999999997</c:v>
                </c:pt>
                <c:pt idx="586">
                  <c:v>0.73118300000000003</c:v>
                </c:pt>
                <c:pt idx="587">
                  <c:v>0.73969399999999996</c:v>
                </c:pt>
                <c:pt idx="588">
                  <c:v>0.74404400000000004</c:v>
                </c:pt>
                <c:pt idx="589">
                  <c:v>0.74489099999999997</c:v>
                </c:pt>
                <c:pt idx="590">
                  <c:v>0.74048800000000004</c:v>
                </c:pt>
                <c:pt idx="591">
                  <c:v>0.723051</c:v>
                </c:pt>
                <c:pt idx="592">
                  <c:v>0.68353200000000003</c:v>
                </c:pt>
                <c:pt idx="593">
                  <c:v>0.62662200000000001</c:v>
                </c:pt>
                <c:pt idx="594">
                  <c:v>0.57759700000000003</c:v>
                </c:pt>
                <c:pt idx="595">
                  <c:v>0.54909399999999997</c:v>
                </c:pt>
                <c:pt idx="596">
                  <c:v>0.53623900000000002</c:v>
                </c:pt>
                <c:pt idx="597">
                  <c:v>0.53277200000000002</c:v>
                </c:pt>
                <c:pt idx="598">
                  <c:v>0.538053</c:v>
                </c:pt>
                <c:pt idx="599">
                  <c:v>0.55833100000000002</c:v>
                </c:pt>
                <c:pt idx="600">
                  <c:v>0.601128</c:v>
                </c:pt>
                <c:pt idx="601">
                  <c:v>0.65596200000000005</c:v>
                </c:pt>
                <c:pt idx="602">
                  <c:v>0.70179499999999995</c:v>
                </c:pt>
                <c:pt idx="603">
                  <c:v>0.727271</c:v>
                </c:pt>
                <c:pt idx="604">
                  <c:v>0.73952499999999999</c:v>
                </c:pt>
                <c:pt idx="605">
                  <c:v>0.74373699999999998</c:v>
                </c:pt>
                <c:pt idx="606">
                  <c:v>0.74377199999999999</c:v>
                </c:pt>
                <c:pt idx="607">
                  <c:v>0.74015399999999998</c:v>
                </c:pt>
                <c:pt idx="608">
                  <c:v>0.73099999999999998</c:v>
                </c:pt>
                <c:pt idx="609">
                  <c:v>0.70393600000000001</c:v>
                </c:pt>
                <c:pt idx="610">
                  <c:v>0.65371199999999996</c:v>
                </c:pt>
                <c:pt idx="611">
                  <c:v>0.59746100000000002</c:v>
                </c:pt>
                <c:pt idx="612">
                  <c:v>0.55897600000000003</c:v>
                </c:pt>
                <c:pt idx="613">
                  <c:v>0.54053399999999996</c:v>
                </c:pt>
                <c:pt idx="614">
                  <c:v>0.53418100000000002</c:v>
                </c:pt>
                <c:pt idx="615">
                  <c:v>0.534246</c:v>
                </c:pt>
                <c:pt idx="616">
                  <c:v>0.54397600000000002</c:v>
                </c:pt>
                <c:pt idx="617">
                  <c:v>0.57298899999999997</c:v>
                </c:pt>
                <c:pt idx="618">
                  <c:v>0.62634500000000004</c:v>
                </c:pt>
                <c:pt idx="619">
                  <c:v>0.67754899999999996</c:v>
                </c:pt>
                <c:pt idx="620">
                  <c:v>0.713171</c:v>
                </c:pt>
                <c:pt idx="621">
                  <c:v>0.72992500000000005</c:v>
                </c:pt>
                <c:pt idx="622">
                  <c:v>0.73713399999999996</c:v>
                </c:pt>
                <c:pt idx="623">
                  <c:v>0.73924699999999999</c:v>
                </c:pt>
                <c:pt idx="624">
                  <c:v>0.73991399999999996</c:v>
                </c:pt>
                <c:pt idx="625">
                  <c:v>0.73859699999999995</c:v>
                </c:pt>
                <c:pt idx="626">
                  <c:v>0.72433700000000001</c:v>
                </c:pt>
                <c:pt idx="627">
                  <c:v>0.68362100000000003</c:v>
                </c:pt>
                <c:pt idx="628">
                  <c:v>0.62572399999999995</c:v>
                </c:pt>
                <c:pt idx="629">
                  <c:v>0.57554499999999997</c:v>
                </c:pt>
                <c:pt idx="630">
                  <c:v>0.54741099999999998</c:v>
                </c:pt>
                <c:pt idx="631">
                  <c:v>0.53513299999999997</c:v>
                </c:pt>
                <c:pt idx="632">
                  <c:v>0.53242500000000004</c:v>
                </c:pt>
                <c:pt idx="633">
                  <c:v>0.53638799999999998</c:v>
                </c:pt>
                <c:pt idx="634">
                  <c:v>0.55310599999999999</c:v>
                </c:pt>
                <c:pt idx="635">
                  <c:v>0.59591000000000005</c:v>
                </c:pt>
                <c:pt idx="636">
                  <c:v>0.65399300000000005</c:v>
                </c:pt>
                <c:pt idx="637">
                  <c:v>0.69726100000000002</c:v>
                </c:pt>
                <c:pt idx="638">
                  <c:v>0.72180800000000001</c:v>
                </c:pt>
                <c:pt idx="639">
                  <c:v>0.73359399999999997</c:v>
                </c:pt>
                <c:pt idx="640">
                  <c:v>0.73735899999999999</c:v>
                </c:pt>
                <c:pt idx="641">
                  <c:v>0.73365100000000005</c:v>
                </c:pt>
                <c:pt idx="642">
                  <c:v>0.71714100000000003</c:v>
                </c:pt>
                <c:pt idx="643">
                  <c:v>0.67708999999999997</c:v>
                </c:pt>
                <c:pt idx="644">
                  <c:v>0.61965099999999995</c:v>
                </c:pt>
                <c:pt idx="645">
                  <c:v>0.56919699999999995</c:v>
                </c:pt>
                <c:pt idx="646">
                  <c:v>0.54034800000000005</c:v>
                </c:pt>
                <c:pt idx="647">
                  <c:v>0.53152999999999995</c:v>
                </c:pt>
                <c:pt idx="648">
                  <c:v>0.537995</c:v>
                </c:pt>
                <c:pt idx="649">
                  <c:v>0.56610499999999997</c:v>
                </c:pt>
                <c:pt idx="650">
                  <c:v>0.61921999999999999</c:v>
                </c:pt>
                <c:pt idx="651">
                  <c:v>0.67316100000000001</c:v>
                </c:pt>
                <c:pt idx="652">
                  <c:v>0.70860900000000004</c:v>
                </c:pt>
                <c:pt idx="653">
                  <c:v>0.72539900000000002</c:v>
                </c:pt>
                <c:pt idx="654">
                  <c:v>0.73020799999999997</c:v>
                </c:pt>
                <c:pt idx="655">
                  <c:v>0.72864499999999999</c:v>
                </c:pt>
                <c:pt idx="656">
                  <c:v>0.72145199999999998</c:v>
                </c:pt>
                <c:pt idx="657">
                  <c:v>0.69755800000000001</c:v>
                </c:pt>
                <c:pt idx="658">
                  <c:v>0.65010500000000004</c:v>
                </c:pt>
                <c:pt idx="659">
                  <c:v>0.59461799999999998</c:v>
                </c:pt>
                <c:pt idx="660">
                  <c:v>0.55569100000000005</c:v>
                </c:pt>
                <c:pt idx="661">
                  <c:v>0.538103</c:v>
                </c:pt>
                <c:pt idx="662">
                  <c:v>0.53400400000000003</c:v>
                </c:pt>
                <c:pt idx="663">
                  <c:v>0.54664699999999999</c:v>
                </c:pt>
                <c:pt idx="664">
                  <c:v>0.58587599999999995</c:v>
                </c:pt>
                <c:pt idx="665">
                  <c:v>0.64139299999999999</c:v>
                </c:pt>
                <c:pt idx="666">
                  <c:v>0.68809299999999995</c:v>
                </c:pt>
                <c:pt idx="667">
                  <c:v>0.71598899999999999</c:v>
                </c:pt>
                <c:pt idx="668">
                  <c:v>0.72696000000000005</c:v>
                </c:pt>
                <c:pt idx="669">
                  <c:v>0.73073699999999997</c:v>
                </c:pt>
                <c:pt idx="670">
                  <c:v>0.72730099999999998</c:v>
                </c:pt>
                <c:pt idx="671">
                  <c:v>0.71167000000000002</c:v>
                </c:pt>
                <c:pt idx="672">
                  <c:v>0.67407300000000003</c:v>
                </c:pt>
                <c:pt idx="673">
                  <c:v>0.61754799999999999</c:v>
                </c:pt>
                <c:pt idx="674">
                  <c:v>0.56569499999999995</c:v>
                </c:pt>
                <c:pt idx="675">
                  <c:v>0.53753399999999996</c:v>
                </c:pt>
                <c:pt idx="676">
                  <c:v>0.52707999999999999</c:v>
                </c:pt>
                <c:pt idx="677">
                  <c:v>0.53153700000000004</c:v>
                </c:pt>
                <c:pt idx="678">
                  <c:v>0.55800499999999997</c:v>
                </c:pt>
                <c:pt idx="679">
                  <c:v>0.60897500000000004</c:v>
                </c:pt>
                <c:pt idx="680">
                  <c:v>0.66510499999999995</c:v>
                </c:pt>
                <c:pt idx="681">
                  <c:v>0.70407900000000001</c:v>
                </c:pt>
                <c:pt idx="682">
                  <c:v>0.72195600000000004</c:v>
                </c:pt>
                <c:pt idx="683">
                  <c:v>0.728406</c:v>
                </c:pt>
                <c:pt idx="684">
                  <c:v>0.72755899999999996</c:v>
                </c:pt>
                <c:pt idx="685">
                  <c:v>0.71905799999999997</c:v>
                </c:pt>
                <c:pt idx="686">
                  <c:v>0.69408199999999998</c:v>
                </c:pt>
                <c:pt idx="687">
                  <c:v>0.64604700000000004</c:v>
                </c:pt>
                <c:pt idx="688">
                  <c:v>0.58901199999999998</c:v>
                </c:pt>
                <c:pt idx="689">
                  <c:v>0.54690899999999998</c:v>
                </c:pt>
                <c:pt idx="690">
                  <c:v>0.52794399999999997</c:v>
                </c:pt>
                <c:pt idx="691">
                  <c:v>0.52474600000000005</c:v>
                </c:pt>
                <c:pt idx="692">
                  <c:v>0.53632299999999999</c:v>
                </c:pt>
                <c:pt idx="693">
                  <c:v>0.57473700000000005</c:v>
                </c:pt>
                <c:pt idx="694">
                  <c:v>0.63138799999999995</c:v>
                </c:pt>
                <c:pt idx="695">
                  <c:v>0.679952</c:v>
                </c:pt>
                <c:pt idx="696">
                  <c:v>0.70676799999999995</c:v>
                </c:pt>
                <c:pt idx="697">
                  <c:v>0.719364</c:v>
                </c:pt>
                <c:pt idx="698">
                  <c:v>0.72126900000000005</c:v>
                </c:pt>
                <c:pt idx="699">
                  <c:v>0.70800399999999997</c:v>
                </c:pt>
                <c:pt idx="700">
                  <c:v>0.66949400000000003</c:v>
                </c:pt>
                <c:pt idx="701">
                  <c:v>0.612313</c:v>
                </c:pt>
                <c:pt idx="702">
                  <c:v>0.56404900000000002</c:v>
                </c:pt>
                <c:pt idx="703">
                  <c:v>0.53739300000000001</c:v>
                </c:pt>
                <c:pt idx="704">
                  <c:v>0.53857299999999997</c:v>
                </c:pt>
                <c:pt idx="705">
                  <c:v>0.56592100000000001</c:v>
                </c:pt>
                <c:pt idx="706">
                  <c:v>0.61765700000000001</c:v>
                </c:pt>
                <c:pt idx="707">
                  <c:v>0.66896500000000003</c:v>
                </c:pt>
                <c:pt idx="708">
                  <c:v>0.70535199999999998</c:v>
                </c:pt>
                <c:pt idx="709">
                  <c:v>0.72085900000000003</c:v>
                </c:pt>
                <c:pt idx="710">
                  <c:v>0.72249799999999997</c:v>
                </c:pt>
                <c:pt idx="711">
                  <c:v>0.71311999999999998</c:v>
                </c:pt>
                <c:pt idx="712">
                  <c:v>0.68533299999999997</c:v>
                </c:pt>
                <c:pt idx="713">
                  <c:v>0.63446100000000005</c:v>
                </c:pt>
                <c:pt idx="714">
                  <c:v>0.57863600000000004</c:v>
                </c:pt>
                <c:pt idx="715">
                  <c:v>0.54302499999999998</c:v>
                </c:pt>
                <c:pt idx="716">
                  <c:v>0.53431600000000001</c:v>
                </c:pt>
                <c:pt idx="717">
                  <c:v>0.54890399999999995</c:v>
                </c:pt>
                <c:pt idx="718">
                  <c:v>0.593414</c:v>
                </c:pt>
                <c:pt idx="719">
                  <c:v>0.64861100000000005</c:v>
                </c:pt>
                <c:pt idx="720">
                  <c:v>0.69024399999999997</c:v>
                </c:pt>
                <c:pt idx="721">
                  <c:v>0.71079800000000004</c:v>
                </c:pt>
                <c:pt idx="722">
                  <c:v>0.71815899999999999</c:v>
                </c:pt>
                <c:pt idx="723">
                  <c:v>0.716109</c:v>
                </c:pt>
                <c:pt idx="724">
                  <c:v>0.69803599999999999</c:v>
                </c:pt>
                <c:pt idx="725">
                  <c:v>0.65298500000000004</c:v>
                </c:pt>
                <c:pt idx="726">
                  <c:v>0.59762599999999999</c:v>
                </c:pt>
                <c:pt idx="727">
                  <c:v>0.55712799999999996</c:v>
                </c:pt>
                <c:pt idx="728">
                  <c:v>0.53887799999999997</c:v>
                </c:pt>
                <c:pt idx="729">
                  <c:v>0.54510499999999995</c:v>
                </c:pt>
                <c:pt idx="730">
                  <c:v>0.58190900000000001</c:v>
                </c:pt>
                <c:pt idx="731">
                  <c:v>0.63571500000000003</c:v>
                </c:pt>
                <c:pt idx="732">
                  <c:v>0.68413999999999997</c:v>
                </c:pt>
                <c:pt idx="733">
                  <c:v>0.71218800000000004</c:v>
                </c:pt>
                <c:pt idx="734">
                  <c:v>0.72441500000000003</c:v>
                </c:pt>
                <c:pt idx="735">
                  <c:v>0.72341299999999997</c:v>
                </c:pt>
                <c:pt idx="736">
                  <c:v>0.70738999999999996</c:v>
                </c:pt>
                <c:pt idx="737">
                  <c:v>0.66842000000000001</c:v>
                </c:pt>
                <c:pt idx="738">
                  <c:v>0.61238800000000004</c:v>
                </c:pt>
                <c:pt idx="739">
                  <c:v>0.56569199999999997</c:v>
                </c:pt>
                <c:pt idx="740">
                  <c:v>0.54239499999999996</c:v>
                </c:pt>
                <c:pt idx="741">
                  <c:v>0.53934899999999997</c:v>
                </c:pt>
                <c:pt idx="742">
                  <c:v>0.564662</c:v>
                </c:pt>
                <c:pt idx="743">
                  <c:v>0.61741999999999997</c:v>
                </c:pt>
                <c:pt idx="744">
                  <c:v>0.670381</c:v>
                </c:pt>
                <c:pt idx="745">
                  <c:v>0.70516999999999996</c:v>
                </c:pt>
                <c:pt idx="746">
                  <c:v>0.71863999999999995</c:v>
                </c:pt>
                <c:pt idx="747">
                  <c:v>0.71500799999999998</c:v>
                </c:pt>
                <c:pt idx="748">
                  <c:v>0.68885799999999997</c:v>
                </c:pt>
                <c:pt idx="749">
                  <c:v>0.63944699999999999</c:v>
                </c:pt>
                <c:pt idx="750">
                  <c:v>0.58957300000000001</c:v>
                </c:pt>
                <c:pt idx="751">
                  <c:v>0.55976099999999995</c:v>
                </c:pt>
                <c:pt idx="752">
                  <c:v>0.56627300000000003</c:v>
                </c:pt>
                <c:pt idx="753">
                  <c:v>0.60150999999999999</c:v>
                </c:pt>
                <c:pt idx="754">
                  <c:v>0.65462699999999996</c:v>
                </c:pt>
                <c:pt idx="755">
                  <c:v>0.69772100000000004</c:v>
                </c:pt>
                <c:pt idx="756">
                  <c:v>0.71919500000000003</c:v>
                </c:pt>
                <c:pt idx="757">
                  <c:v>0.72333199999999997</c:v>
                </c:pt>
                <c:pt idx="758">
                  <c:v>0.70631699999999997</c:v>
                </c:pt>
                <c:pt idx="759">
                  <c:v>0.66540900000000003</c:v>
                </c:pt>
                <c:pt idx="760">
                  <c:v>0.61106499999999997</c:v>
                </c:pt>
                <c:pt idx="761">
                  <c:v>0.57162599999999997</c:v>
                </c:pt>
                <c:pt idx="762">
                  <c:v>0.561311</c:v>
                </c:pt>
                <c:pt idx="763">
                  <c:v>0.58687699999999998</c:v>
                </c:pt>
                <c:pt idx="764">
                  <c:v>0.63925299999999996</c:v>
                </c:pt>
                <c:pt idx="765">
                  <c:v>0.68964199999999998</c:v>
                </c:pt>
                <c:pt idx="766">
                  <c:v>0.71792900000000004</c:v>
                </c:pt>
                <c:pt idx="767">
                  <c:v>0.72859200000000002</c:v>
                </c:pt>
                <c:pt idx="768">
                  <c:v>0.72054300000000004</c:v>
                </c:pt>
                <c:pt idx="769">
                  <c:v>0.68766499999999997</c:v>
                </c:pt>
                <c:pt idx="770">
                  <c:v>0.63503500000000002</c:v>
                </c:pt>
                <c:pt idx="771">
                  <c:v>0.58761799999999997</c:v>
                </c:pt>
                <c:pt idx="772">
                  <c:v>0.56729300000000005</c:v>
                </c:pt>
                <c:pt idx="773">
                  <c:v>0.58098499999999997</c:v>
                </c:pt>
                <c:pt idx="774">
                  <c:v>0.62581799999999999</c:v>
                </c:pt>
                <c:pt idx="775">
                  <c:v>0.67858600000000002</c:v>
                </c:pt>
                <c:pt idx="776">
                  <c:v>0.71456200000000003</c:v>
                </c:pt>
                <c:pt idx="777">
                  <c:v>0.730437</c:v>
                </c:pt>
                <c:pt idx="778">
                  <c:v>0.73011000000000004</c:v>
                </c:pt>
                <c:pt idx="779">
                  <c:v>0.70744300000000004</c:v>
                </c:pt>
                <c:pt idx="780">
                  <c:v>0.66095800000000005</c:v>
                </c:pt>
                <c:pt idx="781">
                  <c:v>0.60785</c:v>
                </c:pt>
                <c:pt idx="782">
                  <c:v>0.57458200000000004</c:v>
                </c:pt>
                <c:pt idx="783">
                  <c:v>0.57208300000000001</c:v>
                </c:pt>
                <c:pt idx="784">
                  <c:v>0.60397000000000001</c:v>
                </c:pt>
                <c:pt idx="785">
                  <c:v>0.65605999999999998</c:v>
                </c:pt>
                <c:pt idx="786">
                  <c:v>0.69833999999999996</c:v>
                </c:pt>
                <c:pt idx="787">
                  <c:v>0.71871300000000005</c:v>
                </c:pt>
                <c:pt idx="788">
                  <c:v>0.71429200000000004</c:v>
                </c:pt>
                <c:pt idx="789">
                  <c:v>0.68150100000000002</c:v>
                </c:pt>
                <c:pt idx="790">
                  <c:v>0.63186200000000003</c:v>
                </c:pt>
                <c:pt idx="791">
                  <c:v>0.59695799999999999</c:v>
                </c:pt>
                <c:pt idx="792">
                  <c:v>0.60123000000000004</c:v>
                </c:pt>
                <c:pt idx="793">
                  <c:v>0.64139900000000005</c:v>
                </c:pt>
                <c:pt idx="794">
                  <c:v>0.68768300000000004</c:v>
                </c:pt>
                <c:pt idx="795">
                  <c:v>0.71808399999999994</c:v>
                </c:pt>
                <c:pt idx="796">
                  <c:v>0.72493099999999999</c:v>
                </c:pt>
                <c:pt idx="797">
                  <c:v>0.70397299999999996</c:v>
                </c:pt>
                <c:pt idx="798">
                  <c:v>0.65910100000000005</c:v>
                </c:pt>
                <c:pt idx="799">
                  <c:v>0.61395500000000003</c:v>
                </c:pt>
                <c:pt idx="800">
                  <c:v>0.60024</c:v>
                </c:pt>
                <c:pt idx="801">
                  <c:v>0.62565700000000002</c:v>
                </c:pt>
                <c:pt idx="802">
                  <c:v>0.67368099999999997</c:v>
                </c:pt>
                <c:pt idx="803">
                  <c:v>0.71267899999999995</c:v>
                </c:pt>
                <c:pt idx="804">
                  <c:v>0.73084099999999996</c:v>
                </c:pt>
                <c:pt idx="805">
                  <c:v>0.72393200000000002</c:v>
                </c:pt>
                <c:pt idx="806">
                  <c:v>0.68734600000000001</c:v>
                </c:pt>
                <c:pt idx="807">
                  <c:v>0.63678400000000002</c:v>
                </c:pt>
                <c:pt idx="808">
                  <c:v>0.60530300000000004</c:v>
                </c:pt>
                <c:pt idx="809">
                  <c:v>0.61679099999999998</c:v>
                </c:pt>
                <c:pt idx="810">
                  <c:v>0.66002799999999995</c:v>
                </c:pt>
                <c:pt idx="811">
                  <c:v>0.70414100000000002</c:v>
                </c:pt>
                <c:pt idx="812">
                  <c:v>0.729267</c:v>
                </c:pt>
                <c:pt idx="813">
                  <c:v>0.73168500000000003</c:v>
                </c:pt>
                <c:pt idx="814">
                  <c:v>0.70643699999999998</c:v>
                </c:pt>
                <c:pt idx="815">
                  <c:v>0.65905199999999997</c:v>
                </c:pt>
                <c:pt idx="816">
                  <c:v>0.61655099999999996</c:v>
                </c:pt>
                <c:pt idx="817">
                  <c:v>0.60442700000000005</c:v>
                </c:pt>
                <c:pt idx="818">
                  <c:v>0.63154600000000005</c:v>
                </c:pt>
                <c:pt idx="819">
                  <c:v>0.67538299999999996</c:v>
                </c:pt>
                <c:pt idx="820">
                  <c:v>0.70904100000000003</c:v>
                </c:pt>
                <c:pt idx="821">
                  <c:v>0.71852199999999999</c:v>
                </c:pt>
                <c:pt idx="822">
                  <c:v>0.697828</c:v>
                </c:pt>
                <c:pt idx="823">
                  <c:v>0.65582399999999996</c:v>
                </c:pt>
                <c:pt idx="824">
                  <c:v>0.628386</c:v>
                </c:pt>
                <c:pt idx="825">
                  <c:v>0.63843700000000003</c:v>
                </c:pt>
                <c:pt idx="826">
                  <c:v>0.67618199999999995</c:v>
                </c:pt>
                <c:pt idx="827">
                  <c:v>0.71017600000000003</c:v>
                </c:pt>
                <c:pt idx="828">
                  <c:v>0.72190799999999999</c:v>
                </c:pt>
                <c:pt idx="829">
                  <c:v>0.70300200000000002</c:v>
                </c:pt>
                <c:pt idx="830">
                  <c:v>0.66044199999999997</c:v>
                </c:pt>
                <c:pt idx="831">
                  <c:v>0.62506600000000001</c:v>
                </c:pt>
                <c:pt idx="832">
                  <c:v>0.63080800000000004</c:v>
                </c:pt>
                <c:pt idx="833">
                  <c:v>0.67070799999999997</c:v>
                </c:pt>
                <c:pt idx="834">
                  <c:v>0.70940700000000001</c:v>
                </c:pt>
                <c:pt idx="835">
                  <c:v>0.72722900000000001</c:v>
                </c:pt>
                <c:pt idx="836">
                  <c:v>0.71482199999999996</c:v>
                </c:pt>
                <c:pt idx="837">
                  <c:v>0.67685300000000004</c:v>
                </c:pt>
                <c:pt idx="838">
                  <c:v>0.63812500000000005</c:v>
                </c:pt>
                <c:pt idx="839">
                  <c:v>0.63129999999999997</c:v>
                </c:pt>
                <c:pt idx="840">
                  <c:v>0.66105899999999995</c:v>
                </c:pt>
                <c:pt idx="841">
                  <c:v>0.70137499999999997</c:v>
                </c:pt>
                <c:pt idx="842">
                  <c:v>0.72498200000000002</c:v>
                </c:pt>
                <c:pt idx="843">
                  <c:v>0.71831500000000004</c:v>
                </c:pt>
                <c:pt idx="844">
                  <c:v>0.68345800000000001</c:v>
                </c:pt>
                <c:pt idx="845">
                  <c:v>0.64283900000000005</c:v>
                </c:pt>
                <c:pt idx="846">
                  <c:v>0.63025500000000001</c:v>
                </c:pt>
                <c:pt idx="847">
                  <c:v>0.65751599999999999</c:v>
                </c:pt>
                <c:pt idx="848">
                  <c:v>0.69777900000000004</c:v>
                </c:pt>
                <c:pt idx="849">
                  <c:v>0.72061900000000001</c:v>
                </c:pt>
                <c:pt idx="850">
                  <c:v>0.71021299999999998</c:v>
                </c:pt>
                <c:pt idx="851">
                  <c:v>0.67583000000000004</c:v>
                </c:pt>
                <c:pt idx="852">
                  <c:v>0.65114099999999997</c:v>
                </c:pt>
                <c:pt idx="853">
                  <c:v>0.66135999999999995</c:v>
                </c:pt>
                <c:pt idx="854">
                  <c:v>0.69139600000000001</c:v>
                </c:pt>
                <c:pt idx="855">
                  <c:v>0.71169000000000004</c:v>
                </c:pt>
                <c:pt idx="856">
                  <c:v>0.70418499999999995</c:v>
                </c:pt>
                <c:pt idx="857">
                  <c:v>0.67313400000000001</c:v>
                </c:pt>
                <c:pt idx="858">
                  <c:v>0.65297899999999998</c:v>
                </c:pt>
                <c:pt idx="859">
                  <c:v>0.66613299999999998</c:v>
                </c:pt>
                <c:pt idx="860">
                  <c:v>0.69646699999999995</c:v>
                </c:pt>
                <c:pt idx="861">
                  <c:v>0.71482699999999999</c:v>
                </c:pt>
                <c:pt idx="862">
                  <c:v>0.70355500000000004</c:v>
                </c:pt>
                <c:pt idx="863">
                  <c:v>0.670458</c:v>
                </c:pt>
                <c:pt idx="864">
                  <c:v>0.64998699999999998</c:v>
                </c:pt>
                <c:pt idx="865">
                  <c:v>0.66440999999999995</c:v>
                </c:pt>
                <c:pt idx="866">
                  <c:v>0.69834499999999999</c:v>
                </c:pt>
                <c:pt idx="867">
                  <c:v>0.71776200000000001</c:v>
                </c:pt>
                <c:pt idx="868">
                  <c:v>0.70854899999999998</c:v>
                </c:pt>
                <c:pt idx="869">
                  <c:v>0.67683599999999999</c:v>
                </c:pt>
                <c:pt idx="870">
                  <c:v>0.65760200000000002</c:v>
                </c:pt>
                <c:pt idx="871">
                  <c:v>0.66960500000000001</c:v>
                </c:pt>
                <c:pt idx="872">
                  <c:v>0.69599999999999995</c:v>
                </c:pt>
                <c:pt idx="873">
                  <c:v>0.70702200000000004</c:v>
                </c:pt>
                <c:pt idx="874">
                  <c:v>0.69250800000000001</c:v>
                </c:pt>
                <c:pt idx="875">
                  <c:v>0.67498999999999998</c:v>
                </c:pt>
                <c:pt idx="876">
                  <c:v>0.68065500000000001</c:v>
                </c:pt>
                <c:pt idx="877">
                  <c:v>0.70206400000000002</c:v>
                </c:pt>
                <c:pt idx="878">
                  <c:v>0.71102299999999996</c:v>
                </c:pt>
                <c:pt idx="879">
                  <c:v>0.69323500000000005</c:v>
                </c:pt>
                <c:pt idx="880">
                  <c:v>0.67415999999999998</c:v>
                </c:pt>
                <c:pt idx="881">
                  <c:v>0.67729300000000003</c:v>
                </c:pt>
                <c:pt idx="882">
                  <c:v>0.69709699999999997</c:v>
                </c:pt>
                <c:pt idx="883">
                  <c:v>0.70611400000000002</c:v>
                </c:pt>
                <c:pt idx="884">
                  <c:v>0.69246600000000003</c:v>
                </c:pt>
                <c:pt idx="885">
                  <c:v>0.67461700000000002</c:v>
                </c:pt>
                <c:pt idx="886">
                  <c:v>0.68050999999999995</c:v>
                </c:pt>
                <c:pt idx="887">
                  <c:v>0.70104299999999997</c:v>
                </c:pt>
                <c:pt idx="888">
                  <c:v>0.70990200000000003</c:v>
                </c:pt>
                <c:pt idx="889">
                  <c:v>0.69491099999999995</c:v>
                </c:pt>
                <c:pt idx="890">
                  <c:v>0.67583199999999999</c:v>
                </c:pt>
                <c:pt idx="891">
                  <c:v>0.67914799999999997</c:v>
                </c:pt>
                <c:pt idx="892">
                  <c:v>0.69817899999999999</c:v>
                </c:pt>
                <c:pt idx="893">
                  <c:v>0.70420799999999995</c:v>
                </c:pt>
                <c:pt idx="894">
                  <c:v>0.69311500000000004</c:v>
                </c:pt>
                <c:pt idx="895">
                  <c:v>0.69032800000000005</c:v>
                </c:pt>
                <c:pt idx="896">
                  <c:v>0.70331399999999999</c:v>
                </c:pt>
                <c:pt idx="897">
                  <c:v>0.71042700000000003</c:v>
                </c:pt>
                <c:pt idx="898">
                  <c:v>0.69962400000000002</c:v>
                </c:pt>
                <c:pt idx="899">
                  <c:v>0.69088499999999997</c:v>
                </c:pt>
                <c:pt idx="900">
                  <c:v>0.69997100000000001</c:v>
                </c:pt>
                <c:pt idx="901">
                  <c:v>0.70937799999999995</c:v>
                </c:pt>
                <c:pt idx="902">
                  <c:v>0.70086199999999999</c:v>
                </c:pt>
                <c:pt idx="903">
                  <c:v>0.68796800000000002</c:v>
                </c:pt>
                <c:pt idx="904">
                  <c:v>0.69238599999999995</c:v>
                </c:pt>
                <c:pt idx="905">
                  <c:v>0.70775399999999999</c:v>
                </c:pt>
                <c:pt idx="906">
                  <c:v>0.706673</c:v>
                </c:pt>
                <c:pt idx="907">
                  <c:v>0.69384400000000002</c:v>
                </c:pt>
                <c:pt idx="908">
                  <c:v>0.69295899999999999</c:v>
                </c:pt>
                <c:pt idx="909">
                  <c:v>0.70480799999999999</c:v>
                </c:pt>
                <c:pt idx="910">
                  <c:v>0.70664300000000002</c:v>
                </c:pt>
                <c:pt idx="911">
                  <c:v>0.69955000000000001</c:v>
                </c:pt>
                <c:pt idx="912">
                  <c:v>0.70067299999999999</c:v>
                </c:pt>
                <c:pt idx="913">
                  <c:v>0.70447599999999999</c:v>
                </c:pt>
                <c:pt idx="914">
                  <c:v>0.69861499999999999</c:v>
                </c:pt>
                <c:pt idx="915">
                  <c:v>0.69781000000000004</c:v>
                </c:pt>
                <c:pt idx="916">
                  <c:v>0.70597299999999996</c:v>
                </c:pt>
                <c:pt idx="917">
                  <c:v>0.70560999999999996</c:v>
                </c:pt>
                <c:pt idx="918">
                  <c:v>0.69952000000000003</c:v>
                </c:pt>
                <c:pt idx="919">
                  <c:v>0.70402500000000001</c:v>
                </c:pt>
                <c:pt idx="920">
                  <c:v>0.71062199999999998</c:v>
                </c:pt>
                <c:pt idx="921">
                  <c:v>0.705731</c:v>
                </c:pt>
                <c:pt idx="922">
                  <c:v>0.69956700000000005</c:v>
                </c:pt>
                <c:pt idx="923">
                  <c:v>0.70314600000000005</c:v>
                </c:pt>
                <c:pt idx="924">
                  <c:v>0.70435499999999995</c:v>
                </c:pt>
                <c:pt idx="925">
                  <c:v>0.70250299999999999</c:v>
                </c:pt>
                <c:pt idx="926">
                  <c:v>0.705511</c:v>
                </c:pt>
                <c:pt idx="927">
                  <c:v>0.70488899999999999</c:v>
                </c:pt>
                <c:pt idx="928">
                  <c:v>0.70514600000000005</c:v>
                </c:pt>
                <c:pt idx="929">
                  <c:v>0.70945199999999997</c:v>
                </c:pt>
                <c:pt idx="930">
                  <c:v>0.70987900000000004</c:v>
                </c:pt>
                <c:pt idx="931">
                  <c:v>0.70886800000000005</c:v>
                </c:pt>
                <c:pt idx="932">
                  <c:v>0.71287100000000003</c:v>
                </c:pt>
                <c:pt idx="933">
                  <c:v>0.71265400000000001</c:v>
                </c:pt>
                <c:pt idx="934">
                  <c:v>0.70740199999999998</c:v>
                </c:pt>
                <c:pt idx="935">
                  <c:v>0.70891700000000002</c:v>
                </c:pt>
                <c:pt idx="936">
                  <c:v>0.71104800000000001</c:v>
                </c:pt>
                <c:pt idx="937">
                  <c:v>0.71474000000000004</c:v>
                </c:pt>
                <c:pt idx="938">
                  <c:v>0.71677500000000005</c:v>
                </c:pt>
                <c:pt idx="939">
                  <c:v>0.71772899999999995</c:v>
                </c:pt>
                <c:pt idx="940">
                  <c:v>0.71862800000000004</c:v>
                </c:pt>
                <c:pt idx="941">
                  <c:v>0.71938199999999997</c:v>
                </c:pt>
                <c:pt idx="942">
                  <c:v>0.718634</c:v>
                </c:pt>
                <c:pt idx="943">
                  <c:v>0.71936699999999998</c:v>
                </c:pt>
                <c:pt idx="944">
                  <c:v>0.71831999999999996</c:v>
                </c:pt>
                <c:pt idx="945">
                  <c:v>0.71943999999999997</c:v>
                </c:pt>
                <c:pt idx="946">
                  <c:v>0.720333</c:v>
                </c:pt>
                <c:pt idx="947">
                  <c:v>0.72125499999999998</c:v>
                </c:pt>
                <c:pt idx="948">
                  <c:v>0.72238599999999997</c:v>
                </c:pt>
                <c:pt idx="949">
                  <c:v>0.72479700000000002</c:v>
                </c:pt>
                <c:pt idx="950">
                  <c:v>0.72557499999999997</c:v>
                </c:pt>
                <c:pt idx="951">
                  <c:v>0.72604299999999999</c:v>
                </c:pt>
                <c:pt idx="952">
                  <c:v>0.72692599999999996</c:v>
                </c:pt>
                <c:pt idx="953">
                  <c:v>0.72512900000000002</c:v>
                </c:pt>
                <c:pt idx="954">
                  <c:v>0.72528000000000004</c:v>
                </c:pt>
                <c:pt idx="955">
                  <c:v>0.72711099999999995</c:v>
                </c:pt>
                <c:pt idx="956">
                  <c:v>0.73044100000000001</c:v>
                </c:pt>
                <c:pt idx="957">
                  <c:v>0.73290999999999995</c:v>
                </c:pt>
                <c:pt idx="958">
                  <c:v>0.73361500000000002</c:v>
                </c:pt>
                <c:pt idx="959">
                  <c:v>0.73378299999999996</c:v>
                </c:pt>
                <c:pt idx="960">
                  <c:v>0.73331900000000005</c:v>
                </c:pt>
                <c:pt idx="961">
                  <c:v>0.73399800000000004</c:v>
                </c:pt>
                <c:pt idx="962">
                  <c:v>0.73541199999999995</c:v>
                </c:pt>
                <c:pt idx="963">
                  <c:v>0.73830300000000004</c:v>
                </c:pt>
                <c:pt idx="964">
                  <c:v>0.73999099999999995</c:v>
                </c:pt>
                <c:pt idx="965">
                  <c:v>0.74024699999999999</c:v>
                </c:pt>
                <c:pt idx="966">
                  <c:v>0.73974399999999996</c:v>
                </c:pt>
                <c:pt idx="967">
                  <c:v>0.73924299999999998</c:v>
                </c:pt>
                <c:pt idx="968">
                  <c:v>0.739255</c:v>
                </c:pt>
                <c:pt idx="969">
                  <c:v>0.741452</c:v>
                </c:pt>
                <c:pt idx="970">
                  <c:v>0.74641100000000005</c:v>
                </c:pt>
                <c:pt idx="971">
                  <c:v>0.74906600000000001</c:v>
                </c:pt>
                <c:pt idx="972">
                  <c:v>0.74877300000000002</c:v>
                </c:pt>
                <c:pt idx="973">
                  <c:v>0.74810299999999996</c:v>
                </c:pt>
                <c:pt idx="974">
                  <c:v>0.74570199999999998</c:v>
                </c:pt>
                <c:pt idx="975">
                  <c:v>0.74620699999999995</c:v>
                </c:pt>
                <c:pt idx="976">
                  <c:v>0.74717900000000004</c:v>
                </c:pt>
                <c:pt idx="977">
                  <c:v>0.74954100000000001</c:v>
                </c:pt>
                <c:pt idx="978">
                  <c:v>0.74798399999999998</c:v>
                </c:pt>
                <c:pt idx="979">
                  <c:v>0.74829699999999999</c:v>
                </c:pt>
                <c:pt idx="980">
                  <c:v>0.74874099999999999</c:v>
                </c:pt>
                <c:pt idx="981">
                  <c:v>0.751857</c:v>
                </c:pt>
                <c:pt idx="982">
                  <c:v>0.75226400000000004</c:v>
                </c:pt>
                <c:pt idx="983">
                  <c:v>0.75138300000000002</c:v>
                </c:pt>
                <c:pt idx="984">
                  <c:v>0.75016400000000005</c:v>
                </c:pt>
                <c:pt idx="985">
                  <c:v>0.74487400000000004</c:v>
                </c:pt>
                <c:pt idx="986">
                  <c:v>0.73815299999999995</c:v>
                </c:pt>
                <c:pt idx="987">
                  <c:v>0.73364200000000002</c:v>
                </c:pt>
                <c:pt idx="988">
                  <c:v>0.72985999999999995</c:v>
                </c:pt>
                <c:pt idx="989">
                  <c:v>0.72545199999999999</c:v>
                </c:pt>
                <c:pt idx="990">
                  <c:v>0.72457300000000002</c:v>
                </c:pt>
                <c:pt idx="991">
                  <c:v>0.72181600000000001</c:v>
                </c:pt>
                <c:pt idx="992">
                  <c:v>0.72300500000000001</c:v>
                </c:pt>
                <c:pt idx="993">
                  <c:v>0.72156699999999996</c:v>
                </c:pt>
                <c:pt idx="994">
                  <c:v>0.72444699999999995</c:v>
                </c:pt>
                <c:pt idx="995">
                  <c:v>0.72402699999999998</c:v>
                </c:pt>
                <c:pt idx="996">
                  <c:v>0.71900399999999998</c:v>
                </c:pt>
                <c:pt idx="997">
                  <c:v>0.71441100000000002</c:v>
                </c:pt>
                <c:pt idx="998">
                  <c:v>0.71321900000000005</c:v>
                </c:pt>
                <c:pt idx="999">
                  <c:v>0.71168299999999995</c:v>
                </c:pt>
                <c:pt idx="1000">
                  <c:v>0.71063100000000001</c:v>
                </c:pt>
                <c:pt idx="1001">
                  <c:v>0.70989500000000005</c:v>
                </c:pt>
                <c:pt idx="1002">
                  <c:v>0.70893099999999998</c:v>
                </c:pt>
                <c:pt idx="1003">
                  <c:v>0.71011299999999999</c:v>
                </c:pt>
                <c:pt idx="1004">
                  <c:v>0.71173299999999995</c:v>
                </c:pt>
                <c:pt idx="1005">
                  <c:v>0.711202</c:v>
                </c:pt>
                <c:pt idx="1006">
                  <c:v>0.70810799999999996</c:v>
                </c:pt>
                <c:pt idx="1007">
                  <c:v>0.70507699999999995</c:v>
                </c:pt>
                <c:pt idx="1008">
                  <c:v>0.70364199999999999</c:v>
                </c:pt>
                <c:pt idx="1009">
                  <c:v>0.69708199999999998</c:v>
                </c:pt>
                <c:pt idx="1010">
                  <c:v>0.69739399999999996</c:v>
                </c:pt>
                <c:pt idx="1011">
                  <c:v>0.70148600000000005</c:v>
                </c:pt>
                <c:pt idx="1012">
                  <c:v>0.69848600000000005</c:v>
                </c:pt>
                <c:pt idx="1013">
                  <c:v>0.69366099999999997</c:v>
                </c:pt>
                <c:pt idx="1014">
                  <c:v>0.696214</c:v>
                </c:pt>
                <c:pt idx="1015">
                  <c:v>0.69659599999999999</c:v>
                </c:pt>
                <c:pt idx="1016">
                  <c:v>0.69165699999999997</c:v>
                </c:pt>
                <c:pt idx="1017">
                  <c:v>0.69010000000000005</c:v>
                </c:pt>
                <c:pt idx="1018">
                  <c:v>0.69383600000000001</c:v>
                </c:pt>
                <c:pt idx="1019">
                  <c:v>0.68903400000000004</c:v>
                </c:pt>
                <c:pt idx="1020">
                  <c:v>0.68284</c:v>
                </c:pt>
                <c:pt idx="1021">
                  <c:v>0.67869400000000002</c:v>
                </c:pt>
                <c:pt idx="1022">
                  <c:v>0.68338200000000004</c:v>
                </c:pt>
                <c:pt idx="1023">
                  <c:v>0.68595799999999996</c:v>
                </c:pt>
                <c:pt idx="1024">
                  <c:v>0.68741099999999999</c:v>
                </c:pt>
                <c:pt idx="1025">
                  <c:v>0.67166800000000004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489728"/>
        <c:axId val="60491648"/>
      </c:scatterChart>
      <c:valAx>
        <c:axId val="60489728"/>
        <c:scaling>
          <c:orientation val="minMax"/>
          <c:max val="4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0491648"/>
        <c:crosses val="autoZero"/>
        <c:crossBetween val="midCat"/>
      </c:valAx>
      <c:valAx>
        <c:axId val="60491648"/>
        <c:scaling>
          <c:orientation val="minMax"/>
          <c:max val="0.8"/>
          <c:min val="0.5"/>
        </c:scaling>
        <c:delete val="1"/>
        <c:axPos val="l"/>
        <c:numFmt formatCode="General" sourceLinked="1"/>
        <c:majorTickMark val="out"/>
        <c:minorTickMark val="none"/>
        <c:tickLblPos val="nextTo"/>
        <c:crossAx val="6048972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 b="0">
          <a:solidFill>
            <a:schemeClr val="bg2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50240594925633"/>
          <c:y val="2.5636482939632547E-2"/>
          <c:w val="0.82058092738407695"/>
          <c:h val="0.75359908561494415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Sheet3!$F$2:$F$13</c:f>
              <c:numCache>
                <c:formatCode>General</c:formatCode>
                <c:ptCount val="12"/>
                <c:pt idx="0">
                  <c:v>0.6</c:v>
                </c:pt>
                <c:pt idx="1">
                  <c:v>0.70471698113207537</c:v>
                </c:pt>
                <c:pt idx="2">
                  <c:v>1.4434782608695658</c:v>
                </c:pt>
                <c:pt idx="3">
                  <c:v>1.7172413793103445</c:v>
                </c:pt>
                <c:pt idx="4">
                  <c:v>2.0750000000000011</c:v>
                </c:pt>
                <c:pt idx="5">
                  <c:v>2.4292682926829228</c:v>
                </c:pt>
                <c:pt idx="6">
                  <c:v>2.8730769230769169</c:v>
                </c:pt>
                <c:pt idx="7">
                  <c:v>3.5571428571428578</c:v>
                </c:pt>
                <c:pt idx="8">
                  <c:v>4.1499999999999888</c:v>
                </c:pt>
                <c:pt idx="9">
                  <c:v>4.9799999999999676</c:v>
                </c:pt>
                <c:pt idx="10">
                  <c:v>5.8100000000000307</c:v>
                </c:pt>
                <c:pt idx="11">
                  <c:v>7.1142857142857157</c:v>
                </c:pt>
              </c:numCache>
            </c:numRef>
          </c:xVal>
          <c:yVal>
            <c:numRef>
              <c:f>Sheet3!$I$2:$I$13</c:f>
              <c:numCache>
                <c:formatCode>0%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0.93863268952607737</c:v>
                </c:pt>
                <c:pt idx="3">
                  <c:v>0.90609564411326071</c:v>
                </c:pt>
                <c:pt idx="4">
                  <c:v>0.82443116427160801</c:v>
                </c:pt>
                <c:pt idx="5">
                  <c:v>0.71712149641524903</c:v>
                </c:pt>
                <c:pt idx="6">
                  <c:v>0.55891888745090856</c:v>
                </c:pt>
                <c:pt idx="7">
                  <c:v>0.42277447639348564</c:v>
                </c:pt>
                <c:pt idx="8">
                  <c:v>0.28345394456958339</c:v>
                </c:pt>
                <c:pt idx="9">
                  <c:v>0.15053491381819653</c:v>
                </c:pt>
                <c:pt idx="10">
                  <c:v>7.794986274501034E-2</c:v>
                </c:pt>
                <c:pt idx="11">
                  <c:v>3.500450053065926E-2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Sheet3!$P$1</c:f>
              <c:strCache>
                <c:ptCount val="1"/>
                <c:pt idx="0">
                  <c:v>lp/mm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Sheet3!$P$2:$P$46</c:f>
              <c:numCache>
                <c:formatCode>General</c:formatCode>
                <c:ptCount val="4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6.666666666666667</c:v>
                </c:pt>
                <c:pt idx="4">
                  <c:v>6.666666666666667</c:v>
                </c:pt>
                <c:pt idx="5">
                  <c:v>6.666666666666667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3.3333333333333335</c:v>
                </c:pt>
                <c:pt idx="10">
                  <c:v>3.3333333333333335</c:v>
                </c:pt>
                <c:pt idx="11">
                  <c:v>3.3333333333333335</c:v>
                </c:pt>
                <c:pt idx="12">
                  <c:v>2.5</c:v>
                </c:pt>
                <c:pt idx="13">
                  <c:v>2.5</c:v>
                </c:pt>
                <c:pt idx="14">
                  <c:v>2.5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1.6666666666666667</c:v>
                </c:pt>
                <c:pt idx="19">
                  <c:v>1.6666666666666667</c:v>
                </c:pt>
                <c:pt idx="20">
                  <c:v>1.6666666666666667</c:v>
                </c:pt>
                <c:pt idx="21">
                  <c:v>1.4285714285714286</c:v>
                </c:pt>
                <c:pt idx="22">
                  <c:v>1.4285714285714286</c:v>
                </c:pt>
                <c:pt idx="23">
                  <c:v>1.4285714285714286</c:v>
                </c:pt>
                <c:pt idx="24">
                  <c:v>1.25</c:v>
                </c:pt>
                <c:pt idx="25">
                  <c:v>1.25</c:v>
                </c:pt>
                <c:pt idx="26">
                  <c:v>1.25</c:v>
                </c:pt>
                <c:pt idx="27">
                  <c:v>1.1111111111111112</c:v>
                </c:pt>
                <c:pt idx="28">
                  <c:v>1.1111111111111112</c:v>
                </c:pt>
                <c:pt idx="29">
                  <c:v>1.1111111111111112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0.90909090909090906</c:v>
                </c:pt>
                <c:pt idx="34">
                  <c:v>0.90909090909090906</c:v>
                </c:pt>
                <c:pt idx="35">
                  <c:v>0.90909090909090906</c:v>
                </c:pt>
                <c:pt idx="36">
                  <c:v>0.83333333333333337</c:v>
                </c:pt>
                <c:pt idx="37">
                  <c:v>0.83333333333333337</c:v>
                </c:pt>
                <c:pt idx="38">
                  <c:v>0.83333333333333337</c:v>
                </c:pt>
                <c:pt idx="39">
                  <c:v>0.76923076923076927</c:v>
                </c:pt>
                <c:pt idx="40">
                  <c:v>0.76923076923076927</c:v>
                </c:pt>
                <c:pt idx="41">
                  <c:v>0.76923076923076927</c:v>
                </c:pt>
                <c:pt idx="42">
                  <c:v>0.7142857142857143</c:v>
                </c:pt>
                <c:pt idx="43">
                  <c:v>0.7142857142857143</c:v>
                </c:pt>
                <c:pt idx="44">
                  <c:v>0.7142857142857143</c:v>
                </c:pt>
              </c:numCache>
            </c:numRef>
          </c:xVal>
          <c:yVal>
            <c:numRef>
              <c:f>Sheet3!$Q$2:$Q$46</c:f>
              <c:numCache>
                <c:formatCode>General</c:formatCode>
                <c:ptCount val="45"/>
                <c:pt idx="0">
                  <c:v>1</c:v>
                </c:pt>
                <c:pt idx="1">
                  <c:v>1.02</c:v>
                </c:pt>
                <c:pt idx="2">
                  <c:v>1</c:v>
                </c:pt>
                <c:pt idx="3">
                  <c:v>1</c:v>
                </c:pt>
                <c:pt idx="4">
                  <c:v>1.02</c:v>
                </c:pt>
                <c:pt idx="5">
                  <c:v>1</c:v>
                </c:pt>
                <c:pt idx="6">
                  <c:v>1</c:v>
                </c:pt>
                <c:pt idx="7">
                  <c:v>1.02</c:v>
                </c:pt>
                <c:pt idx="8">
                  <c:v>1</c:v>
                </c:pt>
                <c:pt idx="9">
                  <c:v>1</c:v>
                </c:pt>
                <c:pt idx="10">
                  <c:v>1.02</c:v>
                </c:pt>
                <c:pt idx="11">
                  <c:v>1</c:v>
                </c:pt>
                <c:pt idx="12">
                  <c:v>1</c:v>
                </c:pt>
                <c:pt idx="13">
                  <c:v>1.02</c:v>
                </c:pt>
                <c:pt idx="14">
                  <c:v>1</c:v>
                </c:pt>
                <c:pt idx="15">
                  <c:v>1</c:v>
                </c:pt>
                <c:pt idx="16">
                  <c:v>1.02</c:v>
                </c:pt>
                <c:pt idx="17">
                  <c:v>1</c:v>
                </c:pt>
                <c:pt idx="18">
                  <c:v>1</c:v>
                </c:pt>
                <c:pt idx="19">
                  <c:v>1.02</c:v>
                </c:pt>
                <c:pt idx="20">
                  <c:v>1</c:v>
                </c:pt>
                <c:pt idx="21">
                  <c:v>1</c:v>
                </c:pt>
                <c:pt idx="22">
                  <c:v>1.02</c:v>
                </c:pt>
                <c:pt idx="23">
                  <c:v>1</c:v>
                </c:pt>
                <c:pt idx="24">
                  <c:v>1</c:v>
                </c:pt>
                <c:pt idx="25">
                  <c:v>1.02</c:v>
                </c:pt>
                <c:pt idx="26">
                  <c:v>1</c:v>
                </c:pt>
                <c:pt idx="27">
                  <c:v>1</c:v>
                </c:pt>
                <c:pt idx="28">
                  <c:v>1.02</c:v>
                </c:pt>
                <c:pt idx="29">
                  <c:v>1</c:v>
                </c:pt>
                <c:pt idx="30">
                  <c:v>1</c:v>
                </c:pt>
                <c:pt idx="31">
                  <c:v>1.02</c:v>
                </c:pt>
                <c:pt idx="32">
                  <c:v>1</c:v>
                </c:pt>
                <c:pt idx="33">
                  <c:v>1</c:v>
                </c:pt>
                <c:pt idx="34">
                  <c:v>1.02</c:v>
                </c:pt>
                <c:pt idx="35">
                  <c:v>1</c:v>
                </c:pt>
                <c:pt idx="36">
                  <c:v>1</c:v>
                </c:pt>
                <c:pt idx="37">
                  <c:v>1.02</c:v>
                </c:pt>
                <c:pt idx="38">
                  <c:v>1</c:v>
                </c:pt>
                <c:pt idx="39">
                  <c:v>1</c:v>
                </c:pt>
                <c:pt idx="40">
                  <c:v>1.02</c:v>
                </c:pt>
                <c:pt idx="41">
                  <c:v>1</c:v>
                </c:pt>
                <c:pt idx="42">
                  <c:v>1</c:v>
                </c:pt>
                <c:pt idx="43">
                  <c:v>1.02</c:v>
                </c:pt>
                <c:pt idx="44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521088"/>
        <c:axId val="60523264"/>
      </c:scatterChart>
      <c:valAx>
        <c:axId val="60521088"/>
        <c:scaling>
          <c:orientation val="minMax"/>
          <c:max val="7.113999999999999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Spatial frequency (lp/mm)</a:t>
                </a:r>
              </a:p>
            </c:rich>
          </c:tx>
          <c:layout>
            <c:manualLayout>
              <c:xMode val="edge"/>
              <c:yMode val="edge"/>
              <c:x val="0.32749081364829397"/>
              <c:y val="0.93175160396617085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crossAx val="60523264"/>
        <c:crosses val="autoZero"/>
        <c:crossBetween val="midCat"/>
      </c:valAx>
      <c:valAx>
        <c:axId val="60523264"/>
        <c:scaling>
          <c:orientation val="minMax"/>
          <c:max val="1.02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MTF</a:t>
                </a:r>
              </a:p>
            </c:rich>
          </c:tx>
          <c:layout>
            <c:manualLayout>
              <c:xMode val="edge"/>
              <c:yMode val="edge"/>
              <c:x val="1.3982939632545932E-3"/>
              <c:y val="0.34758275007290762"/>
            </c:manualLayout>
          </c:layout>
          <c:overlay val="0"/>
        </c:title>
        <c:numFmt formatCode="0%" sourceLinked="1"/>
        <c:majorTickMark val="in"/>
        <c:minorTickMark val="in"/>
        <c:tickLblPos val="nextTo"/>
        <c:crossAx val="60521088"/>
        <c:crosses val="autoZero"/>
        <c:crossBetween val="midCat"/>
        <c:minorUnit val="0.1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0">
          <a:solidFill>
            <a:schemeClr val="bg2"/>
          </a:solidFill>
          <a:latin typeface="+mj-lt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821873202772396E-2"/>
          <c:y val="0"/>
          <c:w val="0.89035625359445525"/>
          <c:h val="0.77375690107702055"/>
        </c:manualLayout>
      </c:layout>
      <c:areaChart>
        <c:grouping val="standar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>
              <a:innerShdw blurRad="114300">
                <a:schemeClr val="accent1"/>
              </a:innerShdw>
            </a:effectLst>
          </c:spPr>
          <c:cat>
            <c:numRef>
              <c:f>Sheet1!$D$81:$D$260</c:f>
              <c:numCache>
                <c:formatCode>0.00</c:formatCode>
                <c:ptCount val="180"/>
                <c:pt idx="0">
                  <c:v>0</c:v>
                </c:pt>
                <c:pt idx="1">
                  <c:v>1.1764705882352955E-2</c:v>
                </c:pt>
                <c:pt idx="2">
                  <c:v>2.352941176470591E-2</c:v>
                </c:pt>
                <c:pt idx="3">
                  <c:v>3.5294117647058865E-2</c:v>
                </c:pt>
                <c:pt idx="4">
                  <c:v>4.705882352941182E-2</c:v>
                </c:pt>
                <c:pt idx="5">
                  <c:v>5.8823529411764774E-2</c:v>
                </c:pt>
                <c:pt idx="6">
                  <c:v>7.0588235294117729E-2</c:v>
                </c:pt>
                <c:pt idx="7">
                  <c:v>8.2352941176470684E-2</c:v>
                </c:pt>
                <c:pt idx="8">
                  <c:v>9.4117647058823639E-2</c:v>
                </c:pt>
                <c:pt idx="9">
                  <c:v>0.10588235294117659</c:v>
                </c:pt>
                <c:pt idx="10">
                  <c:v>0.11764705882352955</c:v>
                </c:pt>
                <c:pt idx="11">
                  <c:v>0.1294117647058825</c:v>
                </c:pt>
                <c:pt idx="12">
                  <c:v>0.14117647058823546</c:v>
                </c:pt>
                <c:pt idx="13">
                  <c:v>0.15294117647058841</c:v>
                </c:pt>
                <c:pt idx="14">
                  <c:v>0.16470588235294137</c:v>
                </c:pt>
                <c:pt idx="15">
                  <c:v>0.17647058823529435</c:v>
                </c:pt>
                <c:pt idx="16">
                  <c:v>0.18823529411764728</c:v>
                </c:pt>
                <c:pt idx="17">
                  <c:v>0.20000000000000026</c:v>
                </c:pt>
                <c:pt idx="18">
                  <c:v>0.21176470588235319</c:v>
                </c:pt>
                <c:pt idx="19">
                  <c:v>0.22352941176470617</c:v>
                </c:pt>
                <c:pt idx="20">
                  <c:v>0.2352941176470591</c:v>
                </c:pt>
                <c:pt idx="21">
                  <c:v>0.24705882352941208</c:v>
                </c:pt>
                <c:pt idx="22">
                  <c:v>0.25882352941176501</c:v>
                </c:pt>
                <c:pt idx="23">
                  <c:v>0.27058823529411796</c:v>
                </c:pt>
                <c:pt idx="24">
                  <c:v>0.28235294117647092</c:v>
                </c:pt>
                <c:pt idx="25">
                  <c:v>0.29411764705882387</c:v>
                </c:pt>
                <c:pt idx="26">
                  <c:v>0.30588235294117683</c:v>
                </c:pt>
                <c:pt idx="27">
                  <c:v>0.31764705882352978</c:v>
                </c:pt>
                <c:pt idx="28">
                  <c:v>0.32941176470588274</c:v>
                </c:pt>
                <c:pt idx="29">
                  <c:v>0.34117647058823569</c:v>
                </c:pt>
                <c:pt idx="30">
                  <c:v>0.3529411764705887</c:v>
                </c:pt>
                <c:pt idx="31">
                  <c:v>0.3647058823529416</c:v>
                </c:pt>
                <c:pt idx="32">
                  <c:v>0.37647058823529456</c:v>
                </c:pt>
                <c:pt idx="33">
                  <c:v>0.38823529411764751</c:v>
                </c:pt>
                <c:pt idx="34">
                  <c:v>0.40000000000000052</c:v>
                </c:pt>
                <c:pt idx="35">
                  <c:v>0.41176470588235342</c:v>
                </c:pt>
                <c:pt idx="36">
                  <c:v>0.42352941176470638</c:v>
                </c:pt>
                <c:pt idx="37">
                  <c:v>0.43529411764705933</c:v>
                </c:pt>
                <c:pt idx="38">
                  <c:v>0.44705882352941234</c:v>
                </c:pt>
                <c:pt idx="39">
                  <c:v>0.45882352941176524</c:v>
                </c:pt>
                <c:pt idx="40">
                  <c:v>0.4705882352941182</c:v>
                </c:pt>
                <c:pt idx="41">
                  <c:v>0.48235294117647115</c:v>
                </c:pt>
                <c:pt idx="42">
                  <c:v>0.49411764705882416</c:v>
                </c:pt>
                <c:pt idx="43">
                  <c:v>0.505882352941177</c:v>
                </c:pt>
                <c:pt idx="44">
                  <c:v>0.51764705882353002</c:v>
                </c:pt>
                <c:pt idx="45">
                  <c:v>0.52941176470588303</c:v>
                </c:pt>
                <c:pt idx="46">
                  <c:v>0.54117647058823592</c:v>
                </c:pt>
                <c:pt idx="47">
                  <c:v>0.55294117647058882</c:v>
                </c:pt>
                <c:pt idx="48">
                  <c:v>0.56470588235294183</c:v>
                </c:pt>
                <c:pt idx="49">
                  <c:v>0.57647058823529485</c:v>
                </c:pt>
                <c:pt idx="50">
                  <c:v>0.58823529411764774</c:v>
                </c:pt>
                <c:pt idx="51">
                  <c:v>0.60000000000000064</c:v>
                </c:pt>
                <c:pt idx="52">
                  <c:v>0.61176470588235365</c:v>
                </c:pt>
                <c:pt idx="53">
                  <c:v>0.62352941176470666</c:v>
                </c:pt>
                <c:pt idx="54">
                  <c:v>0.63529411764705956</c:v>
                </c:pt>
                <c:pt idx="55">
                  <c:v>0.64705882352941246</c:v>
                </c:pt>
                <c:pt idx="56">
                  <c:v>0.65882352941176547</c:v>
                </c:pt>
                <c:pt idx="57">
                  <c:v>0.67058823529411837</c:v>
                </c:pt>
                <c:pt idx="58">
                  <c:v>0.68235294117647138</c:v>
                </c:pt>
                <c:pt idx="59">
                  <c:v>0.69411764705882428</c:v>
                </c:pt>
                <c:pt idx="60">
                  <c:v>0.7058823529411774</c:v>
                </c:pt>
                <c:pt idx="61">
                  <c:v>0.7176470588235303</c:v>
                </c:pt>
                <c:pt idx="62">
                  <c:v>0.7294117647058832</c:v>
                </c:pt>
                <c:pt idx="63">
                  <c:v>0.74117647058823621</c:v>
                </c:pt>
                <c:pt idx="64">
                  <c:v>0.75294117647058911</c:v>
                </c:pt>
                <c:pt idx="65">
                  <c:v>0.76470588235294201</c:v>
                </c:pt>
                <c:pt idx="66">
                  <c:v>0.77647058823529502</c:v>
                </c:pt>
                <c:pt idx="67">
                  <c:v>0.78823529411764792</c:v>
                </c:pt>
                <c:pt idx="68">
                  <c:v>0.80000000000000104</c:v>
                </c:pt>
                <c:pt idx="69">
                  <c:v>0.81176470588235394</c:v>
                </c:pt>
                <c:pt idx="70">
                  <c:v>0.82352941176470684</c:v>
                </c:pt>
                <c:pt idx="71">
                  <c:v>0.83529411764705985</c:v>
                </c:pt>
                <c:pt idx="72">
                  <c:v>0.84705882352941275</c:v>
                </c:pt>
                <c:pt idx="73">
                  <c:v>0.85882352941176565</c:v>
                </c:pt>
                <c:pt idx="74">
                  <c:v>0.87058823529411866</c:v>
                </c:pt>
                <c:pt idx="75">
                  <c:v>0.88235294117647156</c:v>
                </c:pt>
                <c:pt idx="76">
                  <c:v>0.89411764705882468</c:v>
                </c:pt>
                <c:pt idx="77">
                  <c:v>0.90588235294117758</c:v>
                </c:pt>
                <c:pt idx="78">
                  <c:v>0.91764705882353048</c:v>
                </c:pt>
                <c:pt idx="79">
                  <c:v>0.92941176470588349</c:v>
                </c:pt>
                <c:pt idx="80">
                  <c:v>0.94117647058823639</c:v>
                </c:pt>
                <c:pt idx="81">
                  <c:v>0.95294117647058929</c:v>
                </c:pt>
                <c:pt idx="82">
                  <c:v>0.9647058823529423</c:v>
                </c:pt>
                <c:pt idx="83">
                  <c:v>0.9764705882352952</c:v>
                </c:pt>
                <c:pt idx="84">
                  <c:v>0.98823529411764832</c:v>
                </c:pt>
                <c:pt idx="85">
                  <c:v>1.0000000000000011</c:v>
                </c:pt>
                <c:pt idx="86">
                  <c:v>1.011764705882354</c:v>
                </c:pt>
                <c:pt idx="87">
                  <c:v>1.0235294117647071</c:v>
                </c:pt>
                <c:pt idx="88">
                  <c:v>1.03529411764706</c:v>
                </c:pt>
                <c:pt idx="89">
                  <c:v>1.0470588235294129</c:v>
                </c:pt>
                <c:pt idx="90">
                  <c:v>1.0588235294117661</c:v>
                </c:pt>
                <c:pt idx="91">
                  <c:v>1.070588235294119</c:v>
                </c:pt>
                <c:pt idx="92">
                  <c:v>1.0823529411764718</c:v>
                </c:pt>
                <c:pt idx="93">
                  <c:v>1.0941176470588247</c:v>
                </c:pt>
                <c:pt idx="94">
                  <c:v>1.1058823529411776</c:v>
                </c:pt>
                <c:pt idx="95">
                  <c:v>1.1176470588235308</c:v>
                </c:pt>
                <c:pt idx="96">
                  <c:v>1.1294117647058837</c:v>
                </c:pt>
                <c:pt idx="97">
                  <c:v>1.1411764705882366</c:v>
                </c:pt>
                <c:pt idx="98">
                  <c:v>1.1529411764705897</c:v>
                </c:pt>
                <c:pt idx="99">
                  <c:v>1.1647058823529426</c:v>
                </c:pt>
                <c:pt idx="100">
                  <c:v>1.1764705882352955</c:v>
                </c:pt>
                <c:pt idx="101">
                  <c:v>1.1882352941176484</c:v>
                </c:pt>
                <c:pt idx="102">
                  <c:v>1.2000000000000013</c:v>
                </c:pt>
                <c:pt idx="103">
                  <c:v>1.2117647058823544</c:v>
                </c:pt>
                <c:pt idx="104">
                  <c:v>1.2235294117647073</c:v>
                </c:pt>
                <c:pt idx="105">
                  <c:v>1.2352941176470602</c:v>
                </c:pt>
                <c:pt idx="106">
                  <c:v>1.2470588235294133</c:v>
                </c:pt>
                <c:pt idx="107">
                  <c:v>1.2588235294117662</c:v>
                </c:pt>
                <c:pt idx="108">
                  <c:v>1.2705882352941191</c:v>
                </c:pt>
                <c:pt idx="109">
                  <c:v>1.282352941176472</c:v>
                </c:pt>
                <c:pt idx="110">
                  <c:v>1.2941176470588249</c:v>
                </c:pt>
                <c:pt idx="111">
                  <c:v>1.305882352941178</c:v>
                </c:pt>
                <c:pt idx="112">
                  <c:v>1.3176470588235309</c:v>
                </c:pt>
                <c:pt idx="113">
                  <c:v>1.3294117647058838</c:v>
                </c:pt>
                <c:pt idx="114">
                  <c:v>1.3411764705882367</c:v>
                </c:pt>
                <c:pt idx="115">
                  <c:v>1.3529411764705899</c:v>
                </c:pt>
                <c:pt idx="116">
                  <c:v>1.3647058823529428</c:v>
                </c:pt>
                <c:pt idx="117">
                  <c:v>1.3764705882352957</c:v>
                </c:pt>
                <c:pt idx="118">
                  <c:v>1.3882352941176486</c:v>
                </c:pt>
                <c:pt idx="119">
                  <c:v>1.4000000000000015</c:v>
                </c:pt>
                <c:pt idx="120">
                  <c:v>1.4117647058823548</c:v>
                </c:pt>
                <c:pt idx="121">
                  <c:v>1.4235294117647077</c:v>
                </c:pt>
                <c:pt idx="122">
                  <c:v>1.4352941176470606</c:v>
                </c:pt>
                <c:pt idx="123">
                  <c:v>1.4470588235294135</c:v>
                </c:pt>
                <c:pt idx="124">
                  <c:v>1.4588235294117664</c:v>
                </c:pt>
                <c:pt idx="125">
                  <c:v>1.4705882352941193</c:v>
                </c:pt>
                <c:pt idx="126">
                  <c:v>1.4823529411764724</c:v>
                </c:pt>
                <c:pt idx="127">
                  <c:v>1.4941176470588253</c:v>
                </c:pt>
                <c:pt idx="128">
                  <c:v>1.5058823529411782</c:v>
                </c:pt>
                <c:pt idx="129">
                  <c:v>1.5176470588235311</c:v>
                </c:pt>
                <c:pt idx="130">
                  <c:v>1.529411764705884</c:v>
                </c:pt>
                <c:pt idx="131">
                  <c:v>1.5411764705882371</c:v>
                </c:pt>
                <c:pt idx="132">
                  <c:v>1.55294117647059</c:v>
                </c:pt>
                <c:pt idx="133">
                  <c:v>1.5647058823529429</c:v>
                </c:pt>
                <c:pt idx="134">
                  <c:v>1.5764705882352958</c:v>
                </c:pt>
                <c:pt idx="135">
                  <c:v>1.5882352941176487</c:v>
                </c:pt>
                <c:pt idx="136">
                  <c:v>1.6000000000000021</c:v>
                </c:pt>
                <c:pt idx="137">
                  <c:v>1.611764705882355</c:v>
                </c:pt>
                <c:pt idx="138">
                  <c:v>1.6235294117647079</c:v>
                </c:pt>
                <c:pt idx="139">
                  <c:v>1.6352941176470608</c:v>
                </c:pt>
                <c:pt idx="140">
                  <c:v>1.6470588235294137</c:v>
                </c:pt>
                <c:pt idx="141">
                  <c:v>1.6588235294117666</c:v>
                </c:pt>
                <c:pt idx="142">
                  <c:v>1.6705882352941197</c:v>
                </c:pt>
                <c:pt idx="143">
                  <c:v>1.6823529411764726</c:v>
                </c:pt>
                <c:pt idx="144">
                  <c:v>1.6941176470588255</c:v>
                </c:pt>
                <c:pt idx="145">
                  <c:v>1.7058823529411784</c:v>
                </c:pt>
                <c:pt idx="146">
                  <c:v>1.7176470588235313</c:v>
                </c:pt>
                <c:pt idx="147">
                  <c:v>1.7294117647058844</c:v>
                </c:pt>
                <c:pt idx="148">
                  <c:v>1.7411764705882373</c:v>
                </c:pt>
                <c:pt idx="149">
                  <c:v>1.7529411764705902</c:v>
                </c:pt>
                <c:pt idx="150">
                  <c:v>1.7647058823529431</c:v>
                </c:pt>
                <c:pt idx="151">
                  <c:v>1.776470588235296</c:v>
                </c:pt>
                <c:pt idx="152">
                  <c:v>1.7882352941176494</c:v>
                </c:pt>
                <c:pt idx="153">
                  <c:v>1.8000000000000023</c:v>
                </c:pt>
                <c:pt idx="154">
                  <c:v>1.8117647058823552</c:v>
                </c:pt>
                <c:pt idx="155">
                  <c:v>1.8235294117647081</c:v>
                </c:pt>
                <c:pt idx="156">
                  <c:v>1.835294117647061</c:v>
                </c:pt>
                <c:pt idx="157">
                  <c:v>1.8470588235294139</c:v>
                </c:pt>
                <c:pt idx="158">
                  <c:v>1.858823529411767</c:v>
                </c:pt>
                <c:pt idx="159">
                  <c:v>1.8705882352941199</c:v>
                </c:pt>
                <c:pt idx="160">
                  <c:v>1.8823529411764728</c:v>
                </c:pt>
                <c:pt idx="161">
                  <c:v>1.8941176470588257</c:v>
                </c:pt>
                <c:pt idx="162">
                  <c:v>1.9058823529411786</c:v>
                </c:pt>
                <c:pt idx="163">
                  <c:v>1.9176470588235317</c:v>
                </c:pt>
                <c:pt idx="164">
                  <c:v>1.9294117647058846</c:v>
                </c:pt>
                <c:pt idx="165">
                  <c:v>1.9411764705882375</c:v>
                </c:pt>
                <c:pt idx="166">
                  <c:v>1.9529411764705904</c:v>
                </c:pt>
                <c:pt idx="167">
                  <c:v>1.9647058823529433</c:v>
                </c:pt>
                <c:pt idx="168">
                  <c:v>1.9764705882352966</c:v>
                </c:pt>
                <c:pt idx="169">
                  <c:v>1.9882352941176495</c:v>
                </c:pt>
                <c:pt idx="170">
                  <c:v>2.0000000000000022</c:v>
                </c:pt>
                <c:pt idx="171">
                  <c:v>2.0117647058823551</c:v>
                </c:pt>
                <c:pt idx="172">
                  <c:v>2.023529411764708</c:v>
                </c:pt>
                <c:pt idx="173">
                  <c:v>2.0352941176470609</c:v>
                </c:pt>
                <c:pt idx="174">
                  <c:v>2.0470588235294143</c:v>
                </c:pt>
                <c:pt idx="175">
                  <c:v>2.0588235294117672</c:v>
                </c:pt>
                <c:pt idx="176">
                  <c:v>2.0705882352941201</c:v>
                </c:pt>
                <c:pt idx="177">
                  <c:v>2.082352941176473</c:v>
                </c:pt>
                <c:pt idx="178">
                  <c:v>2.0941176470588259</c:v>
                </c:pt>
                <c:pt idx="179">
                  <c:v>2.1058823529411792</c:v>
                </c:pt>
              </c:numCache>
            </c:numRef>
          </c:cat>
          <c:val>
            <c:numRef>
              <c:f>Sheet1!$B$81:$B$260</c:f>
              <c:numCache>
                <c:formatCode>General</c:formatCode>
                <c:ptCount val="180"/>
                <c:pt idx="0">
                  <c:v>119845708</c:v>
                </c:pt>
                <c:pt idx="1">
                  <c:v>4396368</c:v>
                </c:pt>
                <c:pt idx="2">
                  <c:v>4912928</c:v>
                </c:pt>
                <c:pt idx="3">
                  <c:v>5644100</c:v>
                </c:pt>
                <c:pt idx="4">
                  <c:v>6626879</c:v>
                </c:pt>
                <c:pt idx="5">
                  <c:v>7743825</c:v>
                </c:pt>
                <c:pt idx="6">
                  <c:v>8873826</c:v>
                </c:pt>
                <c:pt idx="7">
                  <c:v>9949588</c:v>
                </c:pt>
                <c:pt idx="8">
                  <c:v>10958955</c:v>
                </c:pt>
                <c:pt idx="9">
                  <c:v>11920712</c:v>
                </c:pt>
                <c:pt idx="10">
                  <c:v>12797280</c:v>
                </c:pt>
                <c:pt idx="11">
                  <c:v>13462271</c:v>
                </c:pt>
                <c:pt idx="12">
                  <c:v>13727582</c:v>
                </c:pt>
                <c:pt idx="13">
                  <c:v>13529547</c:v>
                </c:pt>
                <c:pt idx="14">
                  <c:v>12890508</c:v>
                </c:pt>
                <c:pt idx="15">
                  <c:v>11827047</c:v>
                </c:pt>
                <c:pt idx="16">
                  <c:v>10450440</c:v>
                </c:pt>
                <c:pt idx="17">
                  <c:v>8844323</c:v>
                </c:pt>
                <c:pt idx="18">
                  <c:v>7162894</c:v>
                </c:pt>
                <c:pt idx="19">
                  <c:v>5591710</c:v>
                </c:pt>
                <c:pt idx="20">
                  <c:v>4302395</c:v>
                </c:pt>
                <c:pt idx="21">
                  <c:v>3333699</c:v>
                </c:pt>
                <c:pt idx="22">
                  <c:v>2665655</c:v>
                </c:pt>
                <c:pt idx="23">
                  <c:v>2233751</c:v>
                </c:pt>
                <c:pt idx="24">
                  <c:v>1978191</c:v>
                </c:pt>
                <c:pt idx="25">
                  <c:v>1858574</c:v>
                </c:pt>
                <c:pt idx="26">
                  <c:v>1815368</c:v>
                </c:pt>
                <c:pt idx="27">
                  <c:v>1809656</c:v>
                </c:pt>
                <c:pt idx="28">
                  <c:v>1801584</c:v>
                </c:pt>
                <c:pt idx="29">
                  <c:v>1758297</c:v>
                </c:pt>
                <c:pt idx="30">
                  <c:v>1652004</c:v>
                </c:pt>
                <c:pt idx="31">
                  <c:v>1486578</c:v>
                </c:pt>
                <c:pt idx="32">
                  <c:v>1251634</c:v>
                </c:pt>
                <c:pt idx="33">
                  <c:v>990757</c:v>
                </c:pt>
                <c:pt idx="34">
                  <c:v>756389</c:v>
                </c:pt>
                <c:pt idx="35">
                  <c:v>578022</c:v>
                </c:pt>
                <c:pt idx="36">
                  <c:v>464398</c:v>
                </c:pt>
                <c:pt idx="37">
                  <c:v>401614</c:v>
                </c:pt>
                <c:pt idx="38">
                  <c:v>369121</c:v>
                </c:pt>
                <c:pt idx="39">
                  <c:v>355447</c:v>
                </c:pt>
                <c:pt idx="40">
                  <c:v>351391</c:v>
                </c:pt>
                <c:pt idx="41">
                  <c:v>348900</c:v>
                </c:pt>
                <c:pt idx="42">
                  <c:v>351616</c:v>
                </c:pt>
                <c:pt idx="43">
                  <c:v>357480</c:v>
                </c:pt>
                <c:pt idx="44">
                  <c:v>372844</c:v>
                </c:pt>
                <c:pt idx="45">
                  <c:v>391340</c:v>
                </c:pt>
                <c:pt idx="46">
                  <c:v>419016</c:v>
                </c:pt>
                <c:pt idx="47">
                  <c:v>458140</c:v>
                </c:pt>
                <c:pt idx="48">
                  <c:v>500904</c:v>
                </c:pt>
                <c:pt idx="49">
                  <c:v>547192</c:v>
                </c:pt>
                <c:pt idx="50">
                  <c:v>582765</c:v>
                </c:pt>
                <c:pt idx="51">
                  <c:v>604392</c:v>
                </c:pt>
                <c:pt idx="52">
                  <c:v>616022</c:v>
                </c:pt>
                <c:pt idx="53">
                  <c:v>621678</c:v>
                </c:pt>
                <c:pt idx="54">
                  <c:v>626414</c:v>
                </c:pt>
                <c:pt idx="55">
                  <c:v>639022</c:v>
                </c:pt>
                <c:pt idx="56">
                  <c:v>666378</c:v>
                </c:pt>
                <c:pt idx="57">
                  <c:v>700383</c:v>
                </c:pt>
                <c:pt idx="58">
                  <c:v>713942</c:v>
                </c:pt>
                <c:pt idx="59">
                  <c:v>700193</c:v>
                </c:pt>
                <c:pt idx="60">
                  <c:v>638049</c:v>
                </c:pt>
                <c:pt idx="61">
                  <c:v>538325</c:v>
                </c:pt>
                <c:pt idx="62">
                  <c:v>418453</c:v>
                </c:pt>
                <c:pt idx="63">
                  <c:v>307374</c:v>
                </c:pt>
                <c:pt idx="64">
                  <c:v>228584</c:v>
                </c:pt>
                <c:pt idx="65">
                  <c:v>184732</c:v>
                </c:pt>
                <c:pt idx="66">
                  <c:v>167001</c:v>
                </c:pt>
                <c:pt idx="67">
                  <c:v>165338</c:v>
                </c:pt>
                <c:pt idx="68">
                  <c:v>170484</c:v>
                </c:pt>
                <c:pt idx="69">
                  <c:v>178251</c:v>
                </c:pt>
                <c:pt idx="70">
                  <c:v>189562</c:v>
                </c:pt>
                <c:pt idx="71">
                  <c:v>206843</c:v>
                </c:pt>
                <c:pt idx="72">
                  <c:v>228732</c:v>
                </c:pt>
                <c:pt idx="73">
                  <c:v>253951</c:v>
                </c:pt>
                <c:pt idx="74">
                  <c:v>286549</c:v>
                </c:pt>
                <c:pt idx="75">
                  <c:v>317356</c:v>
                </c:pt>
                <c:pt idx="76">
                  <c:v>353909</c:v>
                </c:pt>
                <c:pt idx="77">
                  <c:v>393958</c:v>
                </c:pt>
                <c:pt idx="78">
                  <c:v>440332</c:v>
                </c:pt>
                <c:pt idx="79">
                  <c:v>492617</c:v>
                </c:pt>
                <c:pt idx="80">
                  <c:v>555192</c:v>
                </c:pt>
                <c:pt idx="81">
                  <c:v>626798</c:v>
                </c:pt>
                <c:pt idx="82">
                  <c:v>704357</c:v>
                </c:pt>
                <c:pt idx="83">
                  <c:v>782031</c:v>
                </c:pt>
                <c:pt idx="84">
                  <c:v>841595</c:v>
                </c:pt>
                <c:pt idx="85">
                  <c:v>870557</c:v>
                </c:pt>
                <c:pt idx="86">
                  <c:v>845709</c:v>
                </c:pt>
                <c:pt idx="87">
                  <c:v>763624</c:v>
                </c:pt>
                <c:pt idx="88">
                  <c:v>640594</c:v>
                </c:pt>
                <c:pt idx="89">
                  <c:v>518616</c:v>
                </c:pt>
                <c:pt idx="90">
                  <c:v>416979</c:v>
                </c:pt>
                <c:pt idx="91">
                  <c:v>355672</c:v>
                </c:pt>
                <c:pt idx="92">
                  <c:v>328320</c:v>
                </c:pt>
                <c:pt idx="93">
                  <c:v>326555</c:v>
                </c:pt>
                <c:pt idx="94">
                  <c:v>340796</c:v>
                </c:pt>
                <c:pt idx="95">
                  <c:v>360443</c:v>
                </c:pt>
                <c:pt idx="96">
                  <c:v>381256</c:v>
                </c:pt>
                <c:pt idx="97">
                  <c:v>404077</c:v>
                </c:pt>
                <c:pt idx="98">
                  <c:v>423992</c:v>
                </c:pt>
                <c:pt idx="99">
                  <c:v>444239</c:v>
                </c:pt>
                <c:pt idx="100">
                  <c:v>466199</c:v>
                </c:pt>
                <c:pt idx="101">
                  <c:v>489964</c:v>
                </c:pt>
                <c:pt idx="102">
                  <c:v>513617</c:v>
                </c:pt>
                <c:pt idx="103">
                  <c:v>528561</c:v>
                </c:pt>
                <c:pt idx="104">
                  <c:v>526875</c:v>
                </c:pt>
                <c:pt idx="105">
                  <c:v>507765</c:v>
                </c:pt>
                <c:pt idx="106">
                  <c:v>468103</c:v>
                </c:pt>
                <c:pt idx="107">
                  <c:v>409388</c:v>
                </c:pt>
                <c:pt idx="108">
                  <c:v>334309</c:v>
                </c:pt>
                <c:pt idx="109">
                  <c:v>251629</c:v>
                </c:pt>
                <c:pt idx="110">
                  <c:v>172848</c:v>
                </c:pt>
                <c:pt idx="111">
                  <c:v>109843</c:v>
                </c:pt>
                <c:pt idx="112">
                  <c:v>67778</c:v>
                </c:pt>
                <c:pt idx="113">
                  <c:v>45410</c:v>
                </c:pt>
                <c:pt idx="114">
                  <c:v>34354</c:v>
                </c:pt>
                <c:pt idx="115">
                  <c:v>30326</c:v>
                </c:pt>
                <c:pt idx="116">
                  <c:v>28927</c:v>
                </c:pt>
                <c:pt idx="117">
                  <c:v>28626</c:v>
                </c:pt>
                <c:pt idx="118">
                  <c:v>28491</c:v>
                </c:pt>
                <c:pt idx="119">
                  <c:v>28979</c:v>
                </c:pt>
                <c:pt idx="120">
                  <c:v>28546</c:v>
                </c:pt>
                <c:pt idx="121">
                  <c:v>28965</c:v>
                </c:pt>
                <c:pt idx="122">
                  <c:v>29098</c:v>
                </c:pt>
                <c:pt idx="123">
                  <c:v>29780</c:v>
                </c:pt>
                <c:pt idx="124">
                  <c:v>30524</c:v>
                </c:pt>
                <c:pt idx="125">
                  <c:v>31093</c:v>
                </c:pt>
                <c:pt idx="126">
                  <c:v>31960</c:v>
                </c:pt>
                <c:pt idx="127">
                  <c:v>33704</c:v>
                </c:pt>
                <c:pt idx="128">
                  <c:v>34605</c:v>
                </c:pt>
                <c:pt idx="129">
                  <c:v>35930</c:v>
                </c:pt>
                <c:pt idx="130">
                  <c:v>37890</c:v>
                </c:pt>
                <c:pt idx="131">
                  <c:v>38944</c:v>
                </c:pt>
                <c:pt idx="132">
                  <c:v>40519</c:v>
                </c:pt>
                <c:pt idx="133">
                  <c:v>41193</c:v>
                </c:pt>
                <c:pt idx="134">
                  <c:v>42147</c:v>
                </c:pt>
                <c:pt idx="135">
                  <c:v>43410</c:v>
                </c:pt>
                <c:pt idx="136">
                  <c:v>44820</c:v>
                </c:pt>
                <c:pt idx="137">
                  <c:v>46328</c:v>
                </c:pt>
                <c:pt idx="138">
                  <c:v>47901</c:v>
                </c:pt>
                <c:pt idx="139">
                  <c:v>50648</c:v>
                </c:pt>
                <c:pt idx="140">
                  <c:v>52860</c:v>
                </c:pt>
                <c:pt idx="141">
                  <c:v>54862</c:v>
                </c:pt>
                <c:pt idx="142">
                  <c:v>56719</c:v>
                </c:pt>
                <c:pt idx="143">
                  <c:v>59207</c:v>
                </c:pt>
                <c:pt idx="144">
                  <c:v>61850</c:v>
                </c:pt>
                <c:pt idx="145">
                  <c:v>64606</c:v>
                </c:pt>
                <c:pt idx="146">
                  <c:v>68368</c:v>
                </c:pt>
                <c:pt idx="147">
                  <c:v>72617</c:v>
                </c:pt>
                <c:pt idx="148">
                  <c:v>77267</c:v>
                </c:pt>
                <c:pt idx="149">
                  <c:v>82710</c:v>
                </c:pt>
                <c:pt idx="150">
                  <c:v>90124</c:v>
                </c:pt>
                <c:pt idx="151">
                  <c:v>98056</c:v>
                </c:pt>
                <c:pt idx="152">
                  <c:v>108264</c:v>
                </c:pt>
                <c:pt idx="153">
                  <c:v>120057</c:v>
                </c:pt>
                <c:pt idx="154">
                  <c:v>135135</c:v>
                </c:pt>
                <c:pt idx="155">
                  <c:v>154327</c:v>
                </c:pt>
                <c:pt idx="156">
                  <c:v>178207</c:v>
                </c:pt>
                <c:pt idx="157">
                  <c:v>206769</c:v>
                </c:pt>
                <c:pt idx="158">
                  <c:v>240537</c:v>
                </c:pt>
                <c:pt idx="159">
                  <c:v>277222</c:v>
                </c:pt>
                <c:pt idx="160">
                  <c:v>309018</c:v>
                </c:pt>
                <c:pt idx="161">
                  <c:v>335350</c:v>
                </c:pt>
                <c:pt idx="162">
                  <c:v>356938</c:v>
                </c:pt>
                <c:pt idx="163">
                  <c:v>372867</c:v>
                </c:pt>
                <c:pt idx="164">
                  <c:v>385444</c:v>
                </c:pt>
                <c:pt idx="165">
                  <c:v>391373</c:v>
                </c:pt>
                <c:pt idx="166">
                  <c:v>392874</c:v>
                </c:pt>
                <c:pt idx="167">
                  <c:v>388205</c:v>
                </c:pt>
                <c:pt idx="168">
                  <c:v>382708</c:v>
                </c:pt>
                <c:pt idx="169">
                  <c:v>375419</c:v>
                </c:pt>
                <c:pt idx="170">
                  <c:v>367848</c:v>
                </c:pt>
                <c:pt idx="171">
                  <c:v>354619</c:v>
                </c:pt>
                <c:pt idx="172">
                  <c:v>337272</c:v>
                </c:pt>
                <c:pt idx="173">
                  <c:v>311149</c:v>
                </c:pt>
                <c:pt idx="174">
                  <c:v>276289</c:v>
                </c:pt>
                <c:pt idx="175">
                  <c:v>233806</c:v>
                </c:pt>
                <c:pt idx="176">
                  <c:v>185470</c:v>
                </c:pt>
                <c:pt idx="177">
                  <c:v>137710</c:v>
                </c:pt>
                <c:pt idx="178">
                  <c:v>96269</c:v>
                </c:pt>
                <c:pt idx="179">
                  <c:v>153458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778368"/>
        <c:axId val="60780544"/>
      </c:areaChart>
      <c:catAx>
        <c:axId val="60778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Linear attenuation coefficient (cm¯¹)</a:t>
                </a:r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0780544"/>
        <c:crosses val="autoZero"/>
        <c:auto val="1"/>
        <c:lblAlgn val="ctr"/>
        <c:lblOffset val="100"/>
        <c:tickLblSkip val="17"/>
        <c:tickMarkSkip val="17"/>
        <c:noMultiLvlLbl val="0"/>
      </c:catAx>
      <c:valAx>
        <c:axId val="60780544"/>
        <c:scaling>
          <c:orientation val="minMax"/>
          <c:max val="16000000"/>
        </c:scaling>
        <c:delete val="1"/>
        <c:axPos val="l"/>
        <c:numFmt formatCode="General" sourceLinked="1"/>
        <c:majorTickMark val="none"/>
        <c:minorTickMark val="none"/>
        <c:tickLblPos val="nextTo"/>
        <c:crossAx val="60778368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 b="0">
          <a:solidFill>
            <a:schemeClr val="bg2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03500995425585"/>
          <c:y val="3.3883114577932215E-2"/>
          <c:w val="0.83781398559097919"/>
          <c:h val="0.78806942930066182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Sheet1!$D$1</c:f>
              <c:strCache>
                <c:ptCount val="1"/>
                <c:pt idx="0">
                  <c:v>smoothed amplitude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Sheet1!$F$2:$F$772</c:f>
              <c:numCache>
                <c:formatCode>General</c:formatCode>
                <c:ptCount val="771"/>
                <c:pt idx="0">
                  <c:v>71.666666677416657</c:v>
                </c:pt>
                <c:pt idx="1">
                  <c:v>69.354838715270546</c:v>
                </c:pt>
                <c:pt idx="2">
                  <c:v>67.187500001049798</c:v>
                </c:pt>
                <c:pt idx="3">
                  <c:v>65.151515148553727</c:v>
                </c:pt>
                <c:pt idx="4">
                  <c:v>63.235294111137542</c:v>
                </c:pt>
                <c:pt idx="5">
                  <c:v>61.428571418918374</c:v>
                </c:pt>
                <c:pt idx="6">
                  <c:v>59.722222209780099</c:v>
                </c:pt>
                <c:pt idx="7">
                  <c:v>58.108108093188463</c:v>
                </c:pt>
                <c:pt idx="8">
                  <c:v>56.578947383310258</c:v>
                </c:pt>
                <c:pt idx="9">
                  <c:v>55.128205139513483</c:v>
                </c:pt>
                <c:pt idx="10">
                  <c:v>53.7500000080625</c:v>
                </c:pt>
                <c:pt idx="11">
                  <c:v>52.439024395359908</c:v>
                </c:pt>
                <c:pt idx="12">
                  <c:v>51.190476192913835</c:v>
                </c:pt>
                <c:pt idx="13">
                  <c:v>50</c:v>
                </c:pt>
                <c:pt idx="14">
                  <c:v>48.863636361415288</c:v>
                </c:pt>
                <c:pt idx="15">
                  <c:v>47.777777773530865</c:v>
                </c:pt>
                <c:pt idx="16">
                  <c:v>46.739130428686195</c:v>
                </c:pt>
                <c:pt idx="17">
                  <c:v>45.7446808432775</c:v>
                </c:pt>
                <c:pt idx="18">
                  <c:v>44.791666657335064</c:v>
                </c:pt>
                <c:pt idx="19">
                  <c:v>43.877551028915036</c:v>
                </c:pt>
                <c:pt idx="20">
                  <c:v>43.000000006450001</c:v>
                </c:pt>
                <c:pt idx="21">
                  <c:v>42.156862749644368</c:v>
                </c:pt>
                <c:pt idx="22">
                  <c:v>41.346153848936758</c:v>
                </c:pt>
                <c:pt idx="23">
                  <c:v>40.566037736997153</c:v>
                </c:pt>
                <c:pt idx="24">
                  <c:v>39.814814814446159</c:v>
                </c:pt>
                <c:pt idx="25">
                  <c:v>39.090909089132232</c:v>
                </c:pt>
                <c:pt idx="26">
                  <c:v>38.392857139771998</c:v>
                </c:pt>
                <c:pt idx="27">
                  <c:v>37.719298241312707</c:v>
                </c:pt>
                <c:pt idx="28">
                  <c:v>37.068965511808855</c:v>
                </c:pt>
                <c:pt idx="29">
                  <c:v>36.440677959616487</c:v>
                </c:pt>
                <c:pt idx="30">
                  <c:v>35.833333338708329</c:v>
                </c:pt>
                <c:pt idx="31">
                  <c:v>35.245901643388869</c:v>
                </c:pt>
                <c:pt idx="32">
                  <c:v>34.677419357635273</c:v>
                </c:pt>
                <c:pt idx="33">
                  <c:v>34.126984128609223</c:v>
                </c:pt>
                <c:pt idx="34">
                  <c:v>33.593750000524899</c:v>
                </c:pt>
                <c:pt idx="35">
                  <c:v>33.076923076414204</c:v>
                </c:pt>
                <c:pt idx="36">
                  <c:v>32.575757574276864</c:v>
                </c:pt>
                <c:pt idx="37">
                  <c:v>32.08955223641123</c:v>
                </c:pt>
                <c:pt idx="38">
                  <c:v>31.617647055568771</c:v>
                </c:pt>
                <c:pt idx="39">
                  <c:v>31.159420285790794</c:v>
                </c:pt>
                <c:pt idx="40">
                  <c:v>30.71428571889286</c:v>
                </c:pt>
                <c:pt idx="41">
                  <c:v>30.281690144470343</c:v>
                </c:pt>
                <c:pt idx="42">
                  <c:v>29.86111111380691</c:v>
                </c:pt>
                <c:pt idx="43">
                  <c:v>29.452054796336085</c:v>
                </c:pt>
                <c:pt idx="44">
                  <c:v>29.054054055035614</c:v>
                </c:pt>
                <c:pt idx="45">
                  <c:v>28.666666666857779</c:v>
                </c:pt>
                <c:pt idx="46">
                  <c:v>28.289473683652183</c:v>
                </c:pt>
                <c:pt idx="47">
                  <c:v>27.922077920808736</c:v>
                </c:pt>
                <c:pt idx="48">
                  <c:v>27.564102562158943</c:v>
                </c:pt>
                <c:pt idx="49">
                  <c:v>27.215189870833999</c:v>
                </c:pt>
                <c:pt idx="50">
                  <c:v>26.874999996808594</c:v>
                </c:pt>
                <c:pt idx="51">
                  <c:v>26.543209879820147</c:v>
                </c:pt>
                <c:pt idx="52">
                  <c:v>26.219512197679954</c:v>
                </c:pt>
                <c:pt idx="53">
                  <c:v>25.903614459703874</c:v>
                </c:pt>
                <c:pt idx="54">
                  <c:v>25.595238096456917</c:v>
                </c:pt>
                <c:pt idx="55">
                  <c:v>25.294117647653977</c:v>
                </c:pt>
                <c:pt idx="56">
                  <c:v>25</c:v>
                </c:pt>
                <c:pt idx="57">
                  <c:v>24.712643677592816</c:v>
                </c:pt>
                <c:pt idx="58">
                  <c:v>24.431818180707644</c:v>
                </c:pt>
                <c:pt idx="59">
                  <c:v>24.157303369157937</c:v>
                </c:pt>
                <c:pt idx="60">
                  <c:v>23.888888886765432</c:v>
                </c:pt>
                <c:pt idx="61">
                  <c:v>23.626373623777322</c:v>
                </c:pt>
                <c:pt idx="62">
                  <c:v>23.369565219804464</c:v>
                </c:pt>
                <c:pt idx="63">
                  <c:v>23.118279571756851</c:v>
                </c:pt>
                <c:pt idx="64">
                  <c:v>22.872340426870188</c:v>
                </c:pt>
                <c:pt idx="65">
                  <c:v>22.631578948202215</c:v>
                </c:pt>
                <c:pt idx="66">
                  <c:v>22.395833333683267</c:v>
                </c:pt>
                <c:pt idx="67">
                  <c:v>22.164948453493999</c:v>
                </c:pt>
                <c:pt idx="68">
                  <c:v>21.938775509644419</c:v>
                </c:pt>
                <c:pt idx="69">
                  <c:v>21.717171716184577</c:v>
                </c:pt>
                <c:pt idx="70">
                  <c:v>21.499999998602501</c:v>
                </c:pt>
                <c:pt idx="71">
                  <c:v>21.287128711079799</c:v>
                </c:pt>
                <c:pt idx="72">
                  <c:v>21.078431370379182</c:v>
                </c:pt>
                <c:pt idx="73">
                  <c:v>20.873786409590917</c:v>
                </c:pt>
                <c:pt idx="74">
                  <c:v>20.673076924468379</c:v>
                </c:pt>
                <c:pt idx="75">
                  <c:v>20.476190477165535</c:v>
                </c:pt>
                <c:pt idx="76">
                  <c:v>20.283018868498576</c:v>
                </c:pt>
                <c:pt idx="77">
                  <c:v>20.093457944113023</c:v>
                </c:pt>
                <c:pt idx="78">
                  <c:v>19.907407407223079</c:v>
                </c:pt>
                <c:pt idx="79">
                  <c:v>19.724770641658953</c:v>
                </c:pt>
                <c:pt idx="80">
                  <c:v>19.545454544566116</c:v>
                </c:pt>
                <c:pt idx="81">
                  <c:v>19.369369368147879</c:v>
                </c:pt>
                <c:pt idx="82">
                  <c:v>19.196428569885999</c:v>
                </c:pt>
                <c:pt idx="83">
                  <c:v>19.026548674334325</c:v>
                </c:pt>
                <c:pt idx="84">
                  <c:v>18.859649124213217</c:v>
                </c:pt>
                <c:pt idx="85">
                  <c:v>18.695652174969755</c:v>
                </c:pt>
                <c:pt idx="86">
                  <c:v>18.534482759339699</c:v>
                </c:pt>
                <c:pt idx="87">
                  <c:v>18.376068376461028</c:v>
                </c:pt>
                <c:pt idx="88">
                  <c:v>18.220338983128052</c:v>
                </c:pt>
                <c:pt idx="89">
                  <c:v>18.067226890528563</c:v>
                </c:pt>
                <c:pt idx="90">
                  <c:v>17.916666666144096</c:v>
                </c:pt>
                <c:pt idx="91">
                  <c:v>17.768595040514651</c:v>
                </c:pt>
                <c:pt idx="92">
                  <c:v>17.622950818588752</c:v>
                </c:pt>
                <c:pt idx="93">
                  <c:v>17.479674795397909</c:v>
                </c:pt>
                <c:pt idx="94">
                  <c:v>17.338709678817636</c:v>
                </c:pt>
                <c:pt idx="95">
                  <c:v>17.200000001100801</c:v>
                </c:pt>
                <c:pt idx="96">
                  <c:v>17.063492064304612</c:v>
                </c:pt>
                <c:pt idx="97">
                  <c:v>16.929133858800917</c:v>
                </c:pt>
                <c:pt idx="98">
                  <c:v>16.79687500026245</c:v>
                </c:pt>
                <c:pt idx="99">
                  <c:v>16.666666666666668</c:v>
                </c:pt>
                <c:pt idx="100">
                  <c:v>16.538461538207102</c:v>
                </c:pt>
                <c:pt idx="101">
                  <c:v>16.412213739956879</c:v>
                </c:pt>
                <c:pt idx="102">
                  <c:v>16.287878787138432</c:v>
                </c:pt>
                <c:pt idx="103">
                  <c:v>16.165413532862232</c:v>
                </c:pt>
                <c:pt idx="104">
                  <c:v>16.044776118205615</c:v>
                </c:pt>
                <c:pt idx="105">
                  <c:v>15.925925927046638</c:v>
                </c:pt>
                <c:pt idx="106">
                  <c:v>15.808823530283574</c:v>
                </c:pt>
                <c:pt idx="107">
                  <c:v>15.693430657564335</c:v>
                </c:pt>
                <c:pt idx="108">
                  <c:v>15.579710145322675</c:v>
                </c:pt>
                <c:pt idx="109">
                  <c:v>15.467625899447494</c:v>
                </c:pt>
                <c:pt idx="110">
                  <c:v>15.357142857088009</c:v>
                </c:pt>
                <c:pt idx="111">
                  <c:v>15.248226950084254</c:v>
                </c:pt>
                <c:pt idx="112">
                  <c:v>15.140845069942721</c:v>
                </c:pt>
                <c:pt idx="113">
                  <c:v>15.034965034281628</c:v>
                </c:pt>
                <c:pt idx="114">
                  <c:v>14.930555554674237</c:v>
                </c:pt>
                <c:pt idx="115">
                  <c:v>14.827586205822833</c:v>
                </c:pt>
                <c:pt idx="116">
                  <c:v>14.726027398168043</c:v>
                </c:pt>
                <c:pt idx="117">
                  <c:v>14.625850340832525</c:v>
                </c:pt>
                <c:pt idx="118">
                  <c:v>14.527027027517807</c:v>
                </c:pt>
                <c:pt idx="119">
                  <c:v>14.429530201632808</c:v>
                </c:pt>
                <c:pt idx="120">
                  <c:v>14.333333333428889</c:v>
                </c:pt>
                <c:pt idx="121">
                  <c:v>14.238410595932196</c:v>
                </c:pt>
                <c:pt idx="122">
                  <c:v>14.144736841826091</c:v>
                </c:pt>
                <c:pt idx="123">
                  <c:v>14.052287581240121</c:v>
                </c:pt>
                <c:pt idx="124">
                  <c:v>13.961038960404368</c:v>
                </c:pt>
                <c:pt idx="125">
                  <c:v>13.870967741130073</c:v>
                </c:pt>
                <c:pt idx="126">
                  <c:v>13.782051282978918</c:v>
                </c:pt>
                <c:pt idx="127">
                  <c:v>13.694267516664977</c:v>
                </c:pt>
                <c:pt idx="128">
                  <c:v>13.607594937268667</c:v>
                </c:pt>
                <c:pt idx="129">
                  <c:v>13.52201257899905</c:v>
                </c:pt>
                <c:pt idx="130">
                  <c:v>13.437500000209958</c:v>
                </c:pt>
                <c:pt idx="131">
                  <c:v>13.354037267122218</c:v>
                </c:pt>
                <c:pt idx="132">
                  <c:v>13.27160493814872</c:v>
                </c:pt>
                <c:pt idx="133">
                  <c:v>13.19018404879653</c:v>
                </c:pt>
                <c:pt idx="134">
                  <c:v>13.109756097121316</c:v>
                </c:pt>
                <c:pt idx="135">
                  <c:v>13.030303029710744</c:v>
                </c:pt>
                <c:pt idx="136">
                  <c:v>12.951807228174445</c:v>
                </c:pt>
                <c:pt idx="137">
                  <c:v>12.874251497776903</c:v>
                </c:pt>
                <c:pt idx="138">
                  <c:v>12.797619048228459</c:v>
                </c:pt>
                <c:pt idx="139">
                  <c:v>12.721893491575926</c:v>
                </c:pt>
                <c:pt idx="140">
                  <c:v>12.647058823826988</c:v>
                </c:pt>
                <c:pt idx="141">
                  <c:v>12.573099415351734</c:v>
                </c:pt>
                <c:pt idx="142">
                  <c:v>12.5</c:v>
                </c:pt>
                <c:pt idx="143">
                  <c:v>12.427745664596211</c:v>
                </c:pt>
                <c:pt idx="144">
                  <c:v>12.356321838796408</c:v>
                </c:pt>
                <c:pt idx="145">
                  <c:v>12.285714285293063</c:v>
                </c:pt>
                <c:pt idx="146">
                  <c:v>12.215909090353822</c:v>
                </c:pt>
                <c:pt idx="147">
                  <c:v>12.146892654680967</c:v>
                </c:pt>
                <c:pt idx="148">
                  <c:v>12.078651686037906</c:v>
                </c:pt>
                <c:pt idx="149">
                  <c:v>12.011173184860802</c:v>
                </c:pt>
                <c:pt idx="150">
                  <c:v>11.944444444809415</c:v>
                </c:pt>
                <c:pt idx="151">
                  <c:v>11.878453038903727</c:v>
                </c:pt>
                <c:pt idx="152">
                  <c:v>11.813186813284174</c:v>
                </c:pt>
                <c:pt idx="153">
                  <c:v>11.748633879749319</c:v>
                </c:pt>
                <c:pt idx="154">
                  <c:v>11.684782608536892</c:v>
                </c:pt>
                <c:pt idx="155">
                  <c:v>11.621621621338933</c:v>
                </c:pt>
                <c:pt idx="156">
                  <c:v>11.559139784542289</c:v>
                </c:pt>
                <c:pt idx="157">
                  <c:v>11.497326202685949</c:v>
                </c:pt>
                <c:pt idx="158">
                  <c:v>11.436170212127236</c:v>
                </c:pt>
                <c:pt idx="159">
                  <c:v>11.375661376203073</c:v>
                </c:pt>
                <c:pt idx="160">
                  <c:v>11.315789474101107</c:v>
                </c:pt>
                <c:pt idx="161">
                  <c:v>11.256544502912476</c:v>
                </c:pt>
                <c:pt idx="162">
                  <c:v>11.197916666841634</c:v>
                </c:pt>
                <c:pt idx="163">
                  <c:v>11.139896373114714</c:v>
                </c:pt>
                <c:pt idx="164">
                  <c:v>11.082474226746999</c:v>
                </c:pt>
                <c:pt idx="165">
                  <c:v>11.025641025471401</c:v>
                </c:pt>
                <c:pt idx="166">
                  <c:v>10.969387754822209</c:v>
                </c:pt>
                <c:pt idx="167">
                  <c:v>10.913705583368548</c:v>
                </c:pt>
                <c:pt idx="168">
                  <c:v>10.858585858092288</c:v>
                </c:pt>
                <c:pt idx="169">
                  <c:v>10.804020101072574</c:v>
                </c:pt>
                <c:pt idx="170">
                  <c:v>10.750000000456875</c:v>
                </c:pt>
                <c:pt idx="171">
                  <c:v>10.696517413281232</c:v>
                </c:pt>
                <c:pt idx="172">
                  <c:v>10.643564356672751</c:v>
                </c:pt>
                <c:pt idx="173">
                  <c:v>10.591133005056541</c:v>
                </c:pt>
                <c:pt idx="174">
                  <c:v>10.539215686300341</c:v>
                </c:pt>
                <c:pt idx="175">
                  <c:v>10.487804877972041</c:v>
                </c:pt>
                <c:pt idx="176">
                  <c:v>10.436893203706168</c:v>
                </c:pt>
                <c:pt idx="177">
                  <c:v>10.386473429675721</c:v>
                </c:pt>
                <c:pt idx="178">
                  <c:v>10.33653846116575</c:v>
                </c:pt>
                <c:pt idx="179">
                  <c:v>10.287081339245324</c:v>
                </c:pt>
                <c:pt idx="180">
                  <c:v>10.238095238582767</c:v>
                </c:pt>
                <c:pt idx="181">
                  <c:v>10.189573460101974</c:v>
                </c:pt>
                <c:pt idx="182">
                  <c:v>10.141509434249288</c:v>
                </c:pt>
                <c:pt idx="183">
                  <c:v>10.093896713804579</c:v>
                </c:pt>
                <c:pt idx="184">
                  <c:v>10.046728972056512</c:v>
                </c:pt>
                <c:pt idx="185">
                  <c:v>10</c:v>
                </c:pt>
                <c:pt idx="186">
                  <c:v>9.9537037036115397</c:v>
                </c:pt>
                <c:pt idx="187">
                  <c:v>9.907834101199855</c:v>
                </c:pt>
                <c:pt idx="188">
                  <c:v>9.8623853208294765</c:v>
                </c:pt>
                <c:pt idx="189">
                  <c:v>9.8173515978148913</c:v>
                </c:pt>
                <c:pt idx="190">
                  <c:v>9.772727272283058</c:v>
                </c:pt>
                <c:pt idx="191">
                  <c:v>9.7285067877485112</c:v>
                </c:pt>
                <c:pt idx="192">
                  <c:v>9.6846846850118702</c:v>
                </c:pt>
                <c:pt idx="193">
                  <c:v>9.6412556056189551</c:v>
                </c:pt>
                <c:pt idx="194">
                  <c:v>9.598214285864259</c:v>
                </c:pt>
                <c:pt idx="195">
                  <c:v>9.5555555556192591</c:v>
                </c:pt>
                <c:pt idx="196">
                  <c:v>9.513274336262139</c:v>
                </c:pt>
                <c:pt idx="197">
                  <c:v>9.4713656386622098</c:v>
                </c:pt>
                <c:pt idx="198">
                  <c:v>9.4298245612173943</c:v>
                </c:pt>
                <c:pt idx="199">
                  <c:v>9.3886462879431161</c:v>
                </c:pt>
                <c:pt idx="200">
                  <c:v>9.3478260866110592</c:v>
                </c:pt>
                <c:pt idx="201">
                  <c:v>9.3073593069362452</c:v>
                </c:pt>
                <c:pt idx="202">
                  <c:v>9.2672413796698496</c:v>
                </c:pt>
                <c:pt idx="203">
                  <c:v>9.2274678114360196</c:v>
                </c:pt>
                <c:pt idx="204">
                  <c:v>9.1880341882305139</c:v>
                </c:pt>
                <c:pt idx="205">
                  <c:v>9.1489361703295611</c:v>
                </c:pt>
                <c:pt idx="206">
                  <c:v>9.1101694915640259</c:v>
                </c:pt>
                <c:pt idx="207">
                  <c:v>9.07172995776763</c:v>
                </c:pt>
                <c:pt idx="208">
                  <c:v>9.0336134452642813</c:v>
                </c:pt>
                <c:pt idx="209">
                  <c:v>8.9958158993933921</c:v>
                </c:pt>
                <c:pt idx="210">
                  <c:v>8.9583333330720478</c:v>
                </c:pt>
                <c:pt idx="211">
                  <c:v>8.9211618253929856</c:v>
                </c:pt>
                <c:pt idx="212">
                  <c:v>8.8842975210466317</c:v>
                </c:pt>
                <c:pt idx="213">
                  <c:v>8.8477366258238916</c:v>
                </c:pt>
                <c:pt idx="214">
                  <c:v>8.8114754100707984</c:v>
                </c:pt>
                <c:pt idx="215">
                  <c:v>8.7755102042428152</c:v>
                </c:pt>
                <c:pt idx="216">
                  <c:v>8.7398373984628019</c:v>
                </c:pt>
                <c:pt idx="217">
                  <c:v>8.7044534413131665</c:v>
                </c:pt>
                <c:pt idx="218">
                  <c:v>8.6693548386572417</c:v>
                </c:pt>
                <c:pt idx="219">
                  <c:v>8.634538152489073</c:v>
                </c:pt>
                <c:pt idx="220">
                  <c:v>8.5999999998107999</c:v>
                </c:pt>
                <c:pt idx="221">
                  <c:v>8.5657370515368818</c:v>
                </c:pt>
                <c:pt idx="222">
                  <c:v>8.5317460314243991</c:v>
                </c:pt>
                <c:pt idx="223">
                  <c:v>8.4980237157509109</c:v>
                </c:pt>
                <c:pt idx="224">
                  <c:v>8.4645669294004584</c:v>
                </c:pt>
                <c:pt idx="225">
                  <c:v>8.4313725492179934</c:v>
                </c:pt>
                <c:pt idx="226">
                  <c:v>8.3984375001312248</c:v>
                </c:pt>
                <c:pt idx="227">
                  <c:v>8.3657587549289172</c:v>
                </c:pt>
                <c:pt idx="228">
                  <c:v>8.3333333333333339</c:v>
                </c:pt>
                <c:pt idx="229">
                  <c:v>8.3011583010941994</c:v>
                </c:pt>
                <c:pt idx="230">
                  <c:v>8.2692307691035509</c:v>
                </c:pt>
                <c:pt idx="231">
                  <c:v>8.2375478925309373</c:v>
                </c:pt>
                <c:pt idx="232">
                  <c:v>8.2061068699784396</c:v>
                </c:pt>
                <c:pt idx="233">
                  <c:v>8.1749049426549458</c:v>
                </c:pt>
                <c:pt idx="234">
                  <c:v>8.1439393942324525</c:v>
                </c:pt>
                <c:pt idx="235">
                  <c:v>8.1132075473994298</c:v>
                </c:pt>
                <c:pt idx="236">
                  <c:v>8.0827067670844173</c:v>
                </c:pt>
                <c:pt idx="237">
                  <c:v>8.052434457034396</c:v>
                </c:pt>
                <c:pt idx="238">
                  <c:v>8.0223880597463939</c:v>
                </c:pt>
                <c:pt idx="239">
                  <c:v>7.9925650557472254</c:v>
                </c:pt>
                <c:pt idx="240">
                  <c:v>7.9629629628892324</c:v>
                </c:pt>
                <c:pt idx="241">
                  <c:v>7.9335793356616193</c:v>
                </c:pt>
                <c:pt idx="242">
                  <c:v>7.9044117645169898</c:v>
                </c:pt>
                <c:pt idx="243">
                  <c:v>7.8754578752126676</c:v>
                </c:pt>
                <c:pt idx="244">
                  <c:v>7.8467153281664581</c:v>
                </c:pt>
                <c:pt idx="245">
                  <c:v>7.8181818184376857</c:v>
                </c:pt>
                <c:pt idx="246">
                  <c:v>7.7898550726613376</c:v>
                </c:pt>
                <c:pt idx="247">
                  <c:v>7.7617328521256628</c:v>
                </c:pt>
                <c:pt idx="248">
                  <c:v>7.7338129497237471</c:v>
                </c:pt>
                <c:pt idx="249">
                  <c:v>7.7060931899917779</c:v>
                </c:pt>
                <c:pt idx="250">
                  <c:v>7.6785714285440045</c:v>
                </c:pt>
                <c:pt idx="251">
                  <c:v>7.6512455515197377</c:v>
                </c:pt>
                <c:pt idx="252">
                  <c:v>7.6241134750421269</c:v>
                </c:pt>
                <c:pt idx="253">
                  <c:v>7.5971731446884085</c:v>
                </c:pt>
                <c:pt idx="254">
                  <c:v>7.5704225349713603</c:v>
                </c:pt>
                <c:pt idx="255">
                  <c:v>7.5438596494007379</c:v>
                </c:pt>
                <c:pt idx="256">
                  <c:v>7.5174825177059397</c:v>
                </c:pt>
                <c:pt idx="257">
                  <c:v>7.4912891987759354</c:v>
                </c:pt>
                <c:pt idx="258">
                  <c:v>7.4652777778944222</c:v>
                </c:pt>
                <c:pt idx="259">
                  <c:v>7.4394463668463624</c:v>
                </c:pt>
                <c:pt idx="260">
                  <c:v>7.4137931034610576</c:v>
                </c:pt>
                <c:pt idx="261">
                  <c:v>7.3883161511646653</c:v>
                </c:pt>
                <c:pt idx="262">
                  <c:v>7.3630136985418817</c:v>
                </c:pt>
                <c:pt idx="263">
                  <c:v>7.3378839589066258</c:v>
                </c:pt>
                <c:pt idx="264">
                  <c:v>7.3129251698814732</c:v>
                </c:pt>
                <c:pt idx="265">
                  <c:v>7.2881355929856362</c:v>
                </c:pt>
                <c:pt idx="266">
                  <c:v>7.2635135137589035</c:v>
                </c:pt>
                <c:pt idx="267">
                  <c:v>7.2390572392522294</c:v>
                </c:pt>
                <c:pt idx="268">
                  <c:v>7.214765100816404</c:v>
                </c:pt>
                <c:pt idx="269">
                  <c:v>7.1906354516012128</c:v>
                </c:pt>
                <c:pt idx="270">
                  <c:v>7.1666666667144447</c:v>
                </c:pt>
                <c:pt idx="271">
                  <c:v>7.1428571428571423</c:v>
                </c:pt>
                <c:pt idx="272">
                  <c:v>7.119205297966098</c:v>
                </c:pt>
                <c:pt idx="273">
                  <c:v>7.0957095708634226</c:v>
                </c:pt>
                <c:pt idx="274">
                  <c:v>7.0723684209130457</c:v>
                </c:pt>
                <c:pt idx="275">
                  <c:v>7.0491803276839571</c:v>
                </c:pt>
                <c:pt idx="276">
                  <c:v>7.0261437906200603</c:v>
                </c:pt>
                <c:pt idx="277">
                  <c:v>7.0032573292069413</c:v>
                </c:pt>
                <c:pt idx="278">
                  <c:v>6.9805194806894608</c:v>
                </c:pt>
                <c:pt idx="279">
                  <c:v>6.9579288027128436</c:v>
                </c:pt>
                <c:pt idx="280">
                  <c:v>6.9354838710460456</c:v>
                </c:pt>
                <c:pt idx="281">
                  <c:v>6.9131832797761081</c:v>
                </c:pt>
                <c:pt idx="282">
                  <c:v>6.8910256410145978</c:v>
                </c:pt>
                <c:pt idx="283">
                  <c:v>6.8690095846096719</c:v>
                </c:pt>
                <c:pt idx="284">
                  <c:v>6.8471337578636566</c:v>
                </c:pt>
                <c:pt idx="285">
                  <c:v>6.825396825255984</c:v>
                </c:pt>
                <c:pt idx="286">
                  <c:v>6.8037974681714166</c:v>
                </c:pt>
                <c:pt idx="287">
                  <c:v>6.7823343846333932</c:v>
                </c:pt>
                <c:pt idx="288">
                  <c:v>6.7610062894995249</c:v>
                </c:pt>
                <c:pt idx="289">
                  <c:v>6.739811912373602</c:v>
                </c:pt>
                <c:pt idx="290">
                  <c:v>6.7187500001049791</c:v>
                </c:pt>
                <c:pt idx="291">
                  <c:v>6.6978193147043408</c:v>
                </c:pt>
                <c:pt idx="292">
                  <c:v>6.6770186335611088</c:v>
                </c:pt>
                <c:pt idx="293">
                  <c:v>6.6563467492053983</c:v>
                </c:pt>
                <c:pt idx="294">
                  <c:v>6.6358024690743598</c:v>
                </c:pt>
                <c:pt idx="295">
                  <c:v>6.6153846152828404</c:v>
                </c:pt>
                <c:pt idx="296">
                  <c:v>6.5950920243982649</c:v>
                </c:pt>
                <c:pt idx="297">
                  <c:v>6.574923547219651</c:v>
                </c:pt>
                <c:pt idx="298">
                  <c:v>6.5548780489903242</c:v>
                </c:pt>
                <c:pt idx="299">
                  <c:v>6.534954407463669</c:v>
                </c:pt>
                <c:pt idx="300">
                  <c:v>6.5151515152798432</c:v>
                </c:pt>
                <c:pt idx="301">
                  <c:v>6.4954682780339263</c:v>
                </c:pt>
                <c:pt idx="302">
                  <c:v>6.4759036145065965</c:v>
                </c:pt>
                <c:pt idx="303">
                  <c:v>6.4564564564661513</c:v>
                </c:pt>
                <c:pt idx="304">
                  <c:v>6.4371257484740845</c:v>
                </c:pt>
                <c:pt idx="305">
                  <c:v>6.4179104476941413</c:v>
                </c:pt>
                <c:pt idx="306">
                  <c:v>6.3988095237047817</c:v>
                </c:pt>
                <c:pt idx="307">
                  <c:v>6.3798219583149898</c:v>
                </c:pt>
                <c:pt idx="308">
                  <c:v>6.3609467453833455</c:v>
                </c:pt>
                <c:pt idx="309">
                  <c:v>6.3421828910425422</c:v>
                </c:pt>
                <c:pt idx="310">
                  <c:v>6.3235294119134942</c:v>
                </c:pt>
                <c:pt idx="311">
                  <c:v>6.3049853373543403</c:v>
                </c:pt>
                <c:pt idx="312">
                  <c:v>6.2865497076758672</c:v>
                </c:pt>
                <c:pt idx="313">
                  <c:v>6.268221574380572</c:v>
                </c:pt>
                <c:pt idx="314">
                  <c:v>6.25</c:v>
                </c:pt>
                <c:pt idx="315">
                  <c:v>6.231884057934888</c:v>
                </c:pt>
                <c:pt idx="316">
                  <c:v>6.2138728322981054</c:v>
                </c:pt>
                <c:pt idx="317">
                  <c:v>6.1959654177603003</c:v>
                </c:pt>
                <c:pt idx="318">
                  <c:v>6.1781609193982039</c:v>
                </c:pt>
                <c:pt idx="319">
                  <c:v>6.1604584525455452</c:v>
                </c:pt>
                <c:pt idx="320">
                  <c:v>6.1428571430238783</c:v>
                </c:pt>
                <c:pt idx="321">
                  <c:v>6.1253561254870093</c:v>
                </c:pt>
                <c:pt idx="322">
                  <c:v>6.1079545455499824</c:v>
                </c:pt>
                <c:pt idx="323">
                  <c:v>6.0906515581340424</c:v>
                </c:pt>
                <c:pt idx="324">
                  <c:v>6.0734463277093509</c:v>
                </c:pt>
                <c:pt idx="325">
                  <c:v>6.0563380281604848</c:v>
                </c:pt>
                <c:pt idx="326">
                  <c:v>6.0393258426542173</c:v>
                </c:pt>
                <c:pt idx="327">
                  <c:v>6.0224089635095215</c:v>
                </c:pt>
                <c:pt idx="328">
                  <c:v>6.0055865920697311</c:v>
                </c:pt>
                <c:pt idx="329">
                  <c:v>5.9888579385768654</c:v>
                </c:pt>
                <c:pt idx="330">
                  <c:v>5.9722222220480328</c:v>
                </c:pt>
                <c:pt idx="331">
                  <c:v>5.9556786705085907</c:v>
                </c:pt>
                <c:pt idx="332">
                  <c:v>5.9392265194518634</c:v>
                </c:pt>
                <c:pt idx="333">
                  <c:v>5.9228650138556862</c:v>
                </c:pt>
                <c:pt idx="334">
                  <c:v>5.9065934066420871</c:v>
                </c:pt>
                <c:pt idx="335">
                  <c:v>5.8904109589202482</c:v>
                </c:pt>
                <c:pt idx="336">
                  <c:v>5.8743169398746593</c:v>
                </c:pt>
                <c:pt idx="337">
                  <c:v>5.8583106266551095</c:v>
                </c:pt>
                <c:pt idx="338">
                  <c:v>5.8423913042684461</c:v>
                </c:pt>
                <c:pt idx="339">
                  <c:v>5.8265582654721255</c:v>
                </c:pt>
                <c:pt idx="340">
                  <c:v>5.8108108106694667</c:v>
                </c:pt>
                <c:pt idx="341">
                  <c:v>5.7951482481424499</c:v>
                </c:pt>
                <c:pt idx="342">
                  <c:v>5.7795698926051786</c:v>
                </c:pt>
                <c:pt idx="343">
                  <c:v>5.7640750671245744</c:v>
                </c:pt>
                <c:pt idx="344">
                  <c:v>5.7486631016734471</c:v>
                </c:pt>
                <c:pt idx="345">
                  <c:v>5.7333333333715553</c:v>
                </c:pt>
                <c:pt idx="346">
                  <c:v>5.718085106390582</c:v>
                </c:pt>
                <c:pt idx="347">
                  <c:v>5.7029177718605988</c:v>
                </c:pt>
                <c:pt idx="348">
                  <c:v>5.6878306877780238</c:v>
                </c:pt>
                <c:pt idx="349">
                  <c:v>5.6728232189150374</c:v>
                </c:pt>
                <c:pt idx="350">
                  <c:v>5.6578947367304364</c:v>
                </c:pt>
                <c:pt idx="351">
                  <c:v>5.6430446192818655</c:v>
                </c:pt>
                <c:pt idx="352">
                  <c:v>5.628272251456238</c:v>
                </c:pt>
                <c:pt idx="353">
                  <c:v>5.6135770236159495</c:v>
                </c:pt>
                <c:pt idx="354">
                  <c:v>5.5989583334208168</c:v>
                </c:pt>
                <c:pt idx="355">
                  <c:v>5.5844155844736045</c:v>
                </c:pt>
                <c:pt idx="356">
                  <c:v>5.5699481865573572</c:v>
                </c:pt>
                <c:pt idx="357">
                  <c:v>5.5555555555555554</c:v>
                </c:pt>
                <c:pt idx="358">
                  <c:v>5.5412371133734997</c:v>
                </c:pt>
                <c:pt idx="359">
                  <c:v>5.5269922878609048</c:v>
                </c:pt>
                <c:pt idx="360">
                  <c:v>5.5128205127357006</c:v>
                </c:pt>
                <c:pt idx="361">
                  <c:v>5.4987212275089785</c:v>
                </c:pt>
                <c:pt idx="362">
                  <c:v>5.4846938774111047</c:v>
                </c:pt>
                <c:pt idx="363">
                  <c:v>5.4707379136182501</c:v>
                </c:pt>
                <c:pt idx="364">
                  <c:v>5.4568527919820466</c:v>
                </c:pt>
                <c:pt idx="365">
                  <c:v>5.4430379747593332</c:v>
                </c:pt>
                <c:pt idx="366">
                  <c:v>5.4292929293409156</c:v>
                </c:pt>
                <c:pt idx="367">
                  <c:v>5.4156171284839383</c:v>
                </c:pt>
                <c:pt idx="368">
                  <c:v>5.4020100502444697</c:v>
                </c:pt>
                <c:pt idx="369">
                  <c:v>5.3884711779110992</c:v>
                </c:pt>
                <c:pt idx="370">
                  <c:v>5.374999999939531</c:v>
                </c:pt>
                <c:pt idx="371">
                  <c:v>5.3615960098881548</c:v>
                </c:pt>
                <c:pt idx="372">
                  <c:v>5.3482587063545761</c:v>
                </c:pt>
                <c:pt idx="373">
                  <c:v>5.3349875929131079</c:v>
                </c:pt>
                <c:pt idx="374">
                  <c:v>5.3217821783363757</c:v>
                </c:pt>
                <c:pt idx="375">
                  <c:v>5.3086419754003966</c:v>
                </c:pt>
                <c:pt idx="376">
                  <c:v>5.2955665025282705</c:v>
                </c:pt>
                <c:pt idx="377">
                  <c:v>5.2825552825942204</c:v>
                </c:pt>
                <c:pt idx="378">
                  <c:v>5.2696078431501707</c:v>
                </c:pt>
                <c:pt idx="379">
                  <c:v>5.2567237163685654</c:v>
                </c:pt>
                <c:pt idx="380">
                  <c:v>5.2439024389860203</c:v>
                </c:pt>
                <c:pt idx="381">
                  <c:v>5.2311435522477963</c:v>
                </c:pt>
                <c:pt idx="382">
                  <c:v>5.218446601853084</c:v>
                </c:pt>
                <c:pt idx="383">
                  <c:v>5.2058111379010841</c:v>
                </c:pt>
                <c:pt idx="384">
                  <c:v>5.1932367151075578</c:v>
                </c:pt>
                <c:pt idx="385">
                  <c:v>5.1807228916723762</c:v>
                </c:pt>
                <c:pt idx="386">
                  <c:v>5.1682692308499849</c:v>
                </c:pt>
                <c:pt idx="387">
                  <c:v>5.1558752998158308</c:v>
                </c:pt>
                <c:pt idx="388">
                  <c:v>5.1435406698872219</c:v>
                </c:pt>
                <c:pt idx="389">
                  <c:v>5.1312649164739037</c:v>
                </c:pt>
                <c:pt idx="390">
                  <c:v>5.1190476190293372</c:v>
                </c:pt>
                <c:pt idx="391">
                  <c:v>5.1068883610026745</c:v>
                </c:pt>
                <c:pt idx="392">
                  <c:v>5.0947867297914184</c:v>
                </c:pt>
                <c:pt idx="393">
                  <c:v>5.082742316694751</c:v>
                </c:pt>
                <c:pt idx="394">
                  <c:v>5.0707547168675182</c:v>
                </c:pt>
                <c:pt idx="395">
                  <c:v>5.0588235295307964</c:v>
                </c:pt>
                <c:pt idx="396">
                  <c:v>5.0469483569022895</c:v>
                </c:pt>
                <c:pt idx="397">
                  <c:v>5.0351288056913601</c:v>
                </c:pt>
                <c:pt idx="398">
                  <c:v>5.0233644860282558</c:v>
                </c:pt>
                <c:pt idx="399">
                  <c:v>5.0116550116783758</c:v>
                </c:pt>
                <c:pt idx="400">
                  <c:v>5</c:v>
                </c:pt>
                <c:pt idx="401">
                  <c:v>4.9883990719026059</c:v>
                </c:pt>
                <c:pt idx="402">
                  <c:v>4.9768518518057698</c:v>
                </c:pt>
                <c:pt idx="403">
                  <c:v>4.9653579675986323</c:v>
                </c:pt>
                <c:pt idx="404">
                  <c:v>4.9539170505999275</c:v>
                </c:pt>
                <c:pt idx="405">
                  <c:v>4.9425287355185628</c:v>
                </c:pt>
                <c:pt idx="406">
                  <c:v>4.9311926606579046</c:v>
                </c:pt>
                <c:pt idx="407">
                  <c:v>4.9199084669036601</c:v>
                </c:pt>
                <c:pt idx="408">
                  <c:v>4.9086757991483969</c:v>
                </c:pt>
                <c:pt idx="409">
                  <c:v>4.8974943052782258</c:v>
                </c:pt>
                <c:pt idx="410">
                  <c:v>4.8863636363802945</c:v>
                </c:pt>
                <c:pt idx="411">
                  <c:v>4.8752834467064909</c:v>
                </c:pt>
                <c:pt idx="412">
                  <c:v>4.8642533936376458</c:v>
                </c:pt>
                <c:pt idx="413">
                  <c:v>4.8532731376482179</c:v>
                </c:pt>
                <c:pt idx="414">
                  <c:v>4.8423423422714524</c:v>
                </c:pt>
                <c:pt idx="415">
                  <c:v>4.831460674065017</c:v>
                </c:pt>
                <c:pt idx="416">
                  <c:v>4.8206278025770928</c:v>
                </c:pt>
                <c:pt idx="417">
                  <c:v>4.8098434005442696</c:v>
                </c:pt>
                <c:pt idx="418">
                  <c:v>4.7991071429321295</c:v>
                </c:pt>
                <c:pt idx="419">
                  <c:v>4.7884187082938574</c:v>
                </c:pt>
                <c:pt idx="420">
                  <c:v>4.7777777778096295</c:v>
                </c:pt>
                <c:pt idx="421">
                  <c:v>4.767184035487289</c:v>
                </c:pt>
                <c:pt idx="422">
                  <c:v>4.7566371681310695</c:v>
                </c:pt>
                <c:pt idx="423">
                  <c:v>4.7461368653107314</c:v>
                </c:pt>
                <c:pt idx="424">
                  <c:v>4.7356828193311049</c:v>
                </c:pt>
                <c:pt idx="425">
                  <c:v>4.7252747252020288</c:v>
                </c:pt>
                <c:pt idx="426">
                  <c:v>4.7149122806086972</c:v>
                </c:pt>
                <c:pt idx="427">
                  <c:v>4.7045951861037159</c:v>
                </c:pt>
                <c:pt idx="428">
                  <c:v>4.6943231441919249</c:v>
                </c:pt>
                <c:pt idx="429">
                  <c:v>4.6840958606327812</c:v>
                </c:pt>
                <c:pt idx="430">
                  <c:v>4.6739130435239842</c:v>
                </c:pt>
                <c:pt idx="431">
                  <c:v>4.6637744034960082</c:v>
                </c:pt>
                <c:pt idx="432">
                  <c:v>4.6536796536846898</c:v>
                </c:pt>
                <c:pt idx="433">
                  <c:v>4.6436285097041781</c:v>
                </c:pt>
                <c:pt idx="434">
                  <c:v>4.633620689620221</c:v>
                </c:pt>
                <c:pt idx="435">
                  <c:v>4.6236559139238063</c:v>
                </c:pt>
                <c:pt idx="436">
                  <c:v>4.6137339055051436</c:v>
                </c:pt>
                <c:pt idx="437">
                  <c:v>4.6038543896279727</c:v>
                </c:pt>
                <c:pt idx="438">
                  <c:v>4.5940170941152569</c:v>
                </c:pt>
                <c:pt idx="439">
                  <c:v>4.584221748479048</c:v>
                </c:pt>
                <c:pt idx="440">
                  <c:v>4.5744680851647805</c:v>
                </c:pt>
                <c:pt idx="441">
                  <c:v>4.5647558386799556</c:v>
                </c:pt>
                <c:pt idx="442">
                  <c:v>4.5550847457820129</c:v>
                </c:pt>
                <c:pt idx="443">
                  <c:v>4.5454545454545459</c:v>
                </c:pt>
                <c:pt idx="444">
                  <c:v>4.535864978883815</c:v>
                </c:pt>
                <c:pt idx="445">
                  <c:v>4.5263157894355679</c:v>
                </c:pt>
                <c:pt idx="446">
                  <c:v>4.5168067226321407</c:v>
                </c:pt>
                <c:pt idx="447">
                  <c:v>4.5073375261298558</c:v>
                </c:pt>
                <c:pt idx="448">
                  <c:v>4.4979079496966961</c:v>
                </c:pt>
                <c:pt idx="449">
                  <c:v>4.4885177453917349</c:v>
                </c:pt>
                <c:pt idx="450">
                  <c:v>4.4791666667366536</c:v>
                </c:pt>
                <c:pt idx="451">
                  <c:v>4.46985446990558</c:v>
                </c:pt>
                <c:pt idx="452">
                  <c:v>4.4605809128954608</c:v>
                </c:pt>
                <c:pt idx="453">
                  <c:v>4.4513457557074059</c:v>
                </c:pt>
                <c:pt idx="454">
                  <c:v>4.4421487603259902</c:v>
                </c:pt>
                <c:pt idx="455">
                  <c:v>4.4329896906987987</c:v>
                </c:pt>
                <c:pt idx="456">
                  <c:v>4.4238683127162401</c:v>
                </c:pt>
                <c:pt idx="457">
                  <c:v>4.4147843941915896</c:v>
                </c:pt>
                <c:pt idx="458">
                  <c:v>4.405737704841294</c:v>
                </c:pt>
                <c:pt idx="459">
                  <c:v>4.3967280162655102</c:v>
                </c:pt>
                <c:pt idx="460">
                  <c:v>4.3877551021214076</c:v>
                </c:pt>
                <c:pt idx="461">
                  <c:v>4.3788187373333027</c:v>
                </c:pt>
                <c:pt idx="462">
                  <c:v>4.369918699231401</c:v>
                </c:pt>
                <c:pt idx="463">
                  <c:v>4.3610547667608177</c:v>
                </c:pt>
                <c:pt idx="464">
                  <c:v>4.3522267206565832</c:v>
                </c:pt>
                <c:pt idx="465">
                  <c:v>4.3434343434255682</c:v>
                </c:pt>
                <c:pt idx="466">
                  <c:v>4.3346774193286208</c:v>
                </c:pt>
                <c:pt idx="467">
                  <c:v>4.3259557343629185</c:v>
                </c:pt>
                <c:pt idx="468">
                  <c:v>4.3172690762445365</c:v>
                </c:pt>
                <c:pt idx="469">
                  <c:v>4.3086172343912272</c:v>
                </c:pt>
                <c:pt idx="470">
                  <c:v>4.3000000000903</c:v>
                </c:pt>
                <c:pt idx="471">
                  <c:v>4.2914171657414713</c:v>
                </c:pt>
                <c:pt idx="472">
                  <c:v>4.2828685259518693</c:v>
                </c:pt>
                <c:pt idx="473">
                  <c:v>4.2743538767778029</c:v>
                </c:pt>
                <c:pt idx="474">
                  <c:v>4.2658730158941758</c:v>
                </c:pt>
                <c:pt idx="475">
                  <c:v>4.2574257425784721</c:v>
                </c:pt>
                <c:pt idx="476">
                  <c:v>4.2490118576949145</c:v>
                </c:pt>
                <c:pt idx="477">
                  <c:v>4.2406311636788123</c:v>
                </c:pt>
                <c:pt idx="478">
                  <c:v>4.2322834645211067</c:v>
                </c:pt>
                <c:pt idx="479">
                  <c:v>4.2239685657530845</c:v>
                </c:pt>
                <c:pt idx="480">
                  <c:v>4.2156862744312766</c:v>
                </c:pt>
                <c:pt idx="481">
                  <c:v>4.2074363992995583</c:v>
                </c:pt>
                <c:pt idx="482">
                  <c:v>4.1992187500656124</c:v>
                </c:pt>
                <c:pt idx="483">
                  <c:v>4.1910331384505772</c:v>
                </c:pt>
                <c:pt idx="484">
                  <c:v>4.1828793774644586</c:v>
                </c:pt>
                <c:pt idx="485">
                  <c:v>4.1747572815696108</c:v>
                </c:pt>
                <c:pt idx="486">
                  <c:v>4.166666666666667</c:v>
                </c:pt>
                <c:pt idx="487">
                  <c:v>4.158607350080624</c:v>
                </c:pt>
                <c:pt idx="488">
                  <c:v>4.1505791505470997</c:v>
                </c:pt>
                <c:pt idx="489">
                  <c:v>4.1425818881987375</c:v>
                </c:pt>
                <c:pt idx="490">
                  <c:v>4.1346153845517755</c:v>
                </c:pt>
                <c:pt idx="491">
                  <c:v>4.1266794624927696</c:v>
                </c:pt>
                <c:pt idx="492">
                  <c:v>4.1187739464351116</c:v>
                </c:pt>
                <c:pt idx="493">
                  <c:v>4.1108986616268295</c:v>
                </c:pt>
                <c:pt idx="494">
                  <c:v>4.1030534351575705</c:v>
                </c:pt>
                <c:pt idx="495">
                  <c:v>4.0952380952653966</c:v>
                </c:pt>
                <c:pt idx="496">
                  <c:v>4.0874524714945464</c:v>
                </c:pt>
                <c:pt idx="497">
                  <c:v>4.0796963946830367</c:v>
                </c:pt>
                <c:pt idx="498">
                  <c:v>4.0719696969504167</c:v>
                </c:pt>
                <c:pt idx="499">
                  <c:v>4.0642722116856538</c:v>
                </c:pt>
                <c:pt idx="500">
                  <c:v>4.056603773535155</c:v>
                </c:pt>
                <c:pt idx="501">
                  <c:v>4.04896421839093</c:v>
                </c:pt>
                <c:pt idx="502">
                  <c:v>4.0413533833788833</c:v>
                </c:pt>
                <c:pt idx="503">
                  <c:v>4.0337711070099509</c:v>
                </c:pt>
                <c:pt idx="504">
                  <c:v>4.026217228517198</c:v>
                </c:pt>
                <c:pt idx="505">
                  <c:v>4.0186915888226045</c:v>
                </c:pt>
                <c:pt idx="506">
                  <c:v>4.011194029873197</c:v>
                </c:pt>
                <c:pt idx="507">
                  <c:v>4.003724394793303</c:v>
                </c:pt>
                <c:pt idx="508">
                  <c:v>3.9962825278736127</c:v>
                </c:pt>
                <c:pt idx="509">
                  <c:v>3.9888682745603585</c:v>
                </c:pt>
                <c:pt idx="510">
                  <c:v>3.9814814814446162</c:v>
                </c:pt>
                <c:pt idx="511">
                  <c:v>3.9741219962517214</c:v>
                </c:pt>
                <c:pt idx="512">
                  <c:v>3.9667896678308097</c:v>
                </c:pt>
                <c:pt idx="513">
                  <c:v>3.9594843463012421</c:v>
                </c:pt>
                <c:pt idx="514">
                  <c:v>3.9522058824146944</c:v>
                </c:pt>
                <c:pt idx="515">
                  <c:v>3.9449541284874163</c:v>
                </c:pt>
                <c:pt idx="516">
                  <c:v>3.937728937761392</c:v>
                </c:pt>
                <c:pt idx="517">
                  <c:v>3.9305301645517852</c:v>
                </c:pt>
                <c:pt idx="518">
                  <c:v>3.9233576642371562</c:v>
                </c:pt>
                <c:pt idx="519">
                  <c:v>3.9162112932497735</c:v>
                </c:pt>
                <c:pt idx="520">
                  <c:v>3.9090909090660335</c:v>
                </c:pt>
                <c:pt idx="521">
                  <c:v>3.901996370196986</c:v>
                </c:pt>
                <c:pt idx="522">
                  <c:v>3.8949275361789639</c:v>
                </c:pt>
                <c:pt idx="523">
                  <c:v>3.887884267564313</c:v>
                </c:pt>
                <c:pt idx="524">
                  <c:v>3.8808664260628314</c:v>
                </c:pt>
                <c:pt idx="525">
                  <c:v>3.8738738739297141</c:v>
                </c:pt>
                <c:pt idx="526">
                  <c:v>3.8669064748618736</c:v>
                </c:pt>
                <c:pt idx="527">
                  <c:v>3.8599640933849901</c:v>
                </c:pt>
                <c:pt idx="528">
                  <c:v>3.853046594995889</c:v>
                </c:pt>
                <c:pt idx="529">
                  <c:v>3.8461538461538458</c:v>
                </c:pt>
                <c:pt idx="530">
                  <c:v>3.8392857142720023</c:v>
                </c:pt>
                <c:pt idx="531">
                  <c:v>3.8324420677088598</c:v>
                </c:pt>
                <c:pt idx="532">
                  <c:v>3.8256227757598689</c:v>
                </c:pt>
                <c:pt idx="533">
                  <c:v>3.8188277086491107</c:v>
                </c:pt>
                <c:pt idx="534">
                  <c:v>3.8120567375210634</c:v>
                </c:pt>
                <c:pt idx="535">
                  <c:v>3.805309734577258</c:v>
                </c:pt>
                <c:pt idx="536">
                  <c:v>3.7985865724884968</c:v>
                </c:pt>
                <c:pt idx="537">
                  <c:v>3.7918871252572401</c:v>
                </c:pt>
                <c:pt idx="538">
                  <c:v>3.7852112676289584</c:v>
                </c:pt>
                <c:pt idx="539">
                  <c:v>3.7785588752296446</c:v>
                </c:pt>
                <c:pt idx="540">
                  <c:v>3.7719298245580948</c:v>
                </c:pt>
                <c:pt idx="541">
                  <c:v>3.7653239929782609</c:v>
                </c:pt>
                <c:pt idx="542">
                  <c:v>3.7587412587116886</c:v>
                </c:pt>
                <c:pt idx="543">
                  <c:v>3.7521815008300363</c:v>
                </c:pt>
                <c:pt idx="544">
                  <c:v>3.7456445992476688</c:v>
                </c:pt>
                <c:pt idx="545">
                  <c:v>3.7391304347143288</c:v>
                </c:pt>
                <c:pt idx="546">
                  <c:v>3.7326388889472111</c:v>
                </c:pt>
                <c:pt idx="547">
                  <c:v>3.7261698440660016</c:v>
                </c:pt>
                <c:pt idx="548">
                  <c:v>3.7197231834231812</c:v>
                </c:pt>
                <c:pt idx="549">
                  <c:v>3.713298791038238</c:v>
                </c:pt>
                <c:pt idx="550">
                  <c:v>3.7068965517305288</c:v>
                </c:pt>
                <c:pt idx="551">
                  <c:v>3.700516351112392</c:v>
                </c:pt>
                <c:pt idx="552">
                  <c:v>3.6941580755823327</c:v>
                </c:pt>
                <c:pt idx="553">
                  <c:v>3.6878216123182863</c:v>
                </c:pt>
                <c:pt idx="554">
                  <c:v>3.6815068492709409</c:v>
                </c:pt>
                <c:pt idx="555">
                  <c:v>3.6752136751571332</c:v>
                </c:pt>
                <c:pt idx="556">
                  <c:v>3.6689419795879243</c:v>
                </c:pt>
                <c:pt idx="557">
                  <c:v>3.662691652523224</c:v>
                </c:pt>
                <c:pt idx="558">
                  <c:v>3.6564625850744337</c:v>
                </c:pt>
                <c:pt idx="559">
                  <c:v>3.6502546689582789</c:v>
                </c:pt>
                <c:pt idx="560">
                  <c:v>3.6440677966256105</c:v>
                </c:pt>
                <c:pt idx="561">
                  <c:v>3.6379018612551932</c:v>
                </c:pt>
                <c:pt idx="562">
                  <c:v>3.631756756747555</c:v>
                </c:pt>
                <c:pt idx="563">
                  <c:v>3.6256323777189037</c:v>
                </c:pt>
                <c:pt idx="564">
                  <c:v>3.6195286194951053</c:v>
                </c:pt>
                <c:pt idx="565">
                  <c:v>3.613445378105713</c:v>
                </c:pt>
                <c:pt idx="566">
                  <c:v>3.6073825502780701</c:v>
                </c:pt>
                <c:pt idx="567">
                  <c:v>3.6013400335611609</c:v>
                </c:pt>
                <c:pt idx="568">
                  <c:v>3.5953177258006064</c:v>
                </c:pt>
                <c:pt idx="569">
                  <c:v>3.5893155259124141</c:v>
                </c:pt>
                <c:pt idx="570">
                  <c:v>3.5833333333572224</c:v>
                </c:pt>
                <c:pt idx="571">
                  <c:v>3.5773710482648169</c:v>
                </c:pt>
                <c:pt idx="572">
                  <c:v>3.5714285714285712</c:v>
                </c:pt>
                <c:pt idx="573">
                  <c:v>3.5655058042999479</c:v>
                </c:pt>
                <c:pt idx="574">
                  <c:v>3.559602648983049</c:v>
                </c:pt>
                <c:pt idx="575">
                  <c:v>3.5537190082292192</c:v>
                </c:pt>
                <c:pt idx="576">
                  <c:v>3.5478547854317113</c:v>
                </c:pt>
                <c:pt idx="577">
                  <c:v>3.5420098846203958</c:v>
                </c:pt>
                <c:pt idx="578">
                  <c:v>3.5361842105815691</c:v>
                </c:pt>
                <c:pt idx="579">
                  <c:v>3.5303776683521804</c:v>
                </c:pt>
                <c:pt idx="580">
                  <c:v>3.5245901639662054</c:v>
                </c:pt>
                <c:pt idx="581">
                  <c:v>3.5188216039481444</c:v>
                </c:pt>
                <c:pt idx="582">
                  <c:v>3.513071895433447</c:v>
                </c:pt>
                <c:pt idx="583">
                  <c:v>3.5073409461635334</c:v>
                </c:pt>
                <c:pt idx="584">
                  <c:v>3.5016286644808567</c:v>
                </c:pt>
                <c:pt idx="585">
                  <c:v>3.4959349593240137</c:v>
                </c:pt>
                <c:pt idx="586">
                  <c:v>3.490259740222911</c:v>
                </c:pt>
                <c:pt idx="587">
                  <c:v>3.4846029172939725</c:v>
                </c:pt>
                <c:pt idx="588">
                  <c:v>3.4789644012353902</c:v>
                </c:pt>
                <c:pt idx="589">
                  <c:v>3.4733441034430697</c:v>
                </c:pt>
                <c:pt idx="590">
                  <c:v>3.4677419355230228</c:v>
                </c:pt>
                <c:pt idx="591">
                  <c:v>3.4621578100117727</c:v>
                </c:pt>
                <c:pt idx="592">
                  <c:v>3.4565916398880541</c:v>
                </c:pt>
                <c:pt idx="593">
                  <c:v>3.4510433386893271</c:v>
                </c:pt>
                <c:pt idx="594">
                  <c:v>3.4455128205072989</c:v>
                </c:pt>
                <c:pt idx="595">
                  <c:v>3.4399999999834883</c:v>
                </c:pt>
                <c:pt idx="596">
                  <c:v>3.434504792304836</c:v>
                </c:pt>
                <c:pt idx="597">
                  <c:v>3.4290271131993575</c:v>
                </c:pt>
                <c:pt idx="598">
                  <c:v>3.4235668789318283</c:v>
                </c:pt>
                <c:pt idx="599">
                  <c:v>3.4181240064163601</c:v>
                </c:pt>
                <c:pt idx="600">
                  <c:v>3.4126984127444566</c:v>
                </c:pt>
                <c:pt idx="601">
                  <c:v>3.4072900158829595</c:v>
                </c:pt>
                <c:pt idx="602">
                  <c:v>3.4018987342014375</c:v>
                </c:pt>
                <c:pt idx="603">
                  <c:v>3.3965244865852942</c:v>
                </c:pt>
                <c:pt idx="604">
                  <c:v>3.3911671924316966</c:v>
                </c:pt>
                <c:pt idx="605">
                  <c:v>3.3858267716455455</c:v>
                </c:pt>
                <c:pt idx="606">
                  <c:v>3.3805031446354845</c:v>
                </c:pt>
                <c:pt idx="607">
                  <c:v>3.3751962323099476</c:v>
                </c:pt>
                <c:pt idx="608">
                  <c:v>3.3699059560732381</c:v>
                </c:pt>
                <c:pt idx="609">
                  <c:v>3.364632237821652</c:v>
                </c:pt>
                <c:pt idx="610">
                  <c:v>3.3593750000524896</c:v>
                </c:pt>
                <c:pt idx="611">
                  <c:v>3.354134165408476</c:v>
                </c:pt>
                <c:pt idx="612">
                  <c:v>3.3489096573521704</c:v>
                </c:pt>
                <c:pt idx="613">
                  <c:v>3.3437013997097584</c:v>
                </c:pt>
                <c:pt idx="614">
                  <c:v>3.3385093167805544</c:v>
                </c:pt>
                <c:pt idx="615">
                  <c:v>3.3333333333333335</c:v>
                </c:pt>
                <c:pt idx="616">
                  <c:v>3.3281733746026991</c:v>
                </c:pt>
                <c:pt idx="617">
                  <c:v>3.3230293662854842</c:v>
                </c:pt>
                <c:pt idx="618">
                  <c:v>3.3179012345371799</c:v>
                </c:pt>
                <c:pt idx="619">
                  <c:v>3.312788905968409</c:v>
                </c:pt>
                <c:pt idx="620">
                  <c:v>3.3076923076414202</c:v>
                </c:pt>
                <c:pt idx="621">
                  <c:v>3.3026113671756909</c:v>
                </c:pt>
                <c:pt idx="622">
                  <c:v>3.2975460123078704</c:v>
                </c:pt>
                <c:pt idx="623">
                  <c:v>3.292496171543811</c:v>
                </c:pt>
                <c:pt idx="624">
                  <c:v>3.2874617737178995</c:v>
                </c:pt>
                <c:pt idx="625">
                  <c:v>3.2824427480991201</c:v>
                </c:pt>
                <c:pt idx="626">
                  <c:v>3.2774390243877458</c:v>
                </c:pt>
                <c:pt idx="627">
                  <c:v>3.2724505327120532</c:v>
                </c:pt>
                <c:pt idx="628">
                  <c:v>3.2674772036250701</c:v>
                </c:pt>
                <c:pt idx="629">
                  <c:v>3.2625189681013556</c:v>
                </c:pt>
                <c:pt idx="630">
                  <c:v>3.2575757575338042</c:v>
                </c:pt>
                <c:pt idx="631">
                  <c:v>3.2526475037304801</c:v>
                </c:pt>
                <c:pt idx="632">
                  <c:v>3.2477341390169632</c:v>
                </c:pt>
                <c:pt idx="633">
                  <c:v>3.2428355958110102</c:v>
                </c:pt>
                <c:pt idx="634">
                  <c:v>3.2379518072532982</c:v>
                </c:pt>
                <c:pt idx="635">
                  <c:v>3.2330827067815027</c:v>
                </c:pt>
                <c:pt idx="636">
                  <c:v>3.2282282282330756</c:v>
                </c:pt>
                <c:pt idx="637">
                  <c:v>3.2233883058422439</c:v>
                </c:pt>
                <c:pt idx="638">
                  <c:v>3.2185628742370422</c:v>
                </c:pt>
                <c:pt idx="639">
                  <c:v>3.2137518684363693</c:v>
                </c:pt>
                <c:pt idx="640">
                  <c:v>3.2089552238470707</c:v>
                </c:pt>
                <c:pt idx="641">
                  <c:v>3.2041728762610471</c:v>
                </c:pt>
                <c:pt idx="642">
                  <c:v>3.1994047619547525</c:v>
                </c:pt>
                <c:pt idx="643">
                  <c:v>3.1946508172766039</c:v>
                </c:pt>
                <c:pt idx="644">
                  <c:v>3.1899109792592504</c:v>
                </c:pt>
                <c:pt idx="645">
                  <c:v>3.1851851852064201</c:v>
                </c:pt>
                <c:pt idx="646">
                  <c:v>3.1804733727928269</c:v>
                </c:pt>
                <c:pt idx="647">
                  <c:v>3.1757754800614295</c:v>
                </c:pt>
                <c:pt idx="648">
                  <c:v>3.1710914454207129</c:v>
                </c:pt>
                <c:pt idx="649">
                  <c:v>3.1664212076419993</c:v>
                </c:pt>
                <c:pt idx="650">
                  <c:v>3.1617647058567799</c:v>
                </c:pt>
                <c:pt idx="651">
                  <c:v>3.1571218795540701</c:v>
                </c:pt>
                <c:pt idx="652">
                  <c:v>3.1524926685777879</c:v>
                </c:pt>
                <c:pt idx="653">
                  <c:v>3.1478770132232485</c:v>
                </c:pt>
                <c:pt idx="654">
                  <c:v>3.1432748538379336</c:v>
                </c:pt>
                <c:pt idx="655">
                  <c:v>3.138686131414353</c:v>
                </c:pt>
                <c:pt idx="656">
                  <c:v>3.134110787190286</c:v>
                </c:pt>
                <c:pt idx="657">
                  <c:v>3.1295487627456464</c:v>
                </c:pt>
                <c:pt idx="658">
                  <c:v>3.125</c:v>
                </c:pt>
                <c:pt idx="659">
                  <c:v>3.1204644412101001</c:v>
                </c:pt>
                <c:pt idx="660">
                  <c:v>3.115942028967444</c:v>
                </c:pt>
                <c:pt idx="661">
                  <c:v>3.1114327061958487</c:v>
                </c:pt>
                <c:pt idx="662">
                  <c:v>3.1069364161490527</c:v>
                </c:pt>
                <c:pt idx="663">
                  <c:v>3.1024531024083344</c:v>
                </c:pt>
                <c:pt idx="664">
                  <c:v>3.0979827089761254</c:v>
                </c:pt>
                <c:pt idx="665">
                  <c:v>3.093525179889498</c:v>
                </c:pt>
                <c:pt idx="666">
                  <c:v>3.0890804597945256</c:v>
                </c:pt>
                <c:pt idx="667">
                  <c:v>3.0846484935592486</c:v>
                </c:pt>
                <c:pt idx="668">
                  <c:v>3.080229226367651</c:v>
                </c:pt>
                <c:pt idx="669">
                  <c:v>3.0758226037173992</c:v>
                </c:pt>
                <c:pt idx="670">
                  <c:v>3.0714285714176022</c:v>
                </c:pt>
                <c:pt idx="671">
                  <c:v>3.0670470755865882</c:v>
                </c:pt>
                <c:pt idx="672">
                  <c:v>3.0626780626497045</c:v>
                </c:pt>
                <c:pt idx="673">
                  <c:v>3.0583214793371325</c:v>
                </c:pt>
                <c:pt idx="674">
                  <c:v>3.0539772726817231</c:v>
                </c:pt>
                <c:pt idx="675">
                  <c:v>3.0496453901098532</c:v>
                </c:pt>
                <c:pt idx="676">
                  <c:v>3.0453257790670212</c:v>
                </c:pt>
                <c:pt idx="677">
                  <c:v>3.0410183875745478</c:v>
                </c:pt>
                <c:pt idx="678">
                  <c:v>3.0367231638546754</c:v>
                </c:pt>
                <c:pt idx="679">
                  <c:v>3.0324400564217666</c:v>
                </c:pt>
                <c:pt idx="680">
                  <c:v>3.0281690140802424</c:v>
                </c:pt>
                <c:pt idx="681">
                  <c:v>3.0239099859225433</c:v>
                </c:pt>
                <c:pt idx="682">
                  <c:v>3.0196629213271087</c:v>
                </c:pt>
                <c:pt idx="683">
                  <c:v>3.0154277699563701</c:v>
                </c:pt>
                <c:pt idx="684">
                  <c:v>3.0112044817547607</c:v>
                </c:pt>
                <c:pt idx="685">
                  <c:v>3.0069930070371655</c:v>
                </c:pt>
                <c:pt idx="686">
                  <c:v>3.002793296125033</c:v>
                </c:pt>
                <c:pt idx="687">
                  <c:v>2.9986052998877142</c:v>
                </c:pt>
                <c:pt idx="688">
                  <c:v>2.9944289693780988</c:v>
                </c:pt>
                <c:pt idx="689">
                  <c:v>2.9902642559213848</c:v>
                </c:pt>
                <c:pt idx="690">
                  <c:v>2.9861111111131851</c:v>
                </c:pt>
                <c:pt idx="691">
                  <c:v>2.9819694868176523</c:v>
                </c:pt>
                <c:pt idx="692">
                  <c:v>2.9778393351656196</c:v>
                </c:pt>
                <c:pt idx="693">
                  <c:v>2.9737206085527585</c:v>
                </c:pt>
                <c:pt idx="694">
                  <c:v>2.9696132596377458</c:v>
                </c:pt>
                <c:pt idx="695">
                  <c:v>2.9655172413404518</c:v>
                </c:pt>
                <c:pt idx="696">
                  <c:v>2.9614325069278431</c:v>
                </c:pt>
                <c:pt idx="697">
                  <c:v>2.9573590096611539</c:v>
                </c:pt>
                <c:pt idx="698">
                  <c:v>2.9532967033210435</c:v>
                </c:pt>
                <c:pt idx="699">
                  <c:v>2.9492455418543169</c:v>
                </c:pt>
                <c:pt idx="700">
                  <c:v>2.9452054794601241</c:v>
                </c:pt>
                <c:pt idx="701">
                  <c:v>2.9411764705882351</c:v>
                </c:pt>
                <c:pt idx="702">
                  <c:v>2.9371584699373297</c:v>
                </c:pt>
                <c:pt idx="703">
                  <c:v>2.9331514324532981</c:v>
                </c:pt>
                <c:pt idx="704">
                  <c:v>2.9291553133275547</c:v>
                </c:pt>
                <c:pt idx="705">
                  <c:v>2.925170067995372</c:v>
                </c:pt>
                <c:pt idx="706">
                  <c:v>2.9211956521342231</c:v>
                </c:pt>
                <c:pt idx="707">
                  <c:v>2.9172320217472372</c:v>
                </c:pt>
                <c:pt idx="708">
                  <c:v>2.9132791328209344</c:v>
                </c:pt>
                <c:pt idx="709">
                  <c:v>2.9093369418349138</c:v>
                </c:pt>
                <c:pt idx="710">
                  <c:v>2.9054054054191472</c:v>
                </c:pt>
                <c:pt idx="711">
                  <c:v>2.901484480437722</c:v>
                </c:pt>
                <c:pt idx="712">
                  <c:v>2.8975741239872654</c:v>
                </c:pt>
                <c:pt idx="713">
                  <c:v>2.8936742933953781</c:v>
                </c:pt>
                <c:pt idx="714">
                  <c:v>2.8897849462190806</c:v>
                </c:pt>
                <c:pt idx="715">
                  <c:v>2.8859060402432775</c:v>
                </c:pt>
                <c:pt idx="716">
                  <c:v>2.8820375334792265</c:v>
                </c:pt>
                <c:pt idx="717">
                  <c:v>2.8781793841630243</c:v>
                </c:pt>
                <c:pt idx="718">
                  <c:v>2.8743315508367235</c:v>
                </c:pt>
                <c:pt idx="719">
                  <c:v>2.8704939920161463</c:v>
                </c:pt>
                <c:pt idx="720">
                  <c:v>2.8666666666857776</c:v>
                </c:pt>
                <c:pt idx="721">
                  <c:v>2.862849533966163</c:v>
                </c:pt>
                <c:pt idx="722">
                  <c:v>2.859042553195291</c:v>
                </c:pt>
                <c:pt idx="723">
                  <c:v>2.8552456839271514</c:v>
                </c:pt>
                <c:pt idx="724">
                  <c:v>2.8514588859302994</c:v>
                </c:pt>
                <c:pt idx="725">
                  <c:v>2.8476821191864392</c:v>
                </c:pt>
                <c:pt idx="726">
                  <c:v>2.8439153438890119</c:v>
                </c:pt>
                <c:pt idx="727">
                  <c:v>2.8401585204417947</c:v>
                </c:pt>
                <c:pt idx="728">
                  <c:v>2.8364116095379717</c:v>
                </c:pt>
                <c:pt idx="729">
                  <c:v>2.832674571836729</c:v>
                </c:pt>
                <c:pt idx="730">
                  <c:v>2.8289473684452475</c:v>
                </c:pt>
                <c:pt idx="731">
                  <c:v>2.8252299605948927</c:v>
                </c:pt>
                <c:pt idx="732">
                  <c:v>2.8215223097205429</c:v>
                </c:pt>
                <c:pt idx="733">
                  <c:v>2.8178243774592517</c:v>
                </c:pt>
                <c:pt idx="734">
                  <c:v>2.814136125648925</c:v>
                </c:pt>
                <c:pt idx="735">
                  <c:v>2.8104575163270109</c:v>
                </c:pt>
                <c:pt idx="736">
                  <c:v>2.8067885117291946</c:v>
                </c:pt>
                <c:pt idx="737">
                  <c:v>2.8031290742881048</c:v>
                </c:pt>
                <c:pt idx="738">
                  <c:v>2.7994791666320373</c:v>
                </c:pt>
                <c:pt idx="739">
                  <c:v>2.7958387516618441</c:v>
                </c:pt>
                <c:pt idx="740">
                  <c:v>2.7922077922368023</c:v>
                </c:pt>
                <c:pt idx="741">
                  <c:v>2.7885862516429722</c:v>
                </c:pt>
                <c:pt idx="742">
                  <c:v>2.7849740932786786</c:v>
                </c:pt>
                <c:pt idx="743">
                  <c:v>2.7813712807316469</c:v>
                </c:pt>
                <c:pt idx="744">
                  <c:v>2.7777777777777777</c:v>
                </c:pt>
                <c:pt idx="745">
                  <c:v>2.7741935483799374</c:v>
                </c:pt>
                <c:pt idx="746">
                  <c:v>2.7706185566867498</c:v>
                </c:pt>
                <c:pt idx="747">
                  <c:v>2.7670527670313998</c:v>
                </c:pt>
                <c:pt idx="748">
                  <c:v>2.7634961439304524</c:v>
                </c:pt>
                <c:pt idx="749">
                  <c:v>2.759948652082671</c:v>
                </c:pt>
                <c:pt idx="750">
                  <c:v>2.7564102564438282</c:v>
                </c:pt>
                <c:pt idx="751">
                  <c:v>2.7528809219214425</c:v>
                </c:pt>
                <c:pt idx="752">
                  <c:v>2.7493606138300786</c:v>
                </c:pt>
                <c:pt idx="753">
                  <c:v>2.7458492975857096</c:v>
                </c:pt>
                <c:pt idx="754">
                  <c:v>2.7423469387807571</c:v>
                </c:pt>
                <c:pt idx="755">
                  <c:v>2.7388535031829688</c:v>
                </c:pt>
                <c:pt idx="756">
                  <c:v>2.7353689567343022</c:v>
                </c:pt>
                <c:pt idx="757">
                  <c:v>2.7318932655498176</c:v>
                </c:pt>
                <c:pt idx="758">
                  <c:v>2.7284263959165802</c:v>
                </c:pt>
                <c:pt idx="759">
                  <c:v>2.7249683142925702</c:v>
                </c:pt>
                <c:pt idx="760">
                  <c:v>2.7215189873056</c:v>
                </c:pt>
                <c:pt idx="761">
                  <c:v>2.718078381826122</c:v>
                </c:pt>
                <c:pt idx="762">
                  <c:v>2.7146464646704578</c:v>
                </c:pt>
                <c:pt idx="763">
                  <c:v>2.7112232030435766</c:v>
                </c:pt>
                <c:pt idx="764">
                  <c:v>2.7078085642419691</c:v>
                </c:pt>
                <c:pt idx="765">
                  <c:v>2.704402515726672</c:v>
                </c:pt>
                <c:pt idx="766">
                  <c:v>2.7010050251222348</c:v>
                </c:pt>
                <c:pt idx="767">
                  <c:v>2.6976160602156929</c:v>
                </c:pt>
                <c:pt idx="768">
                  <c:v>2.6942355889555496</c:v>
                </c:pt>
                <c:pt idx="769">
                  <c:v>2.6908635794507685</c:v>
                </c:pt>
                <c:pt idx="770">
                  <c:v>2.6874999999697655</c:v>
                </c:pt>
              </c:numCache>
            </c:numRef>
          </c:xVal>
          <c:yVal>
            <c:numRef>
              <c:f>Sheet1!$E$2:$E$772</c:f>
              <c:numCache>
                <c:formatCode>0.0%</c:formatCode>
                <c:ptCount val="771"/>
                <c:pt idx="0">
                  <c:v>1.1408403599999999E-2</c:v>
                </c:pt>
                <c:pt idx="1">
                  <c:v>1.1408403599999999E-2</c:v>
                </c:pt>
                <c:pt idx="2">
                  <c:v>1.1408403599999999E-2</c:v>
                </c:pt>
                <c:pt idx="3">
                  <c:v>1.1408403599999999E-2</c:v>
                </c:pt>
                <c:pt idx="4">
                  <c:v>1.1027258800000002E-2</c:v>
                </c:pt>
                <c:pt idx="5">
                  <c:v>1.1165199900000001E-2</c:v>
                </c:pt>
                <c:pt idx="6">
                  <c:v>1.1748765500000001E-2</c:v>
                </c:pt>
                <c:pt idx="7">
                  <c:v>1.2419818000000001E-2</c:v>
                </c:pt>
                <c:pt idx="8">
                  <c:v>1.2921630700000001E-2</c:v>
                </c:pt>
                <c:pt idx="9">
                  <c:v>1.3094109600000001E-2</c:v>
                </c:pt>
                <c:pt idx="10">
                  <c:v>1.2740402999999999E-2</c:v>
                </c:pt>
                <c:pt idx="11">
                  <c:v>1.1981531199999999E-2</c:v>
                </c:pt>
                <c:pt idx="12">
                  <c:v>1.1404923800000001E-2</c:v>
                </c:pt>
                <c:pt idx="13">
                  <c:v>1.1168674100000001E-2</c:v>
                </c:pt>
                <c:pt idx="14">
                  <c:v>1.0821254299999999E-2</c:v>
                </c:pt>
                <c:pt idx="15">
                  <c:v>1.0214258699999999E-2</c:v>
                </c:pt>
                <c:pt idx="16">
                  <c:v>9.5954288999999995E-3</c:v>
                </c:pt>
                <c:pt idx="17">
                  <c:v>9.0029247999999992E-3</c:v>
                </c:pt>
                <c:pt idx="18">
                  <c:v>8.3762595000000002E-3</c:v>
                </c:pt>
                <c:pt idx="19">
                  <c:v>7.8358792999999993E-3</c:v>
                </c:pt>
                <c:pt idx="20">
                  <c:v>7.3087875999999991E-3</c:v>
                </c:pt>
                <c:pt idx="21">
                  <c:v>7.0566241999999993E-3</c:v>
                </c:pt>
                <c:pt idx="22">
                  <c:v>7.6991081999999997E-3</c:v>
                </c:pt>
                <c:pt idx="23">
                  <c:v>9.0319147000000009E-3</c:v>
                </c:pt>
                <c:pt idx="24">
                  <c:v>1.0292613099999999E-2</c:v>
                </c:pt>
                <c:pt idx="25">
                  <c:v>1.11862048E-2</c:v>
                </c:pt>
                <c:pt idx="26">
                  <c:v>1.1811458399999999E-2</c:v>
                </c:pt>
                <c:pt idx="27">
                  <c:v>1.1981867700000001E-2</c:v>
                </c:pt>
                <c:pt idx="28">
                  <c:v>1.1516054100000001E-2</c:v>
                </c:pt>
                <c:pt idx="29">
                  <c:v>1.07372415E-2</c:v>
                </c:pt>
                <c:pt idx="30">
                  <c:v>1.0091341700000001E-2</c:v>
                </c:pt>
                <c:pt idx="31">
                  <c:v>9.8741385000000008E-3</c:v>
                </c:pt>
                <c:pt idx="32">
                  <c:v>9.9707093E-3</c:v>
                </c:pt>
                <c:pt idx="33">
                  <c:v>9.9786240999999998E-3</c:v>
                </c:pt>
                <c:pt idx="34">
                  <c:v>9.7453317999999997E-3</c:v>
                </c:pt>
                <c:pt idx="35">
                  <c:v>9.3548772999999998E-3</c:v>
                </c:pt>
                <c:pt idx="36">
                  <c:v>8.9063666999999996E-3</c:v>
                </c:pt>
                <c:pt idx="37">
                  <c:v>8.454422599999999E-3</c:v>
                </c:pt>
                <c:pt idx="38">
                  <c:v>8.0953898E-3</c:v>
                </c:pt>
                <c:pt idx="39">
                  <c:v>7.9656463000000004E-3</c:v>
                </c:pt>
                <c:pt idx="40">
                  <c:v>8.0386177000000003E-3</c:v>
                </c:pt>
                <c:pt idx="41">
                  <c:v>8.2348636999999975E-3</c:v>
                </c:pt>
                <c:pt idx="42">
                  <c:v>8.6177370000000003E-3</c:v>
                </c:pt>
                <c:pt idx="43">
                  <c:v>9.0497979999999978E-3</c:v>
                </c:pt>
                <c:pt idx="44">
                  <c:v>9.2200454999999994E-3</c:v>
                </c:pt>
                <c:pt idx="45">
                  <c:v>9.1547182000000001E-3</c:v>
                </c:pt>
                <c:pt idx="46">
                  <c:v>9.0057154999999989E-3</c:v>
                </c:pt>
                <c:pt idx="47">
                  <c:v>8.7565738999999983E-3</c:v>
                </c:pt>
                <c:pt idx="48">
                  <c:v>8.6170246999999998E-3</c:v>
                </c:pt>
                <c:pt idx="49">
                  <c:v>8.819915200000002E-3</c:v>
                </c:pt>
                <c:pt idx="50">
                  <c:v>9.0319574999999999E-3</c:v>
                </c:pt>
                <c:pt idx="51">
                  <c:v>9.2475603000000007E-3</c:v>
                </c:pt>
                <c:pt idx="52">
                  <c:v>1.00060763E-2</c:v>
                </c:pt>
                <c:pt idx="53">
                  <c:v>1.1078230599999999E-2</c:v>
                </c:pt>
                <c:pt idx="54">
                  <c:v>1.1792508800000002E-2</c:v>
                </c:pt>
                <c:pt idx="55">
                  <c:v>1.1939311099999999E-2</c:v>
                </c:pt>
                <c:pt idx="56">
                  <c:v>1.16660944E-2</c:v>
                </c:pt>
                <c:pt idx="57">
                  <c:v>1.1154535099999998E-2</c:v>
                </c:pt>
                <c:pt idx="58">
                  <c:v>1.0561937999999996E-2</c:v>
                </c:pt>
                <c:pt idx="59">
                  <c:v>9.8584513999999991E-3</c:v>
                </c:pt>
                <c:pt idx="60">
                  <c:v>8.693122000000001E-3</c:v>
                </c:pt>
                <c:pt idx="61">
                  <c:v>7.3949471000000003E-3</c:v>
                </c:pt>
                <c:pt idx="62">
                  <c:v>6.9703198999999999E-3</c:v>
                </c:pt>
                <c:pt idx="63">
                  <c:v>7.4986100999999989E-3</c:v>
                </c:pt>
                <c:pt idx="64">
                  <c:v>8.3918501999999985E-3</c:v>
                </c:pt>
                <c:pt idx="65">
                  <c:v>9.453429000000001E-3</c:v>
                </c:pt>
                <c:pt idx="66">
                  <c:v>1.06352601E-2</c:v>
                </c:pt>
                <c:pt idx="67">
                  <c:v>1.1645947200000001E-2</c:v>
                </c:pt>
                <c:pt idx="68">
                  <c:v>1.1968518100000001E-2</c:v>
                </c:pt>
                <c:pt idx="69">
                  <c:v>1.14546027E-2</c:v>
                </c:pt>
                <c:pt idx="70">
                  <c:v>1.02527086E-2</c:v>
                </c:pt>
                <c:pt idx="71">
                  <c:v>8.7119093999999987E-3</c:v>
                </c:pt>
                <c:pt idx="72">
                  <c:v>7.8210080999999987E-3</c:v>
                </c:pt>
                <c:pt idx="73">
                  <c:v>8.0649533999999998E-3</c:v>
                </c:pt>
                <c:pt idx="74">
                  <c:v>8.9164785999999996E-3</c:v>
                </c:pt>
                <c:pt idx="75">
                  <c:v>9.9790366999999991E-3</c:v>
                </c:pt>
                <c:pt idx="76">
                  <c:v>1.11759601E-2</c:v>
                </c:pt>
                <c:pt idx="77">
                  <c:v>1.2349503400000001E-2</c:v>
                </c:pt>
                <c:pt idx="78">
                  <c:v>1.3143781399999999E-2</c:v>
                </c:pt>
                <c:pt idx="79">
                  <c:v>1.3445667599999999E-2</c:v>
                </c:pt>
                <c:pt idx="80">
                  <c:v>1.3518954999999999E-2</c:v>
                </c:pt>
                <c:pt idx="81">
                  <c:v>1.3872084200000001E-2</c:v>
                </c:pt>
                <c:pt idx="82">
                  <c:v>1.5109922600000001E-2</c:v>
                </c:pt>
                <c:pt idx="83">
                  <c:v>1.7013452599999996E-2</c:v>
                </c:pt>
                <c:pt idx="84">
                  <c:v>1.8664699399999998E-2</c:v>
                </c:pt>
                <c:pt idx="85">
                  <c:v>1.9765993799999996E-2</c:v>
                </c:pt>
                <c:pt idx="86">
                  <c:v>2.0658744600000001E-2</c:v>
                </c:pt>
                <c:pt idx="87">
                  <c:v>2.1512686600000004E-2</c:v>
                </c:pt>
                <c:pt idx="88">
                  <c:v>2.2024140700000003E-2</c:v>
                </c:pt>
                <c:pt idx="89">
                  <c:v>2.1734972200000001E-2</c:v>
                </c:pt>
                <c:pt idx="90">
                  <c:v>2.0833678400000003E-2</c:v>
                </c:pt>
                <c:pt idx="91">
                  <c:v>1.9953651400000001E-2</c:v>
                </c:pt>
                <c:pt idx="92">
                  <c:v>1.9322111400000001E-2</c:v>
                </c:pt>
                <c:pt idx="93">
                  <c:v>1.8526113699999999E-2</c:v>
                </c:pt>
                <c:pt idx="94">
                  <c:v>1.7097337700000003E-2</c:v>
                </c:pt>
                <c:pt idx="95">
                  <c:v>1.5148066E-2</c:v>
                </c:pt>
                <c:pt idx="96">
                  <c:v>1.3311856800000001E-2</c:v>
                </c:pt>
                <c:pt idx="97">
                  <c:v>1.2242296499999999E-2</c:v>
                </c:pt>
                <c:pt idx="98">
                  <c:v>1.1815041200000001E-2</c:v>
                </c:pt>
                <c:pt idx="99">
                  <c:v>1.17260577E-2</c:v>
                </c:pt>
                <c:pt idx="100">
                  <c:v>1.2548718800000001E-2</c:v>
                </c:pt>
                <c:pt idx="101">
                  <c:v>1.4611331699999999E-2</c:v>
                </c:pt>
                <c:pt idx="102">
                  <c:v>1.7240482299999998E-2</c:v>
                </c:pt>
                <c:pt idx="103">
                  <c:v>1.9773585199999999E-2</c:v>
                </c:pt>
                <c:pt idx="104">
                  <c:v>2.2113626800000001E-2</c:v>
                </c:pt>
                <c:pt idx="105">
                  <c:v>2.38602534E-2</c:v>
                </c:pt>
                <c:pt idx="106">
                  <c:v>2.4389821799999999E-2</c:v>
                </c:pt>
                <c:pt idx="107">
                  <c:v>2.3800375999999998E-2</c:v>
                </c:pt>
                <c:pt idx="108">
                  <c:v>2.2599618599999999E-2</c:v>
                </c:pt>
                <c:pt idx="109">
                  <c:v>2.20207506E-2</c:v>
                </c:pt>
                <c:pt idx="110">
                  <c:v>2.3189730400000001E-2</c:v>
                </c:pt>
                <c:pt idx="111">
                  <c:v>2.5521082600000002E-2</c:v>
                </c:pt>
                <c:pt idx="112">
                  <c:v>2.8020391299999996E-2</c:v>
                </c:pt>
                <c:pt idx="113">
                  <c:v>3.0613221299999997E-2</c:v>
                </c:pt>
                <c:pt idx="114">
                  <c:v>3.3257505199999995E-2</c:v>
                </c:pt>
                <c:pt idx="115">
                  <c:v>3.5073585499999997E-2</c:v>
                </c:pt>
                <c:pt idx="116">
                  <c:v>3.5392355800000004E-2</c:v>
                </c:pt>
                <c:pt idx="117">
                  <c:v>3.4542530899999993E-2</c:v>
                </c:pt>
                <c:pt idx="118">
                  <c:v>3.3240165799999999E-2</c:v>
                </c:pt>
                <c:pt idx="119">
                  <c:v>3.2160314699999998E-2</c:v>
                </c:pt>
                <c:pt idx="120">
                  <c:v>3.1508269900000004E-2</c:v>
                </c:pt>
                <c:pt idx="121">
                  <c:v>3.0975737299999997E-2</c:v>
                </c:pt>
                <c:pt idx="122">
                  <c:v>3.0358861800000001E-2</c:v>
                </c:pt>
                <c:pt idx="123">
                  <c:v>2.9870946600000003E-2</c:v>
                </c:pt>
                <c:pt idx="124">
                  <c:v>2.9939411499999999E-2</c:v>
                </c:pt>
                <c:pt idx="125">
                  <c:v>3.0948184599999998E-2</c:v>
                </c:pt>
                <c:pt idx="126">
                  <c:v>3.3012988199999996E-2</c:v>
                </c:pt>
                <c:pt idx="127">
                  <c:v>3.5887762999999996E-2</c:v>
                </c:pt>
                <c:pt idx="128">
                  <c:v>3.89811677E-2</c:v>
                </c:pt>
                <c:pt idx="129">
                  <c:v>4.1509636800000006E-2</c:v>
                </c:pt>
                <c:pt idx="130">
                  <c:v>4.3255096399999998E-2</c:v>
                </c:pt>
                <c:pt idx="131">
                  <c:v>4.4306119199999994E-2</c:v>
                </c:pt>
                <c:pt idx="132">
                  <c:v>4.4396754899999995E-2</c:v>
                </c:pt>
                <c:pt idx="133">
                  <c:v>4.3592552499999992E-2</c:v>
                </c:pt>
                <c:pt idx="134">
                  <c:v>4.2502223099999993E-2</c:v>
                </c:pt>
                <c:pt idx="135">
                  <c:v>4.1614800600000001E-2</c:v>
                </c:pt>
                <c:pt idx="136">
                  <c:v>4.1053393699999996E-2</c:v>
                </c:pt>
                <c:pt idx="137">
                  <c:v>4.0931762000000003E-2</c:v>
                </c:pt>
                <c:pt idx="138">
                  <c:v>4.1334814800000001E-2</c:v>
                </c:pt>
                <c:pt idx="139">
                  <c:v>4.2239170999999999E-2</c:v>
                </c:pt>
                <c:pt idx="140">
                  <c:v>4.3700122099999995E-2</c:v>
                </c:pt>
                <c:pt idx="141">
                  <c:v>4.5705369099999997E-2</c:v>
                </c:pt>
                <c:pt idx="142">
                  <c:v>4.7793856899999994E-2</c:v>
                </c:pt>
                <c:pt idx="143">
                  <c:v>4.927202230000001E-2</c:v>
                </c:pt>
                <c:pt idx="144">
                  <c:v>5.0128852099999996E-2</c:v>
                </c:pt>
                <c:pt idx="145">
                  <c:v>5.0681561300000004E-2</c:v>
                </c:pt>
                <c:pt idx="146">
                  <c:v>5.0937120900000001E-2</c:v>
                </c:pt>
                <c:pt idx="147">
                  <c:v>5.1224534799999999E-2</c:v>
                </c:pt>
                <c:pt idx="148">
                  <c:v>5.220515299999999E-2</c:v>
                </c:pt>
                <c:pt idx="149">
                  <c:v>5.4081081699999992E-2</c:v>
                </c:pt>
                <c:pt idx="150">
                  <c:v>5.6435098400000001E-2</c:v>
                </c:pt>
                <c:pt idx="151">
                  <c:v>5.88859563E-2</c:v>
                </c:pt>
                <c:pt idx="152">
                  <c:v>6.1031785899999989E-2</c:v>
                </c:pt>
                <c:pt idx="153">
                  <c:v>6.2224418299999994E-2</c:v>
                </c:pt>
                <c:pt idx="154">
                  <c:v>6.24872993E-2</c:v>
                </c:pt>
                <c:pt idx="155">
                  <c:v>6.2430405600000009E-2</c:v>
                </c:pt>
                <c:pt idx="156">
                  <c:v>6.2299593299999997E-2</c:v>
                </c:pt>
                <c:pt idx="157">
                  <c:v>6.2076527999999999E-2</c:v>
                </c:pt>
                <c:pt idx="158">
                  <c:v>6.2120768900000005E-2</c:v>
                </c:pt>
                <c:pt idx="159">
                  <c:v>6.2920093499999996E-2</c:v>
                </c:pt>
                <c:pt idx="160">
                  <c:v>6.4480616800000015E-2</c:v>
                </c:pt>
                <c:pt idx="161">
                  <c:v>6.678063599999999E-2</c:v>
                </c:pt>
                <c:pt idx="162">
                  <c:v>6.9795624400000006E-2</c:v>
                </c:pt>
                <c:pt idx="163">
                  <c:v>7.3058358099999998E-2</c:v>
                </c:pt>
                <c:pt idx="164">
                  <c:v>7.6287289499999994E-2</c:v>
                </c:pt>
                <c:pt idx="165">
                  <c:v>7.944160489999999E-2</c:v>
                </c:pt>
                <c:pt idx="166">
                  <c:v>8.1823317800000003E-2</c:v>
                </c:pt>
                <c:pt idx="167">
                  <c:v>8.240815139999999E-2</c:v>
                </c:pt>
                <c:pt idx="168">
                  <c:v>8.1225618500000013E-2</c:v>
                </c:pt>
                <c:pt idx="169">
                  <c:v>7.9166636100000007E-2</c:v>
                </c:pt>
                <c:pt idx="170">
                  <c:v>7.6681503099999992E-2</c:v>
                </c:pt>
                <c:pt idx="171">
                  <c:v>7.383340079999999E-2</c:v>
                </c:pt>
                <c:pt idx="172">
                  <c:v>7.0499635000000005E-2</c:v>
                </c:pt>
                <c:pt idx="173">
                  <c:v>6.6278196599999992E-2</c:v>
                </c:pt>
                <c:pt idx="174">
                  <c:v>6.0886744200000009E-2</c:v>
                </c:pt>
                <c:pt idx="175">
                  <c:v>5.4370237799999999E-2</c:v>
                </c:pt>
                <c:pt idx="176">
                  <c:v>4.7028557899999997E-2</c:v>
                </c:pt>
                <c:pt idx="177">
                  <c:v>3.9309824099999995E-2</c:v>
                </c:pt>
                <c:pt idx="178">
                  <c:v>3.2212124199999997E-2</c:v>
                </c:pt>
                <c:pt idx="179">
                  <c:v>2.70720539E-2</c:v>
                </c:pt>
                <c:pt idx="180">
                  <c:v>2.4144355500000002E-2</c:v>
                </c:pt>
                <c:pt idx="181">
                  <c:v>2.2595161900000001E-2</c:v>
                </c:pt>
                <c:pt idx="182">
                  <c:v>2.1543242000000001E-2</c:v>
                </c:pt>
                <c:pt idx="183">
                  <c:v>2.0259259499999998E-2</c:v>
                </c:pt>
                <c:pt idx="184">
                  <c:v>1.8560599399999999E-2</c:v>
                </c:pt>
                <c:pt idx="185">
                  <c:v>1.7142694900000002E-2</c:v>
                </c:pt>
                <c:pt idx="186">
                  <c:v>1.6955300199999999E-2</c:v>
                </c:pt>
                <c:pt idx="187">
                  <c:v>1.8648026900000003E-2</c:v>
                </c:pt>
                <c:pt idx="188">
                  <c:v>2.2641293900000001E-2</c:v>
                </c:pt>
                <c:pt idx="189">
                  <c:v>2.9170800799999997E-2</c:v>
                </c:pt>
                <c:pt idx="190">
                  <c:v>3.8033774499999992E-2</c:v>
                </c:pt>
                <c:pt idx="191">
                  <c:v>4.8667326900000002E-2</c:v>
                </c:pt>
                <c:pt idx="192">
                  <c:v>6.015747879999999E-2</c:v>
                </c:pt>
                <c:pt idx="193">
                  <c:v>7.1205100300000004E-2</c:v>
                </c:pt>
                <c:pt idx="194">
                  <c:v>8.1037940099999997E-2</c:v>
                </c:pt>
                <c:pt idx="195">
                  <c:v>8.9752441000000002E-2</c:v>
                </c:pt>
                <c:pt idx="196">
                  <c:v>9.7568165699999987E-2</c:v>
                </c:pt>
                <c:pt idx="197">
                  <c:v>0.1045616897</c:v>
                </c:pt>
                <c:pt idx="198">
                  <c:v>0.1108256495</c:v>
                </c:pt>
                <c:pt idx="199">
                  <c:v>0.11648319900000001</c:v>
                </c:pt>
                <c:pt idx="200">
                  <c:v>0.1218057805</c:v>
                </c:pt>
                <c:pt idx="201">
                  <c:v>0.12719430259999998</c:v>
                </c:pt>
                <c:pt idx="202">
                  <c:v>0.13250618120000002</c:v>
                </c:pt>
                <c:pt idx="203">
                  <c:v>0.1370927317</c:v>
                </c:pt>
                <c:pt idx="204">
                  <c:v>0.14083411910000002</c:v>
                </c:pt>
                <c:pt idx="205">
                  <c:v>0.1440921564</c:v>
                </c:pt>
                <c:pt idx="206">
                  <c:v>0.146930745</c:v>
                </c:pt>
                <c:pt idx="207">
                  <c:v>0.14928103360000003</c:v>
                </c:pt>
                <c:pt idx="208">
                  <c:v>0.15119574060000002</c:v>
                </c:pt>
                <c:pt idx="209">
                  <c:v>0.15231923829999999</c:v>
                </c:pt>
                <c:pt idx="210">
                  <c:v>0.15231293680000002</c:v>
                </c:pt>
                <c:pt idx="211">
                  <c:v>0.1516617958</c:v>
                </c:pt>
                <c:pt idx="212">
                  <c:v>0.150795436</c:v>
                </c:pt>
                <c:pt idx="213">
                  <c:v>0.14985830210000001</c:v>
                </c:pt>
                <c:pt idx="214">
                  <c:v>0.1491442795</c:v>
                </c:pt>
                <c:pt idx="215">
                  <c:v>0.14863044239999998</c:v>
                </c:pt>
                <c:pt idx="216">
                  <c:v>0.14842530349999999</c:v>
                </c:pt>
                <c:pt idx="217">
                  <c:v>0.14901648770000001</c:v>
                </c:pt>
                <c:pt idx="218">
                  <c:v>0.15060409259999996</c:v>
                </c:pt>
                <c:pt idx="219">
                  <c:v>0.15286832519999999</c:v>
                </c:pt>
                <c:pt idx="220">
                  <c:v>0.15534292720000001</c:v>
                </c:pt>
                <c:pt idx="221">
                  <c:v>0.15769783509999999</c:v>
                </c:pt>
                <c:pt idx="222">
                  <c:v>0.15958786680000001</c:v>
                </c:pt>
                <c:pt idx="223">
                  <c:v>0.1610409163</c:v>
                </c:pt>
                <c:pt idx="224">
                  <c:v>0.16191718700000002</c:v>
                </c:pt>
                <c:pt idx="225">
                  <c:v>0.16174165940000002</c:v>
                </c:pt>
                <c:pt idx="226">
                  <c:v>0.16096804349999999</c:v>
                </c:pt>
                <c:pt idx="227">
                  <c:v>0.1605288936</c:v>
                </c:pt>
                <c:pt idx="228">
                  <c:v>0.16092752310000003</c:v>
                </c:pt>
                <c:pt idx="229">
                  <c:v>0.16235957780000002</c:v>
                </c:pt>
                <c:pt idx="230">
                  <c:v>0.16491557010000002</c:v>
                </c:pt>
                <c:pt idx="231">
                  <c:v>0.16839736159999999</c:v>
                </c:pt>
                <c:pt idx="232">
                  <c:v>0.1723342611</c:v>
                </c:pt>
                <c:pt idx="233">
                  <c:v>0.17621619859999998</c:v>
                </c:pt>
                <c:pt idx="234">
                  <c:v>0.1793184847</c:v>
                </c:pt>
                <c:pt idx="235">
                  <c:v>0.181145842</c:v>
                </c:pt>
                <c:pt idx="236">
                  <c:v>0.18162000959999999</c:v>
                </c:pt>
                <c:pt idx="237">
                  <c:v>0.18083613130000001</c:v>
                </c:pt>
                <c:pt idx="238">
                  <c:v>0.17927778539999997</c:v>
                </c:pt>
                <c:pt idx="239">
                  <c:v>0.17764931329999997</c:v>
                </c:pt>
                <c:pt idx="240">
                  <c:v>0.17643976359999999</c:v>
                </c:pt>
                <c:pt idx="241">
                  <c:v>0.17550874720000001</c:v>
                </c:pt>
                <c:pt idx="242">
                  <c:v>0.17447985860000001</c:v>
                </c:pt>
                <c:pt idx="243">
                  <c:v>0.17343773220000003</c:v>
                </c:pt>
                <c:pt idx="244">
                  <c:v>0.17268393849999999</c:v>
                </c:pt>
                <c:pt idx="245">
                  <c:v>0.17228376049999999</c:v>
                </c:pt>
                <c:pt idx="246">
                  <c:v>0.17207873470000001</c:v>
                </c:pt>
                <c:pt idx="247">
                  <c:v>0.17207935150000001</c:v>
                </c:pt>
                <c:pt idx="248">
                  <c:v>0.17262405029999997</c:v>
                </c:pt>
                <c:pt idx="249">
                  <c:v>0.1737534698</c:v>
                </c:pt>
                <c:pt idx="250">
                  <c:v>0.17471656559999998</c:v>
                </c:pt>
                <c:pt idx="251">
                  <c:v>0.17485467960000001</c:v>
                </c:pt>
                <c:pt idx="252">
                  <c:v>0.17469245860000002</c:v>
                </c:pt>
                <c:pt idx="253">
                  <c:v>0.1753027405</c:v>
                </c:pt>
                <c:pt idx="254">
                  <c:v>0.17696242760000003</c:v>
                </c:pt>
                <c:pt idx="255">
                  <c:v>0.17937545220000001</c:v>
                </c:pt>
                <c:pt idx="256">
                  <c:v>0.18247782630000001</c:v>
                </c:pt>
                <c:pt idx="257">
                  <c:v>0.1860858786</c:v>
                </c:pt>
                <c:pt idx="258">
                  <c:v>0.18962068850000002</c:v>
                </c:pt>
                <c:pt idx="259">
                  <c:v>0.1924077485</c:v>
                </c:pt>
                <c:pt idx="260">
                  <c:v>0.19386024859999998</c:v>
                </c:pt>
                <c:pt idx="261">
                  <c:v>0.1939036308</c:v>
                </c:pt>
                <c:pt idx="262">
                  <c:v>0.19302445039999999</c:v>
                </c:pt>
                <c:pt idx="263">
                  <c:v>0.19150236899999998</c:v>
                </c:pt>
                <c:pt idx="264">
                  <c:v>0.18919780180000001</c:v>
                </c:pt>
                <c:pt idx="265">
                  <c:v>0.18650440689999997</c:v>
                </c:pt>
                <c:pt idx="266">
                  <c:v>0.18449126229999999</c:v>
                </c:pt>
                <c:pt idx="267">
                  <c:v>0.1837561885</c:v>
                </c:pt>
                <c:pt idx="268">
                  <c:v>0.18408356149999996</c:v>
                </c:pt>
                <c:pt idx="269">
                  <c:v>0.18511881090000001</c:v>
                </c:pt>
                <c:pt idx="270">
                  <c:v>0.18678260159999999</c:v>
                </c:pt>
                <c:pt idx="271">
                  <c:v>0.18879242980000002</c:v>
                </c:pt>
                <c:pt idx="272">
                  <c:v>0.19034512869999998</c:v>
                </c:pt>
                <c:pt idx="273">
                  <c:v>0.19095339249999999</c:v>
                </c:pt>
                <c:pt idx="274">
                  <c:v>0.19082996999999999</c:v>
                </c:pt>
                <c:pt idx="275">
                  <c:v>0.19038815239999998</c:v>
                </c:pt>
                <c:pt idx="276">
                  <c:v>0.1902107992</c:v>
                </c:pt>
                <c:pt idx="277">
                  <c:v>0.19062522559999998</c:v>
                </c:pt>
                <c:pt idx="278">
                  <c:v>0.19131017189999999</c:v>
                </c:pt>
                <c:pt idx="279">
                  <c:v>0.19201720139999998</c:v>
                </c:pt>
                <c:pt idx="280">
                  <c:v>0.19271305739999997</c:v>
                </c:pt>
                <c:pt idx="281">
                  <c:v>0.19323462809999997</c:v>
                </c:pt>
                <c:pt idx="282">
                  <c:v>0.19369485879999998</c:v>
                </c:pt>
                <c:pt idx="283">
                  <c:v>0.19490317460000001</c:v>
                </c:pt>
                <c:pt idx="284">
                  <c:v>0.19745174289999998</c:v>
                </c:pt>
                <c:pt idx="285">
                  <c:v>0.20089889820000001</c:v>
                </c:pt>
                <c:pt idx="286">
                  <c:v>0.20481033500000001</c:v>
                </c:pt>
                <c:pt idx="287">
                  <c:v>0.20898549689999998</c:v>
                </c:pt>
                <c:pt idx="288">
                  <c:v>0.21291651709999998</c:v>
                </c:pt>
                <c:pt idx="289">
                  <c:v>0.21630521790000001</c:v>
                </c:pt>
                <c:pt idx="290">
                  <c:v>0.21904422569999998</c:v>
                </c:pt>
                <c:pt idx="291">
                  <c:v>0.22102059039999999</c:v>
                </c:pt>
                <c:pt idx="292">
                  <c:v>0.22235663110000001</c:v>
                </c:pt>
                <c:pt idx="293">
                  <c:v>0.22344742769999998</c:v>
                </c:pt>
                <c:pt idx="294">
                  <c:v>0.22450359119999999</c:v>
                </c:pt>
                <c:pt idx="295">
                  <c:v>0.22532276139999999</c:v>
                </c:pt>
                <c:pt idx="296">
                  <c:v>0.22598855770000001</c:v>
                </c:pt>
                <c:pt idx="297">
                  <c:v>0.22658729960000001</c:v>
                </c:pt>
                <c:pt idx="298">
                  <c:v>0.2267758651</c:v>
                </c:pt>
                <c:pt idx="299">
                  <c:v>0.22649779109999998</c:v>
                </c:pt>
                <c:pt idx="300">
                  <c:v>0.2258760628</c:v>
                </c:pt>
                <c:pt idx="301">
                  <c:v>0.22491552609999999</c:v>
                </c:pt>
                <c:pt idx="302">
                  <c:v>0.22400122789999996</c:v>
                </c:pt>
                <c:pt idx="303">
                  <c:v>0.2238130827</c:v>
                </c:pt>
                <c:pt idx="304">
                  <c:v>0.22455155329999996</c:v>
                </c:pt>
                <c:pt idx="305">
                  <c:v>0.22584353209999999</c:v>
                </c:pt>
                <c:pt idx="306">
                  <c:v>0.22759470060000001</c:v>
                </c:pt>
                <c:pt idx="307">
                  <c:v>0.22989131759999995</c:v>
                </c:pt>
                <c:pt idx="308">
                  <c:v>0.2322281823</c:v>
                </c:pt>
                <c:pt idx="309">
                  <c:v>0.23409891299999999</c:v>
                </c:pt>
                <c:pt idx="310">
                  <c:v>0.2353344959</c:v>
                </c:pt>
                <c:pt idx="311">
                  <c:v>0.23604276890000001</c:v>
                </c:pt>
                <c:pt idx="312">
                  <c:v>0.2369097627</c:v>
                </c:pt>
                <c:pt idx="313">
                  <c:v>0.23835294570000001</c:v>
                </c:pt>
                <c:pt idx="314">
                  <c:v>0.2400439338</c:v>
                </c:pt>
                <c:pt idx="315">
                  <c:v>0.24155285729999998</c:v>
                </c:pt>
                <c:pt idx="316">
                  <c:v>0.24282144919999998</c:v>
                </c:pt>
                <c:pt idx="317">
                  <c:v>0.24401635679999997</c:v>
                </c:pt>
                <c:pt idx="318">
                  <c:v>0.24496617980000002</c:v>
                </c:pt>
                <c:pt idx="319">
                  <c:v>0.24567058529999999</c:v>
                </c:pt>
                <c:pt idx="320">
                  <c:v>0.24645560830000002</c:v>
                </c:pt>
                <c:pt idx="321">
                  <c:v>0.24729201849999999</c:v>
                </c:pt>
                <c:pt idx="322">
                  <c:v>0.24813493979999998</c:v>
                </c:pt>
                <c:pt idx="323">
                  <c:v>0.24900921789999997</c:v>
                </c:pt>
                <c:pt idx="324">
                  <c:v>0.25000002120000003</c:v>
                </c:pt>
                <c:pt idx="325">
                  <c:v>0.25139324640000005</c:v>
                </c:pt>
                <c:pt idx="326">
                  <c:v>0.25309288500000005</c:v>
                </c:pt>
                <c:pt idx="327">
                  <c:v>0.25466292940000002</c:v>
                </c:pt>
                <c:pt idx="328">
                  <c:v>0.25575509909999999</c:v>
                </c:pt>
                <c:pt idx="329">
                  <c:v>0.25630114599999998</c:v>
                </c:pt>
                <c:pt idx="330">
                  <c:v>0.25656638359999995</c:v>
                </c:pt>
                <c:pt idx="331">
                  <c:v>0.25671735919999999</c:v>
                </c:pt>
                <c:pt idx="332">
                  <c:v>0.25670288330000002</c:v>
                </c:pt>
                <c:pt idx="333">
                  <c:v>0.2563829923</c:v>
                </c:pt>
                <c:pt idx="334">
                  <c:v>0.25596445750000002</c:v>
                </c:pt>
                <c:pt idx="335">
                  <c:v>0.25593451689999996</c:v>
                </c:pt>
                <c:pt idx="336">
                  <c:v>0.25627245199999998</c:v>
                </c:pt>
                <c:pt idx="337">
                  <c:v>0.25683762840000002</c:v>
                </c:pt>
                <c:pt idx="338">
                  <c:v>0.25761608760000004</c:v>
                </c:pt>
                <c:pt idx="339">
                  <c:v>0.25852695859999997</c:v>
                </c:pt>
                <c:pt idx="340">
                  <c:v>0.25987448409999997</c:v>
                </c:pt>
                <c:pt idx="341">
                  <c:v>0.26194059819999999</c:v>
                </c:pt>
                <c:pt idx="342">
                  <c:v>0.2643419763</c:v>
                </c:pt>
                <c:pt idx="343">
                  <c:v>0.26654900050000002</c:v>
                </c:pt>
                <c:pt idx="344">
                  <c:v>0.2686201064</c:v>
                </c:pt>
                <c:pt idx="345">
                  <c:v>0.27107977550000001</c:v>
                </c:pt>
                <c:pt idx="346">
                  <c:v>0.27406440679999999</c:v>
                </c:pt>
                <c:pt idx="347">
                  <c:v>0.27725421380000004</c:v>
                </c:pt>
                <c:pt idx="348">
                  <c:v>0.28026867500000002</c:v>
                </c:pt>
                <c:pt idx="349">
                  <c:v>0.2828364626</c:v>
                </c:pt>
                <c:pt idx="350">
                  <c:v>0.28516119109999993</c:v>
                </c:pt>
                <c:pt idx="351">
                  <c:v>0.28725061929999995</c:v>
                </c:pt>
                <c:pt idx="352">
                  <c:v>0.28859112769999995</c:v>
                </c:pt>
                <c:pt idx="353">
                  <c:v>0.28903504839999999</c:v>
                </c:pt>
                <c:pt idx="354">
                  <c:v>0.28881559759999997</c:v>
                </c:pt>
                <c:pt idx="355">
                  <c:v>0.28837171249999999</c:v>
                </c:pt>
                <c:pt idx="356">
                  <c:v>0.28814049110000001</c:v>
                </c:pt>
                <c:pt idx="357">
                  <c:v>0.28845702039999999</c:v>
                </c:pt>
                <c:pt idx="358">
                  <c:v>0.28972675860000002</c:v>
                </c:pt>
                <c:pt idx="359">
                  <c:v>0.29206659160000004</c:v>
                </c:pt>
                <c:pt idx="360">
                  <c:v>0.29542436930000004</c:v>
                </c:pt>
                <c:pt idx="361">
                  <c:v>0.2995345036</c:v>
                </c:pt>
                <c:pt idx="362">
                  <c:v>0.3036609341</c:v>
                </c:pt>
                <c:pt idx="363">
                  <c:v>0.3070139134</c:v>
                </c:pt>
                <c:pt idx="364">
                  <c:v>0.30900325490000002</c:v>
                </c:pt>
                <c:pt idx="365">
                  <c:v>0.30975770550000004</c:v>
                </c:pt>
                <c:pt idx="366">
                  <c:v>0.31011346509999993</c:v>
                </c:pt>
                <c:pt idx="367">
                  <c:v>0.31065670369999998</c:v>
                </c:pt>
                <c:pt idx="368">
                  <c:v>0.31143027169999998</c:v>
                </c:pt>
                <c:pt idx="369">
                  <c:v>0.31216860409999997</c:v>
                </c:pt>
                <c:pt idx="370">
                  <c:v>0.31274768850000001</c:v>
                </c:pt>
                <c:pt idx="371">
                  <c:v>0.31307628060000003</c:v>
                </c:pt>
                <c:pt idx="372">
                  <c:v>0.31278421560000003</c:v>
                </c:pt>
                <c:pt idx="373">
                  <c:v>0.31159840509999998</c:v>
                </c:pt>
                <c:pt idx="374">
                  <c:v>0.30964345360000006</c:v>
                </c:pt>
                <c:pt idx="375">
                  <c:v>0.30768697970000003</c:v>
                </c:pt>
                <c:pt idx="376">
                  <c:v>0.30652882149999999</c:v>
                </c:pt>
                <c:pt idx="377">
                  <c:v>0.306057992</c:v>
                </c:pt>
                <c:pt idx="378">
                  <c:v>0.30584644989999993</c:v>
                </c:pt>
                <c:pt idx="379">
                  <c:v>0.30600460009999997</c:v>
                </c:pt>
                <c:pt idx="380">
                  <c:v>0.3064365208</c:v>
                </c:pt>
                <c:pt idx="381">
                  <c:v>0.30603578490000005</c:v>
                </c:pt>
                <c:pt idx="382">
                  <c:v>0.30346983060000005</c:v>
                </c:pt>
                <c:pt idx="383">
                  <c:v>0.29766665450000002</c:v>
                </c:pt>
                <c:pt idx="384">
                  <c:v>0.28784004969999993</c:v>
                </c:pt>
                <c:pt idx="385">
                  <c:v>0.27358069219999998</c:v>
                </c:pt>
                <c:pt idx="386">
                  <c:v>0.25426370619999999</c:v>
                </c:pt>
                <c:pt idx="387">
                  <c:v>0.2289819012</c:v>
                </c:pt>
                <c:pt idx="388">
                  <c:v>0.19774915979999999</c:v>
                </c:pt>
                <c:pt idx="389">
                  <c:v>0.16293094889999998</c:v>
                </c:pt>
                <c:pt idx="390">
                  <c:v>0.12849354129999999</c:v>
                </c:pt>
                <c:pt idx="391">
                  <c:v>9.8076142099999986E-2</c:v>
                </c:pt>
                <c:pt idx="392">
                  <c:v>7.4170436300000003E-2</c:v>
                </c:pt>
                <c:pt idx="393">
                  <c:v>5.7298995399999997E-2</c:v>
                </c:pt>
                <c:pt idx="394">
                  <c:v>4.6014163100000005E-2</c:v>
                </c:pt>
                <c:pt idx="395">
                  <c:v>3.8330410500000002E-2</c:v>
                </c:pt>
                <c:pt idx="396">
                  <c:v>3.2930950600000002E-2</c:v>
                </c:pt>
                <c:pt idx="397">
                  <c:v>2.9268282100000001E-2</c:v>
                </c:pt>
                <c:pt idx="398">
                  <c:v>2.7627757699999998E-2</c:v>
                </c:pt>
                <c:pt idx="399">
                  <c:v>2.9978757799999999E-2</c:v>
                </c:pt>
                <c:pt idx="400">
                  <c:v>3.9277914500000004E-2</c:v>
                </c:pt>
                <c:pt idx="401">
                  <c:v>5.7513126100000006E-2</c:v>
                </c:pt>
                <c:pt idx="402">
                  <c:v>8.4880171000000004E-2</c:v>
                </c:pt>
                <c:pt idx="403">
                  <c:v>0.1196151179</c:v>
                </c:pt>
                <c:pt idx="404">
                  <c:v>0.15892709830000001</c:v>
                </c:pt>
                <c:pt idx="405">
                  <c:v>0.20075548939999999</c:v>
                </c:pt>
                <c:pt idx="406">
                  <c:v>0.24403117830000004</c:v>
                </c:pt>
                <c:pt idx="407">
                  <c:v>0.28755221480000004</c:v>
                </c:pt>
                <c:pt idx="408">
                  <c:v>0.32929400030000006</c:v>
                </c:pt>
                <c:pt idx="409">
                  <c:v>0.36673927699999997</c:v>
                </c:pt>
                <c:pt idx="410">
                  <c:v>0.39769978449999999</c:v>
                </c:pt>
                <c:pt idx="411">
                  <c:v>0.42080546380000006</c:v>
                </c:pt>
                <c:pt idx="412">
                  <c:v>0.43564288880000002</c:v>
                </c:pt>
                <c:pt idx="413">
                  <c:v>0.44302962969999998</c:v>
                </c:pt>
                <c:pt idx="414">
                  <c:v>0.44495746730000002</c:v>
                </c:pt>
                <c:pt idx="415">
                  <c:v>0.44372411470000001</c:v>
                </c:pt>
                <c:pt idx="416">
                  <c:v>0.44133671730000001</c:v>
                </c:pt>
                <c:pt idx="417">
                  <c:v>0.43953867470000002</c:v>
                </c:pt>
                <c:pt idx="418">
                  <c:v>0.43927491489999998</c:v>
                </c:pt>
                <c:pt idx="419">
                  <c:v>0.44036259059999999</c:v>
                </c:pt>
                <c:pt idx="420">
                  <c:v>0.44202389969999994</c:v>
                </c:pt>
                <c:pt idx="421">
                  <c:v>0.44336271250000003</c:v>
                </c:pt>
                <c:pt idx="422">
                  <c:v>0.44376332619999997</c:v>
                </c:pt>
                <c:pt idx="423">
                  <c:v>0.44334958199999996</c:v>
                </c:pt>
                <c:pt idx="424">
                  <c:v>0.44258925040000002</c:v>
                </c:pt>
                <c:pt idx="425">
                  <c:v>0.44152036579999998</c:v>
                </c:pt>
                <c:pt idx="426">
                  <c:v>0.44031666289999999</c:v>
                </c:pt>
                <c:pt idx="427">
                  <c:v>0.4396517975</c:v>
                </c:pt>
                <c:pt idx="428">
                  <c:v>0.44008985219999996</c:v>
                </c:pt>
                <c:pt idx="429">
                  <c:v>0.4419891735</c:v>
                </c:pt>
                <c:pt idx="430">
                  <c:v>0.4453335739</c:v>
                </c:pt>
                <c:pt idx="431">
                  <c:v>0.44979824029999999</c:v>
                </c:pt>
                <c:pt idx="432">
                  <c:v>0.4551219480999999</c:v>
                </c:pt>
                <c:pt idx="433">
                  <c:v>0.46074580569999996</c:v>
                </c:pt>
                <c:pt idx="434">
                  <c:v>0.46551721169999999</c:v>
                </c:pt>
                <c:pt idx="435">
                  <c:v>0.46837557530000001</c:v>
                </c:pt>
                <c:pt idx="436">
                  <c:v>0.46904027200000004</c:v>
                </c:pt>
                <c:pt idx="437">
                  <c:v>0.46774515</c:v>
                </c:pt>
                <c:pt idx="438">
                  <c:v>0.4651853359</c:v>
                </c:pt>
                <c:pt idx="439">
                  <c:v>0.46252748960000001</c:v>
                </c:pt>
                <c:pt idx="440">
                  <c:v>0.46058681069999996</c:v>
                </c:pt>
                <c:pt idx="441">
                  <c:v>0.4597681696</c:v>
                </c:pt>
                <c:pt idx="442">
                  <c:v>0.4605198881</c:v>
                </c:pt>
                <c:pt idx="443">
                  <c:v>0.46274803989999996</c:v>
                </c:pt>
                <c:pt idx="444">
                  <c:v>0.46588870470000004</c:v>
                </c:pt>
                <c:pt idx="445">
                  <c:v>0.4697570351</c:v>
                </c:pt>
                <c:pt idx="446">
                  <c:v>0.47422152910000004</c:v>
                </c:pt>
                <c:pt idx="447">
                  <c:v>0.47884018640000003</c:v>
                </c:pt>
                <c:pt idx="448">
                  <c:v>0.48322466689999999</c:v>
                </c:pt>
                <c:pt idx="449">
                  <c:v>0.48717528939999999</c:v>
                </c:pt>
                <c:pt idx="450">
                  <c:v>0.49060228029999997</c:v>
                </c:pt>
                <c:pt idx="451">
                  <c:v>0.49382745410000006</c:v>
                </c:pt>
                <c:pt idx="452">
                  <c:v>0.49766320670000003</c:v>
                </c:pt>
                <c:pt idx="453">
                  <c:v>0.50266862569999993</c:v>
                </c:pt>
                <c:pt idx="454">
                  <c:v>0.50892447230000004</c:v>
                </c:pt>
                <c:pt idx="455">
                  <c:v>0.51623665110000005</c:v>
                </c:pt>
                <c:pt idx="456">
                  <c:v>0.52414587339999996</c:v>
                </c:pt>
                <c:pt idx="457">
                  <c:v>0.53222136719999991</c:v>
                </c:pt>
                <c:pt idx="458">
                  <c:v>0.5400932690000001</c:v>
                </c:pt>
                <c:pt idx="459">
                  <c:v>0.54722067210000003</c:v>
                </c:pt>
                <c:pt idx="460">
                  <c:v>0.5530749049</c:v>
                </c:pt>
                <c:pt idx="461">
                  <c:v>0.55735144250000002</c:v>
                </c:pt>
                <c:pt idx="462">
                  <c:v>0.55976059919999999</c:v>
                </c:pt>
                <c:pt idx="463">
                  <c:v>0.56002870000000005</c:v>
                </c:pt>
                <c:pt idx="464">
                  <c:v>0.55833530089999994</c:v>
                </c:pt>
                <c:pt idx="465">
                  <c:v>0.55543627470000001</c:v>
                </c:pt>
                <c:pt idx="466">
                  <c:v>0.55245393649999985</c:v>
                </c:pt>
                <c:pt idx="467">
                  <c:v>0.55044007080000001</c:v>
                </c:pt>
                <c:pt idx="468">
                  <c:v>0.54994817550000008</c:v>
                </c:pt>
                <c:pt idx="469">
                  <c:v>0.55099791720000002</c:v>
                </c:pt>
                <c:pt idx="470">
                  <c:v>0.55329042559999997</c:v>
                </c:pt>
                <c:pt idx="471">
                  <c:v>0.55625829230000001</c:v>
                </c:pt>
                <c:pt idx="472">
                  <c:v>0.55908660899999985</c:v>
                </c:pt>
                <c:pt idx="473">
                  <c:v>0.56130199859999985</c:v>
                </c:pt>
                <c:pt idx="474">
                  <c:v>0.56315913689999997</c:v>
                </c:pt>
                <c:pt idx="475">
                  <c:v>0.56536183300000009</c:v>
                </c:pt>
                <c:pt idx="476">
                  <c:v>0.56834490900000001</c:v>
                </c:pt>
                <c:pt idx="477">
                  <c:v>0.57189377019999998</c:v>
                </c:pt>
                <c:pt idx="478">
                  <c:v>0.5756365026000001</c:v>
                </c:pt>
                <c:pt idx="479">
                  <c:v>0.579145935</c:v>
                </c:pt>
                <c:pt idx="480">
                  <c:v>0.5818047717</c:v>
                </c:pt>
                <c:pt idx="481">
                  <c:v>0.58299242480000002</c:v>
                </c:pt>
                <c:pt idx="482">
                  <c:v>0.58241575859999994</c:v>
                </c:pt>
                <c:pt idx="483">
                  <c:v>0.58050596069999993</c:v>
                </c:pt>
                <c:pt idx="484">
                  <c:v>0.57810151180000002</c:v>
                </c:pt>
                <c:pt idx="485">
                  <c:v>0.57587245749999993</c:v>
                </c:pt>
                <c:pt idx="486">
                  <c:v>0.57390966909999996</c:v>
                </c:pt>
                <c:pt idx="487">
                  <c:v>0.57201899999999994</c:v>
                </c:pt>
                <c:pt idx="488">
                  <c:v>0.57036096310000006</c:v>
                </c:pt>
                <c:pt idx="489">
                  <c:v>0.56906323020000005</c:v>
                </c:pt>
                <c:pt idx="490">
                  <c:v>0.56797611809999993</c:v>
                </c:pt>
                <c:pt idx="491">
                  <c:v>0.56704247689999987</c:v>
                </c:pt>
                <c:pt idx="492">
                  <c:v>0.56661478879999994</c:v>
                </c:pt>
                <c:pt idx="493">
                  <c:v>0.56718653760000004</c:v>
                </c:pt>
                <c:pt idx="494">
                  <c:v>0.56877644999999988</c:v>
                </c:pt>
                <c:pt idx="495">
                  <c:v>0.57092415429999999</c:v>
                </c:pt>
                <c:pt idx="496">
                  <c:v>0.5730286108999999</c:v>
                </c:pt>
                <c:pt idx="497">
                  <c:v>0.5749749676</c:v>
                </c:pt>
                <c:pt idx="498">
                  <c:v>0.57711130939999999</c:v>
                </c:pt>
                <c:pt idx="499">
                  <c:v>0.57930167160000012</c:v>
                </c:pt>
                <c:pt idx="500">
                  <c:v>0.58096195420000007</c:v>
                </c:pt>
                <c:pt idx="501">
                  <c:v>0.58216784710000002</c:v>
                </c:pt>
                <c:pt idx="502">
                  <c:v>0.58383160950000001</c:v>
                </c:pt>
                <c:pt idx="503">
                  <c:v>0.5866846389</c:v>
                </c:pt>
                <c:pt idx="504">
                  <c:v>0.59098685119999994</c:v>
                </c:pt>
                <c:pt idx="505">
                  <c:v>0.59662242090000006</c:v>
                </c:pt>
                <c:pt idx="506">
                  <c:v>0.60322561349999992</c:v>
                </c:pt>
                <c:pt idx="507">
                  <c:v>0.61061790019999995</c:v>
                </c:pt>
                <c:pt idx="508">
                  <c:v>0.61827612070000004</c:v>
                </c:pt>
                <c:pt idx="509">
                  <c:v>0.62499506040000008</c:v>
                </c:pt>
                <c:pt idx="510">
                  <c:v>0.6298555254</c:v>
                </c:pt>
                <c:pt idx="511">
                  <c:v>0.63284280950000005</c:v>
                </c:pt>
                <c:pt idx="512">
                  <c:v>0.63417922390000003</c:v>
                </c:pt>
                <c:pt idx="513">
                  <c:v>0.63399465720000003</c:v>
                </c:pt>
                <c:pt idx="514">
                  <c:v>0.63295032530000006</c:v>
                </c:pt>
                <c:pt idx="515">
                  <c:v>0.63205908109999998</c:v>
                </c:pt>
                <c:pt idx="516">
                  <c:v>0.63219469379999993</c:v>
                </c:pt>
                <c:pt idx="517">
                  <c:v>0.63394422370000003</c:v>
                </c:pt>
                <c:pt idx="518">
                  <c:v>0.63733396929999997</c:v>
                </c:pt>
                <c:pt idx="519">
                  <c:v>0.64196724480000011</c:v>
                </c:pt>
                <c:pt idx="520">
                  <c:v>0.64729177309999997</c:v>
                </c:pt>
                <c:pt idx="521">
                  <c:v>0.65239425260000006</c:v>
                </c:pt>
                <c:pt idx="522">
                  <c:v>0.65607788169999992</c:v>
                </c:pt>
                <c:pt idx="523">
                  <c:v>0.6575594199</c:v>
                </c:pt>
                <c:pt idx="524">
                  <c:v>0.65684566020000001</c:v>
                </c:pt>
                <c:pt idx="525">
                  <c:v>0.6545276270999999</c:v>
                </c:pt>
                <c:pt idx="526">
                  <c:v>0.65136603119999992</c:v>
                </c:pt>
                <c:pt idx="527">
                  <c:v>0.64801660459999999</c:v>
                </c:pt>
                <c:pt idx="528">
                  <c:v>0.64513551629999999</c:v>
                </c:pt>
                <c:pt idx="529">
                  <c:v>0.6433952609000001</c:v>
                </c:pt>
                <c:pt idx="530">
                  <c:v>0.64313874810000005</c:v>
                </c:pt>
                <c:pt idx="531">
                  <c:v>0.64421881089999999</c:v>
                </c:pt>
                <c:pt idx="532">
                  <c:v>0.64632964849999996</c:v>
                </c:pt>
                <c:pt idx="533">
                  <c:v>0.64911291660000003</c:v>
                </c:pt>
                <c:pt idx="534">
                  <c:v>0.65218725310000003</c:v>
                </c:pt>
                <c:pt idx="535">
                  <c:v>0.6554236040000001</c:v>
                </c:pt>
                <c:pt idx="536">
                  <c:v>0.6588263794</c:v>
                </c:pt>
                <c:pt idx="537">
                  <c:v>0.66247865309999998</c:v>
                </c:pt>
                <c:pt idx="538">
                  <c:v>0.66653058889999994</c:v>
                </c:pt>
                <c:pt idx="539">
                  <c:v>0.67083949850000002</c:v>
                </c:pt>
                <c:pt idx="540">
                  <c:v>0.67495936069999996</c:v>
                </c:pt>
                <c:pt idx="541">
                  <c:v>0.67868408260000002</c:v>
                </c:pt>
                <c:pt idx="542">
                  <c:v>0.68228550980000002</c:v>
                </c:pt>
                <c:pt idx="543">
                  <c:v>0.68617879669999993</c:v>
                </c:pt>
                <c:pt idx="544">
                  <c:v>0.6905243043</c:v>
                </c:pt>
                <c:pt idx="545">
                  <c:v>0.6951340225</c:v>
                </c:pt>
                <c:pt idx="546">
                  <c:v>0.69976386680000002</c:v>
                </c:pt>
                <c:pt idx="547">
                  <c:v>0.70422871179999991</c:v>
                </c:pt>
                <c:pt idx="548">
                  <c:v>0.70801157650000002</c:v>
                </c:pt>
                <c:pt idx="549">
                  <c:v>0.71031373859999991</c:v>
                </c:pt>
                <c:pt idx="550">
                  <c:v>0.71098208689999998</c:v>
                </c:pt>
                <c:pt idx="551">
                  <c:v>0.71076806889999999</c:v>
                </c:pt>
                <c:pt idx="552">
                  <c:v>0.71039822230000005</c:v>
                </c:pt>
                <c:pt idx="553">
                  <c:v>0.71009552300000012</c:v>
                </c:pt>
                <c:pt idx="554">
                  <c:v>0.70978188650000007</c:v>
                </c:pt>
                <c:pt idx="555">
                  <c:v>0.70947459610000008</c:v>
                </c:pt>
                <c:pt idx="556">
                  <c:v>0.70968683219999995</c:v>
                </c:pt>
                <c:pt idx="557">
                  <c:v>0.71088801360000009</c:v>
                </c:pt>
                <c:pt idx="558">
                  <c:v>0.71272155090000011</c:v>
                </c:pt>
                <c:pt idx="559">
                  <c:v>0.7143129883999999</c:v>
                </c:pt>
                <c:pt idx="560">
                  <c:v>0.71519118390000014</c:v>
                </c:pt>
                <c:pt idx="561">
                  <c:v>0.71545713519999998</c:v>
                </c:pt>
                <c:pt idx="562">
                  <c:v>0.71509019699999998</c:v>
                </c:pt>
                <c:pt idx="563">
                  <c:v>0.7137157059</c:v>
                </c:pt>
                <c:pt idx="564">
                  <c:v>0.71120783700000001</c:v>
                </c:pt>
                <c:pt idx="565">
                  <c:v>0.70811006119999997</c:v>
                </c:pt>
                <c:pt idx="566">
                  <c:v>0.70542515980000009</c:v>
                </c:pt>
                <c:pt idx="567">
                  <c:v>0.70397993009999993</c:v>
                </c:pt>
                <c:pt idx="568">
                  <c:v>0.70383978340000009</c:v>
                </c:pt>
                <c:pt idx="569">
                  <c:v>0.70470062439999992</c:v>
                </c:pt>
                <c:pt idx="570">
                  <c:v>0.70666756750000004</c:v>
                </c:pt>
                <c:pt idx="571">
                  <c:v>0.71011252030000005</c:v>
                </c:pt>
                <c:pt idx="572">
                  <c:v>0.7148997024999999</c:v>
                </c:pt>
                <c:pt idx="573">
                  <c:v>0.7203832268</c:v>
                </c:pt>
                <c:pt idx="574">
                  <c:v>0.72618456679999999</c:v>
                </c:pt>
                <c:pt idx="575">
                  <c:v>0.73203550579999999</c:v>
                </c:pt>
                <c:pt idx="576">
                  <c:v>0.73747300589999998</c:v>
                </c:pt>
                <c:pt idx="577">
                  <c:v>0.74240536459999995</c:v>
                </c:pt>
                <c:pt idx="578">
                  <c:v>0.74708319759999986</c:v>
                </c:pt>
                <c:pt idx="579">
                  <c:v>0.75181357329999998</c:v>
                </c:pt>
                <c:pt idx="580">
                  <c:v>0.75682401640000008</c:v>
                </c:pt>
                <c:pt idx="581">
                  <c:v>0.76189201049999999</c:v>
                </c:pt>
                <c:pt idx="582">
                  <c:v>0.76644503829999988</c:v>
                </c:pt>
                <c:pt idx="583">
                  <c:v>0.76998453750000007</c:v>
                </c:pt>
                <c:pt idx="584">
                  <c:v>0.77230599359999996</c:v>
                </c:pt>
                <c:pt idx="585">
                  <c:v>0.7733251579</c:v>
                </c:pt>
                <c:pt idx="586">
                  <c:v>0.7731278251999999</c:v>
                </c:pt>
                <c:pt idx="587">
                  <c:v>0.77221287019999985</c:v>
                </c:pt>
                <c:pt idx="588">
                  <c:v>0.77101534749999989</c:v>
                </c:pt>
                <c:pt idx="589">
                  <c:v>0.76955579880000002</c:v>
                </c:pt>
                <c:pt idx="590">
                  <c:v>0.76746653999999992</c:v>
                </c:pt>
                <c:pt idx="591">
                  <c:v>0.7641306376</c:v>
                </c:pt>
                <c:pt idx="592">
                  <c:v>0.75920927259999993</c:v>
                </c:pt>
                <c:pt idx="593">
                  <c:v>0.75285669349999995</c:v>
                </c:pt>
                <c:pt idx="594">
                  <c:v>0.74563573329999999</c:v>
                </c:pt>
                <c:pt idx="595">
                  <c:v>0.73820835569999999</c:v>
                </c:pt>
                <c:pt idx="596">
                  <c:v>0.73058832120000006</c:v>
                </c:pt>
                <c:pt idx="597">
                  <c:v>0.72165687530000011</c:v>
                </c:pt>
                <c:pt idx="598">
                  <c:v>0.70926708660000004</c:v>
                </c:pt>
                <c:pt idx="599">
                  <c:v>0.69105075000000005</c:v>
                </c:pt>
                <c:pt idx="600">
                  <c:v>0.66514171570000002</c:v>
                </c:pt>
                <c:pt idx="601">
                  <c:v>0.63041988240000002</c:v>
                </c:pt>
                <c:pt idx="602">
                  <c:v>0.5869704228</c:v>
                </c:pt>
                <c:pt idx="603">
                  <c:v>0.53599520669999989</c:v>
                </c:pt>
                <c:pt idx="604">
                  <c:v>0.47906332149999992</c:v>
                </c:pt>
                <c:pt idx="605">
                  <c:v>0.41814583599999999</c:v>
                </c:pt>
                <c:pt idx="606">
                  <c:v>0.35592122759999995</c:v>
                </c:pt>
                <c:pt idx="607">
                  <c:v>0.29499649109999998</c:v>
                </c:pt>
                <c:pt idx="608">
                  <c:v>0.23733954999999998</c:v>
                </c:pt>
                <c:pt idx="609">
                  <c:v>0.18453115890000002</c:v>
                </c:pt>
                <c:pt idx="610">
                  <c:v>0.1380800183</c:v>
                </c:pt>
                <c:pt idx="611">
                  <c:v>9.9632563199999996E-2</c:v>
                </c:pt>
                <c:pt idx="612">
                  <c:v>7.0826046099999998E-2</c:v>
                </c:pt>
                <c:pt idx="613">
                  <c:v>5.2698481799999995E-2</c:v>
                </c:pt>
                <c:pt idx="614">
                  <c:v>4.5503702799999997E-2</c:v>
                </c:pt>
                <c:pt idx="615">
                  <c:v>4.9739977099999999E-2</c:v>
                </c:pt>
                <c:pt idx="616">
                  <c:v>6.6418521700000011E-2</c:v>
                </c:pt>
                <c:pt idx="617">
                  <c:v>9.5994968099999994E-2</c:v>
                </c:pt>
                <c:pt idx="618">
                  <c:v>0.13773777230000001</c:v>
                </c:pt>
                <c:pt idx="619">
                  <c:v>0.1897882793</c:v>
                </c:pt>
                <c:pt idx="620">
                  <c:v>0.25013804149999996</c:v>
                </c:pt>
                <c:pt idx="621">
                  <c:v>0.31729710080000001</c:v>
                </c:pt>
                <c:pt idx="622">
                  <c:v>0.38952392960000004</c:v>
                </c:pt>
                <c:pt idx="623">
                  <c:v>0.46387982219999996</c:v>
                </c:pt>
                <c:pt idx="624">
                  <c:v>0.53646716220000001</c:v>
                </c:pt>
                <c:pt idx="625">
                  <c:v>0.60375696899999998</c:v>
                </c:pt>
                <c:pt idx="626">
                  <c:v>0.66307003320000002</c:v>
                </c:pt>
                <c:pt idx="627">
                  <c:v>0.71238763620000001</c:v>
                </c:pt>
                <c:pt idx="628">
                  <c:v>0.75058177280000005</c:v>
                </c:pt>
                <c:pt idx="629">
                  <c:v>0.7777834775000001</c:v>
                </c:pt>
                <c:pt idx="630">
                  <c:v>0.79566915930000004</c:v>
                </c:pt>
                <c:pt idx="631">
                  <c:v>0.80706779200000001</c:v>
                </c:pt>
                <c:pt idx="632">
                  <c:v>0.81466158069999994</c:v>
                </c:pt>
                <c:pt idx="633">
                  <c:v>0.81990925729999986</c:v>
                </c:pt>
                <c:pt idx="634">
                  <c:v>0.82345231520000006</c:v>
                </c:pt>
                <c:pt idx="635">
                  <c:v>0.82596754650000004</c:v>
                </c:pt>
                <c:pt idx="636">
                  <c:v>0.82792285049999992</c:v>
                </c:pt>
                <c:pt idx="637">
                  <c:v>0.82928130160000002</c:v>
                </c:pt>
                <c:pt idx="638">
                  <c:v>0.83001283550000016</c:v>
                </c:pt>
                <c:pt idx="639">
                  <c:v>0.83043535550000003</c:v>
                </c:pt>
                <c:pt idx="640">
                  <c:v>0.83125117739999999</c:v>
                </c:pt>
                <c:pt idx="641">
                  <c:v>0.83318160539999997</c:v>
                </c:pt>
                <c:pt idx="642">
                  <c:v>0.83634073760000016</c:v>
                </c:pt>
                <c:pt idx="643">
                  <c:v>0.84035490140000013</c:v>
                </c:pt>
                <c:pt idx="644">
                  <c:v>0.84485632480000006</c:v>
                </c:pt>
                <c:pt idx="645">
                  <c:v>0.84945019300000013</c:v>
                </c:pt>
                <c:pt idx="646">
                  <c:v>0.85335356270000018</c:v>
                </c:pt>
                <c:pt idx="647">
                  <c:v>0.85585090789999996</c:v>
                </c:pt>
                <c:pt idx="648">
                  <c:v>0.85696311530000002</c:v>
                </c:pt>
                <c:pt idx="649">
                  <c:v>0.85726382080000008</c:v>
                </c:pt>
                <c:pt idx="650">
                  <c:v>0.85728128729999997</c:v>
                </c:pt>
                <c:pt idx="651">
                  <c:v>0.85691459539999992</c:v>
                </c:pt>
                <c:pt idx="652">
                  <c:v>0.85597514119999996</c:v>
                </c:pt>
                <c:pt idx="653">
                  <c:v>0.85466402990000001</c:v>
                </c:pt>
                <c:pt idx="654">
                  <c:v>0.85285883409999985</c:v>
                </c:pt>
                <c:pt idx="655">
                  <c:v>0.84995212360000005</c:v>
                </c:pt>
                <c:pt idx="656">
                  <c:v>0.84539619650000009</c:v>
                </c:pt>
                <c:pt idx="657">
                  <c:v>0.83931125260000006</c:v>
                </c:pt>
                <c:pt idx="658">
                  <c:v>0.83257977120000004</c:v>
                </c:pt>
                <c:pt idx="659">
                  <c:v>0.82643037710000011</c:v>
                </c:pt>
                <c:pt idx="660">
                  <c:v>0.82185159350000003</c:v>
                </c:pt>
                <c:pt idx="661">
                  <c:v>0.8193968654999999</c:v>
                </c:pt>
                <c:pt idx="662">
                  <c:v>0.8197548898</c:v>
                </c:pt>
                <c:pt idx="663">
                  <c:v>0.82335495959999994</c:v>
                </c:pt>
                <c:pt idx="664">
                  <c:v>0.82954206399999997</c:v>
                </c:pt>
                <c:pt idx="665">
                  <c:v>0.83725960469999994</c:v>
                </c:pt>
                <c:pt idx="666">
                  <c:v>0.84575483910000004</c:v>
                </c:pt>
                <c:pt idx="667">
                  <c:v>0.85427355809999983</c:v>
                </c:pt>
                <c:pt idx="668">
                  <c:v>0.86217581130000009</c:v>
                </c:pt>
                <c:pt idx="669">
                  <c:v>0.86939035440000001</c:v>
                </c:pt>
                <c:pt idx="670">
                  <c:v>0.87600340709999991</c:v>
                </c:pt>
                <c:pt idx="671">
                  <c:v>0.88186654339999992</c:v>
                </c:pt>
                <c:pt idx="672">
                  <c:v>0.88719930939999991</c:v>
                </c:pt>
                <c:pt idx="673">
                  <c:v>0.89253908199999998</c:v>
                </c:pt>
                <c:pt idx="674">
                  <c:v>0.89794378819999987</c:v>
                </c:pt>
                <c:pt idx="675">
                  <c:v>0.90323173499999998</c:v>
                </c:pt>
                <c:pt idx="676">
                  <c:v>0.90834974429999993</c:v>
                </c:pt>
                <c:pt idx="677">
                  <c:v>0.91317680960000003</c:v>
                </c:pt>
                <c:pt idx="678">
                  <c:v>0.91743730800000012</c:v>
                </c:pt>
                <c:pt idx="679">
                  <c:v>0.92069856220000001</c:v>
                </c:pt>
                <c:pt idx="680">
                  <c:v>0.92246194320000008</c:v>
                </c:pt>
                <c:pt idx="681">
                  <c:v>0.92239457980000006</c:v>
                </c:pt>
                <c:pt idx="682">
                  <c:v>0.92073689040000006</c:v>
                </c:pt>
                <c:pt idx="683">
                  <c:v>0.91799739350000009</c:v>
                </c:pt>
                <c:pt idx="684">
                  <c:v>0.91442755589999991</c:v>
                </c:pt>
                <c:pt idx="685">
                  <c:v>0.91046785959999998</c:v>
                </c:pt>
                <c:pt idx="686">
                  <c:v>0.90699280009999994</c:v>
                </c:pt>
                <c:pt idx="687">
                  <c:v>0.90481369020000013</c:v>
                </c:pt>
                <c:pt idx="688">
                  <c:v>0.90416267159999997</c:v>
                </c:pt>
                <c:pt idx="689">
                  <c:v>0.90494404570000009</c:v>
                </c:pt>
                <c:pt idx="690">
                  <c:v>0.90714039670000002</c:v>
                </c:pt>
                <c:pt idx="691">
                  <c:v>0.91042070229999994</c:v>
                </c:pt>
                <c:pt idx="692">
                  <c:v>0.9139384263</c:v>
                </c:pt>
                <c:pt idx="693">
                  <c:v>0.9168462652999998</c:v>
                </c:pt>
                <c:pt idx="694">
                  <c:v>0.91872758729999993</c:v>
                </c:pt>
                <c:pt idx="695">
                  <c:v>0.91959079749999995</c:v>
                </c:pt>
                <c:pt idx="696">
                  <c:v>0.91960157929999997</c:v>
                </c:pt>
                <c:pt idx="697">
                  <c:v>0.91899674580000001</c:v>
                </c:pt>
                <c:pt idx="698">
                  <c:v>0.91815295149999998</c:v>
                </c:pt>
                <c:pt idx="699">
                  <c:v>0.91757747149999991</c:v>
                </c:pt>
                <c:pt idx="700">
                  <c:v>0.91777406500000014</c:v>
                </c:pt>
                <c:pt idx="701">
                  <c:v>0.91875858669999999</c:v>
                </c:pt>
                <c:pt idx="702">
                  <c:v>0.92018215219999999</c:v>
                </c:pt>
                <c:pt idx="703">
                  <c:v>0.92186985919999997</c:v>
                </c:pt>
                <c:pt idx="704">
                  <c:v>0.92367795789999996</c:v>
                </c:pt>
                <c:pt idx="705">
                  <c:v>0.92556009920000004</c:v>
                </c:pt>
                <c:pt idx="706">
                  <c:v>0.92771577210000011</c:v>
                </c:pt>
                <c:pt idx="707">
                  <c:v>0.93035804859999993</c:v>
                </c:pt>
                <c:pt idx="708">
                  <c:v>0.93343235669999991</c:v>
                </c:pt>
                <c:pt idx="709">
                  <c:v>0.93652549069999991</c:v>
                </c:pt>
                <c:pt idx="710">
                  <c:v>0.93923277209999989</c:v>
                </c:pt>
                <c:pt idx="711">
                  <c:v>0.94148670820000002</c:v>
                </c:pt>
                <c:pt idx="712">
                  <c:v>0.94360638229999994</c:v>
                </c:pt>
                <c:pt idx="713">
                  <c:v>0.94581458980000011</c:v>
                </c:pt>
                <c:pt idx="714">
                  <c:v>0.94806054840000009</c:v>
                </c:pt>
                <c:pt idx="715">
                  <c:v>0.95063455659999985</c:v>
                </c:pt>
                <c:pt idx="716">
                  <c:v>0.95398930110000002</c:v>
                </c:pt>
                <c:pt idx="717">
                  <c:v>0.95804133529999991</c:v>
                </c:pt>
                <c:pt idx="718">
                  <c:v>0.96214285719999992</c:v>
                </c:pt>
                <c:pt idx="719">
                  <c:v>0.96548376590000007</c:v>
                </c:pt>
                <c:pt idx="720">
                  <c:v>0.96760577839999984</c:v>
                </c:pt>
                <c:pt idx="721">
                  <c:v>0.96870480229999989</c:v>
                </c:pt>
                <c:pt idx="722">
                  <c:v>0.96913316289999996</c:v>
                </c:pt>
                <c:pt idx="723">
                  <c:v>0.96887493829999993</c:v>
                </c:pt>
                <c:pt idx="724">
                  <c:v>0.96783136710000017</c:v>
                </c:pt>
                <c:pt idx="725">
                  <c:v>0.96605444019999998</c:v>
                </c:pt>
                <c:pt idx="726">
                  <c:v>0.96376768229999998</c:v>
                </c:pt>
                <c:pt idx="727">
                  <c:v>0.96121638980000002</c:v>
                </c:pt>
                <c:pt idx="728">
                  <c:v>0.95842390519999998</c:v>
                </c:pt>
                <c:pt idx="729">
                  <c:v>0.95540094210000015</c:v>
                </c:pt>
                <c:pt idx="730">
                  <c:v>0.95237591989999992</c:v>
                </c:pt>
                <c:pt idx="731">
                  <c:v>0.94957371749999997</c:v>
                </c:pt>
                <c:pt idx="732">
                  <c:v>0.94694802909999998</c:v>
                </c:pt>
                <c:pt idx="733">
                  <c:v>0.94430717549999998</c:v>
                </c:pt>
                <c:pt idx="734">
                  <c:v>0.94150766190000001</c:v>
                </c:pt>
                <c:pt idx="735">
                  <c:v>0.93873147879999996</c:v>
                </c:pt>
                <c:pt idx="736">
                  <c:v>0.93680934419999984</c:v>
                </c:pt>
                <c:pt idx="737">
                  <c:v>0.93676644170000001</c:v>
                </c:pt>
                <c:pt idx="738">
                  <c:v>0.93916590899999997</c:v>
                </c:pt>
                <c:pt idx="739">
                  <c:v>0.94404955330000007</c:v>
                </c:pt>
                <c:pt idx="740">
                  <c:v>0.95086705929999993</c:v>
                </c:pt>
                <c:pt idx="741">
                  <c:v>0.95854442829999997</c:v>
                </c:pt>
                <c:pt idx="742">
                  <c:v>0.96592756980000005</c:v>
                </c:pt>
                <c:pt idx="743">
                  <c:v>0.97200797229999991</c:v>
                </c:pt>
                <c:pt idx="744">
                  <c:v>0.97611510599999995</c:v>
                </c:pt>
                <c:pt idx="745">
                  <c:v>0.97812736140000001</c:v>
                </c:pt>
                <c:pt idx="746">
                  <c:v>0.97839642090000001</c:v>
                </c:pt>
                <c:pt idx="747">
                  <c:v>0.97770315819999998</c:v>
                </c:pt>
                <c:pt idx="748">
                  <c:v>0.97703559039999988</c:v>
                </c:pt>
                <c:pt idx="749">
                  <c:v>0.97707282059999989</c:v>
                </c:pt>
                <c:pt idx="750">
                  <c:v>0.97809150449999993</c:v>
                </c:pt>
                <c:pt idx="751">
                  <c:v>0.98024156629999992</c:v>
                </c:pt>
                <c:pt idx="752">
                  <c:v>0.98354271969999996</c:v>
                </c:pt>
                <c:pt idx="753">
                  <c:v>0.9877402918</c:v>
                </c:pt>
                <c:pt idx="754">
                  <c:v>0.99213583140000006</c:v>
                </c:pt>
                <c:pt idx="755">
                  <c:v>0.99550586150000009</c:v>
                </c:pt>
                <c:pt idx="756">
                  <c:v>0.9966813255000001</c:v>
                </c:pt>
                <c:pt idx="757">
                  <c:v>0.99530495390000007</c:v>
                </c:pt>
                <c:pt idx="758">
                  <c:v>0.99180742050000004</c:v>
                </c:pt>
                <c:pt idx="759">
                  <c:v>0.98689827860000001</c:v>
                </c:pt>
                <c:pt idx="760">
                  <c:v>0.98157641750000002</c:v>
                </c:pt>
                <c:pt idx="761">
                  <c:v>0.97707794399999992</c:v>
                </c:pt>
                <c:pt idx="762">
                  <c:v>0.97430631690000002</c:v>
                </c:pt>
                <c:pt idx="763">
                  <c:v>0.97363592549999989</c:v>
                </c:pt>
                <c:pt idx="764">
                  <c:v>0.97476850380000013</c:v>
                </c:pt>
                <c:pt idx="765">
                  <c:v>0.97689330569999988</c:v>
                </c:pt>
                <c:pt idx="766">
                  <c:v>0.97949667049999989</c:v>
                </c:pt>
                <c:pt idx="767">
                  <c:v>0.98258982309999987</c:v>
                </c:pt>
                <c:pt idx="768">
                  <c:v>0.98258982309999987</c:v>
                </c:pt>
                <c:pt idx="769">
                  <c:v>0.98258982309999987</c:v>
                </c:pt>
                <c:pt idx="770">
                  <c:v>0.98258982309999987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44DA-3E44-B9A3-7AE83C0B49C3}"/>
            </c:ext>
          </c:extLst>
        </c:ser>
        <c:ser>
          <c:idx val="0"/>
          <c:order val="1"/>
          <c:spPr>
            <a:ln>
              <a:noFill/>
            </a:ln>
          </c:spPr>
          <c:marker>
            <c:symbol val="plus"/>
            <c:size val="7"/>
            <c:spPr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xVal>
            <c:numRef>
              <c:f>Sheet1!$I$24:$I$33</c:f>
              <c:numCache>
                <c:formatCode>General</c:formatCode>
                <c:ptCount val="10"/>
                <c:pt idx="0">
                  <c:v>20</c:v>
                </c:pt>
                <c:pt idx="1">
                  <c:v>10</c:v>
                </c:pt>
                <c:pt idx="2">
                  <c:v>6.666666666666667</c:v>
                </c:pt>
                <c:pt idx="3">
                  <c:v>5</c:v>
                </c:pt>
                <c:pt idx="4">
                  <c:v>4</c:v>
                </c:pt>
                <c:pt idx="5">
                  <c:v>3.3333333333333335</c:v>
                </c:pt>
                <c:pt idx="6">
                  <c:v>2.8571428571428572</c:v>
                </c:pt>
                <c:pt idx="7">
                  <c:v>2.5</c:v>
                </c:pt>
                <c:pt idx="8">
                  <c:v>2.2222222222222223</c:v>
                </c:pt>
                <c:pt idx="9">
                  <c:v>2</c:v>
                </c:pt>
              </c:numCache>
            </c:numRef>
          </c:xVal>
          <c:yVal>
            <c:numRef>
              <c:f>Sheet1!$H$24:$H$33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628928"/>
        <c:axId val="53631232"/>
      </c:scatterChart>
      <c:valAx>
        <c:axId val="53628928"/>
        <c:scaling>
          <c:orientation val="minMax"/>
          <c:max val="20"/>
          <c:min val="0"/>
        </c:scaling>
        <c:delete val="0"/>
        <c:axPos val="b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Spatial frequency (lp/mm)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3631232"/>
        <c:crosses val="autoZero"/>
        <c:crossBetween val="midCat"/>
      </c:valAx>
      <c:valAx>
        <c:axId val="5363123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MTF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3628928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>
      <a:softEdge rad="63500"/>
    </a:effectLst>
  </c:spPr>
  <c:txPr>
    <a:bodyPr/>
    <a:lstStyle/>
    <a:p>
      <a:pPr>
        <a:defRPr sz="1200" b="0">
          <a:solidFill>
            <a:schemeClr val="bg2"/>
          </a:solidFill>
          <a:latin typeface="+mn-lt"/>
        </a:defRPr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0.07777</cdr:x>
      <cdr:y>0.01862</cdr:y>
    </cdr:from>
    <cdr:to>
      <cdr:x>0.15118</cdr:x>
      <cdr:y>0.1383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3535" y="41152"/>
          <a:ext cx="220443" cy="2644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Al</a:t>
          </a:r>
        </a:p>
      </cdr:txBody>
    </cdr:sp>
  </cdr:relSizeAnchor>
  <cdr:relSizeAnchor xmlns:cdr="http://schemas.openxmlformats.org/drawingml/2006/chartDrawing">
    <cdr:from>
      <cdr:x>0.15865</cdr:x>
      <cdr:y>0.57993</cdr:y>
    </cdr:from>
    <cdr:to>
      <cdr:x>0.22304</cdr:x>
      <cdr:y>0.67577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76420" y="1281537"/>
          <a:ext cx="193356" cy="2117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Pb</a:t>
          </a:r>
        </a:p>
      </cdr:txBody>
    </cdr:sp>
  </cdr:relSizeAnchor>
  <cdr:relSizeAnchor xmlns:cdr="http://schemas.openxmlformats.org/drawingml/2006/chartDrawing">
    <cdr:from>
      <cdr:x>0.27217</cdr:x>
      <cdr:y>0.62851</cdr:y>
    </cdr:from>
    <cdr:to>
      <cdr:x>0.3444</cdr:x>
      <cdr:y>0.71466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17291" y="1388888"/>
          <a:ext cx="216899" cy="190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 err="1"/>
            <a:t>Ti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0.41544</cdr:x>
      <cdr:y>0.63589</cdr:y>
    </cdr:from>
    <cdr:to>
      <cdr:x>0.48704</cdr:x>
      <cdr:y>0.72732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47534" y="1405197"/>
          <a:ext cx="215006" cy="202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Cu</a:t>
          </a:r>
        </a:p>
      </cdr:txBody>
    </cdr:sp>
  </cdr:relSizeAnchor>
  <cdr:relSizeAnchor xmlns:cdr="http://schemas.openxmlformats.org/drawingml/2006/chartDrawing">
    <cdr:from>
      <cdr:x>0.51221</cdr:x>
      <cdr:y>0.65123</cdr:y>
    </cdr:from>
    <cdr:to>
      <cdr:x>0.57599</cdr:x>
      <cdr:y>0.73737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538099" y="1439096"/>
          <a:ext cx="191524" cy="1903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Fe</a:t>
          </a:r>
        </a:p>
      </cdr:txBody>
    </cdr:sp>
  </cdr:relSizeAnchor>
  <cdr:relSizeAnchor xmlns:cdr="http://schemas.openxmlformats.org/drawingml/2006/chartDrawing">
    <cdr:from>
      <cdr:x>0.82477</cdr:x>
      <cdr:y>0.64568</cdr:y>
    </cdr:from>
    <cdr:to>
      <cdr:x>0.89824</cdr:x>
      <cdr:y>0.74526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476695" y="1426830"/>
          <a:ext cx="220622" cy="2200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Ni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D05E2-00E8-4F4E-A80E-0EC6E5F778A4}" type="datetime1">
              <a:rPr lang="en-GB" smtClean="0"/>
              <a:t>05/09/2018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test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F859D-0B80-7E4F-BF84-243D28BD6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6798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B206E-693A-9845-B781-31919C4091DF}" type="datetime1">
              <a:rPr lang="en-GB" smtClean="0"/>
              <a:t>05/09/2018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test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892DF-329D-EC48-A620-0C87D3591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6912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E5B206E-693A-9845-B781-31919C4091DF}" type="datetime1">
              <a:rPr lang="en-GB" smtClean="0"/>
              <a:t>05/09/2018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7F892DF-329D-EC48-A620-0C87D35919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0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271" y="4246521"/>
            <a:ext cx="2895600" cy="391314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Photonis_SD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837" y="341913"/>
            <a:ext cx="2698219" cy="487976"/>
          </a:xfrm>
          <a:prstGeom prst="rect">
            <a:avLst/>
          </a:prstGeom>
        </p:spPr>
      </p:pic>
      <p:pic>
        <p:nvPicPr>
          <p:cNvPr id="12" name="Picture 11" descr="pc_back_scientific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38" y="2254707"/>
            <a:ext cx="5602139" cy="289630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66780" y="405499"/>
            <a:ext cx="4679950" cy="110194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4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93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96" y="454804"/>
            <a:ext cx="8619628" cy="699163"/>
          </a:xfrm>
        </p:spPr>
        <p:txBody>
          <a:bodyPr anchor="t"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1" y="1293813"/>
            <a:ext cx="4206874" cy="326548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641850" y="1200151"/>
            <a:ext cx="4156075" cy="3359149"/>
          </a:xfrm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</a:lstStyle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r>
              <a:rPr lang="en-GB" dirty="0" smtClean="0"/>
              <a:t>Image here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641849" y="1200150"/>
            <a:ext cx="4156075" cy="966788"/>
          </a:xfrm>
          <a:solidFill>
            <a:srgbClr val="1E22AA">
              <a:alpha val="48000"/>
            </a:srgbClr>
          </a:solidFill>
        </p:spPr>
        <p:txBody>
          <a:bodyPr/>
          <a:lstStyle>
            <a:lvl5pPr marL="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11" name="Picture 10" descr="Photonis_SD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701" y="211383"/>
            <a:ext cx="1292224" cy="2337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346075" y="4825993"/>
            <a:ext cx="8417871" cy="0"/>
          </a:xfrm>
          <a:prstGeom prst="line">
            <a:avLst/>
          </a:prstGeom>
          <a:ln>
            <a:solidFill>
              <a:srgbClr val="BB29B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245" y="4862185"/>
            <a:ext cx="31851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r>
              <a:rPr lang="en-GB" smtClean="0"/>
              <a:t>PHOTONIS footer content here</a:t>
            </a:r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3928234" y="4901308"/>
            <a:ext cx="12875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1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PHOTONIS CONFIDENTIAL</a:t>
            </a:r>
            <a:endParaRPr lang="fr-FR" sz="800" kern="1200" dirty="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49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641850" y="0"/>
            <a:ext cx="4502150" cy="5143500"/>
          </a:xfrm>
          <a:solidFill>
            <a:srgbClr val="000000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91" y="558526"/>
            <a:ext cx="4232081" cy="857250"/>
          </a:xfr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46075" y="1762124"/>
            <a:ext cx="4140200" cy="2797175"/>
          </a:xfrm>
        </p:spPr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641849" y="2971285"/>
            <a:ext cx="4156075" cy="966788"/>
          </a:xfrm>
          <a:solidFill>
            <a:srgbClr val="BB29BB">
              <a:alpha val="48000"/>
            </a:srgbClr>
          </a:solidFill>
        </p:spPr>
        <p:txBody>
          <a:bodyPr/>
          <a:lstStyle>
            <a:lvl5pPr marL="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11" name="Picture 10" descr="Photonis_logo_scientific_rev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700" y="208209"/>
            <a:ext cx="1300689" cy="211503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346075" y="4825993"/>
            <a:ext cx="8417871" cy="0"/>
          </a:xfrm>
          <a:prstGeom prst="line">
            <a:avLst/>
          </a:prstGeom>
          <a:ln>
            <a:solidFill>
              <a:srgbClr val="BB29B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245" y="4862185"/>
            <a:ext cx="31851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r>
              <a:rPr lang="en-GB" smtClean="0"/>
              <a:t>PHOTONIS footer content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34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91" y="558526"/>
            <a:ext cx="4232081" cy="857250"/>
          </a:xfr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851" y="598487"/>
            <a:ext cx="4156074" cy="3960813"/>
          </a:xfrm>
        </p:spPr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46075" y="1762124"/>
            <a:ext cx="4140200" cy="2797175"/>
          </a:xfrm>
        </p:spPr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pic>
        <p:nvPicPr>
          <p:cNvPr id="10" name="Picture 9" descr="Photonis_SD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701" y="211383"/>
            <a:ext cx="1292224" cy="2337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346075" y="4825993"/>
            <a:ext cx="8417871" cy="0"/>
          </a:xfrm>
          <a:prstGeom prst="line">
            <a:avLst/>
          </a:prstGeom>
          <a:ln>
            <a:solidFill>
              <a:srgbClr val="BB29B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245" y="4862185"/>
            <a:ext cx="31851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r>
              <a:rPr lang="en-GB" smtClean="0"/>
              <a:t>PHOTONIS footer content here</a:t>
            </a:r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3928234" y="4901308"/>
            <a:ext cx="12875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1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PHOTONIS CONFIDENTIAL</a:t>
            </a:r>
            <a:endParaRPr lang="fr-FR" sz="800" kern="1200" dirty="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61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anchor="ctr"/>
          <a:lstStyle>
            <a:lvl1pPr marL="0" indent="0" algn="ctr">
              <a:buFont typeface="Arial"/>
              <a:buNone/>
              <a:defRPr baseline="0"/>
            </a:lvl1pPr>
          </a:lstStyle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Add background image</a:t>
            </a:r>
            <a:endParaRPr lang="en-US" dirty="0"/>
          </a:p>
        </p:txBody>
      </p:sp>
      <p:pic>
        <p:nvPicPr>
          <p:cNvPr id="8" name="Picture 7" descr="Photonis_SD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701" y="211383"/>
            <a:ext cx="1292224" cy="2337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346075" y="4825993"/>
            <a:ext cx="8417871" cy="0"/>
          </a:xfrm>
          <a:prstGeom prst="line">
            <a:avLst/>
          </a:prstGeom>
          <a:ln>
            <a:solidFill>
              <a:srgbClr val="BB29B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82245" y="454618"/>
            <a:ext cx="4679950" cy="121880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GB" noProof="0" dirty="0" smtClean="0"/>
              <a:t>Click</a:t>
            </a:r>
            <a:r>
              <a:rPr lang="en-GB" dirty="0" smtClean="0"/>
              <a:t> to edit Master 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245" y="4862185"/>
            <a:ext cx="31851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r>
              <a:rPr lang="en-GB" smtClean="0"/>
              <a:t>PHOTONIS footer content here</a:t>
            </a:r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3928234" y="4901308"/>
            <a:ext cx="12875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1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PHOTONIS CONFIDENTIAL</a:t>
            </a:r>
            <a:endParaRPr lang="fr-FR" sz="800" kern="1200" dirty="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914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000000"/>
          </a:solidFill>
        </p:spPr>
        <p:txBody>
          <a:bodyPr anchor="ctr"/>
          <a:lstStyle>
            <a:lvl1pPr marL="0" indent="0" algn="ctr">
              <a:buFont typeface="Arial"/>
              <a:buNone/>
              <a:defRPr baseline="0"/>
            </a:lvl1pPr>
          </a:lstStyle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Add background image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82245" y="454618"/>
            <a:ext cx="4679950" cy="1218805"/>
          </a:xfrm>
        </p:spPr>
        <p:txBody>
          <a:bodyPr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</a:t>
            </a:r>
            <a:r>
              <a:rPr lang="en-GB" noProof="0" dirty="0" smtClean="0"/>
              <a:t> </a:t>
            </a:r>
            <a:r>
              <a:rPr lang="en-GB" dirty="0" smtClean="0"/>
              <a:t>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46075" y="4825993"/>
            <a:ext cx="8417871" cy="0"/>
          </a:xfrm>
          <a:prstGeom prst="line">
            <a:avLst/>
          </a:prstGeom>
          <a:ln>
            <a:solidFill>
              <a:srgbClr val="BB29B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803589" y="-1"/>
            <a:ext cx="4340410" cy="2241822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245" y="4862185"/>
            <a:ext cx="31851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PHOTONIS footer content here</a:t>
            </a:r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3928234" y="4901308"/>
            <a:ext cx="12875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PHOTONIS CONFIDENTIAL</a:t>
            </a:r>
            <a:endParaRPr lang="fr-FR" sz="8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738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9484" y="2589025"/>
            <a:ext cx="2850413" cy="1967625"/>
          </a:xfrm>
        </p:spPr>
        <p:txBody>
          <a:bodyPr>
            <a:normAutofit/>
          </a:bodyPr>
          <a:lstStyle>
            <a:lvl5pPr marL="0" indent="0" algn="l">
              <a:buFont typeface="Arial"/>
              <a:buNone/>
              <a:defRPr sz="1200"/>
            </a:lvl5pPr>
          </a:lstStyle>
          <a:p>
            <a:pPr lvl="4"/>
            <a:r>
              <a:rPr lang="en-GB" noProof="0" smtClean="0"/>
              <a:t>Details</a:t>
            </a:r>
            <a:endParaRPr lang="en-GB" noProof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46075" y="4825993"/>
            <a:ext cx="8417871" cy="0"/>
          </a:xfrm>
          <a:prstGeom prst="line">
            <a:avLst/>
          </a:prstGeom>
          <a:ln>
            <a:solidFill>
              <a:srgbClr val="BB29B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hotonis_SD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" y="2157615"/>
            <a:ext cx="2744147" cy="496282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245" y="4862185"/>
            <a:ext cx="31851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r>
              <a:rPr lang="en-GB" smtClean="0"/>
              <a:t>PHOTONIS footer content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20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245" y="347698"/>
            <a:ext cx="573595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9400" y="1766982"/>
            <a:ext cx="5638800" cy="2792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8" name="LeftInfo"/>
          <p:cNvSpPr txBox="1">
            <a:spLocks noChangeArrowheads="1"/>
          </p:cNvSpPr>
          <p:nvPr/>
        </p:nvSpPr>
        <p:spPr bwMode="auto">
          <a:xfrm>
            <a:off x="-2732215" y="481325"/>
            <a:ext cx="2664906" cy="49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sz="1200" noProof="0" dirty="0" smtClean="0">
                <a:solidFill>
                  <a:srgbClr val="FFFFFF"/>
                </a:solidFill>
              </a:rPr>
              <a:t>Slide heading 36 </a:t>
            </a:r>
            <a:r>
              <a:rPr lang="en-GB" sz="1200" noProof="0" dirty="0" err="1" smtClean="0">
                <a:solidFill>
                  <a:srgbClr val="FFFFFF"/>
                </a:solidFill>
              </a:rPr>
              <a:t>pt</a:t>
            </a:r>
            <a:endParaRPr lang="en-GB" sz="1200" noProof="0" dirty="0" smtClean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r>
              <a:rPr lang="en-GB" sz="1200" noProof="0" dirty="0" smtClean="0">
                <a:solidFill>
                  <a:srgbClr val="FFFFFF"/>
                </a:solidFill>
              </a:rPr>
              <a:t>Title page / section heading </a:t>
            </a:r>
            <a:r>
              <a:rPr lang="en-GB" sz="1200" baseline="0" noProof="0" dirty="0" smtClean="0">
                <a:solidFill>
                  <a:srgbClr val="FFFFFF"/>
                </a:solidFill>
              </a:rPr>
              <a:t>44 </a:t>
            </a:r>
            <a:r>
              <a:rPr lang="en-GB" sz="1200" baseline="0" noProof="0" dirty="0" err="1" smtClean="0">
                <a:solidFill>
                  <a:srgbClr val="FFFFFF"/>
                </a:solidFill>
              </a:rPr>
              <a:t>pt</a:t>
            </a:r>
            <a:endParaRPr lang="en-GB" sz="1200" noProof="0" dirty="0" smtClean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GB" sz="1200" noProof="0" dirty="0" smtClean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GB" sz="1200" noProof="0" dirty="0" smtClean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GB" sz="1200" noProof="0" dirty="0" smtClean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GB" sz="1200" noProof="0" dirty="0" smtClean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GB" sz="1200" noProof="0" dirty="0" smtClean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r>
              <a:rPr lang="en-GB" sz="1200" noProof="0" dirty="0" smtClean="0">
                <a:solidFill>
                  <a:srgbClr val="FFFFFF"/>
                </a:solidFill>
              </a:rPr>
              <a:t>Text and bullet level 1</a:t>
            </a:r>
          </a:p>
          <a:p>
            <a:pPr algn="r">
              <a:spcBef>
                <a:spcPct val="0"/>
              </a:spcBef>
            </a:pPr>
            <a:r>
              <a:rPr lang="en-GB" sz="1200" noProof="0" dirty="0" smtClean="0">
                <a:solidFill>
                  <a:srgbClr val="FFFFFF"/>
                </a:solidFill>
              </a:rPr>
              <a:t> minimum 16 </a:t>
            </a:r>
            <a:r>
              <a:rPr lang="en-GB" sz="1200" noProof="0" dirty="0" err="1" smtClean="0">
                <a:solidFill>
                  <a:srgbClr val="FFFFFF"/>
                </a:solidFill>
              </a:rPr>
              <a:t>pt</a:t>
            </a:r>
            <a:endParaRPr lang="en-GB" sz="1200" noProof="0" dirty="0" smtClean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GB" sz="1200" noProof="0" dirty="0" smtClean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r>
              <a:rPr lang="en-GB" sz="1200" noProof="0" dirty="0" smtClean="0">
                <a:solidFill>
                  <a:srgbClr val="FFFFFF"/>
                </a:solidFill>
              </a:rPr>
              <a:t>Bullets level 2-5</a:t>
            </a:r>
          </a:p>
          <a:p>
            <a:pPr algn="r">
              <a:spcBef>
                <a:spcPct val="0"/>
              </a:spcBef>
            </a:pPr>
            <a:r>
              <a:rPr lang="en-GB" sz="1200" noProof="0" dirty="0" smtClean="0">
                <a:solidFill>
                  <a:srgbClr val="FFFFFF"/>
                </a:solidFill>
              </a:rPr>
              <a:t>Minimum 14 </a:t>
            </a:r>
            <a:r>
              <a:rPr lang="en-GB" sz="1200" noProof="0" dirty="0" err="1" smtClean="0">
                <a:solidFill>
                  <a:srgbClr val="FFFFFF"/>
                </a:solidFill>
              </a:rPr>
              <a:t>pt</a:t>
            </a:r>
            <a:endParaRPr lang="en-GB" sz="1200" noProof="0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GB" sz="500" noProof="0" dirty="0" smtClean="0">
              <a:solidFill>
                <a:srgbClr val="9FB7D3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GB" sz="500" noProof="0" dirty="0" smtClean="0">
              <a:solidFill>
                <a:schemeClr val="bg1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GB" sz="800" noProof="0" dirty="0" smtClean="0">
              <a:solidFill>
                <a:schemeClr val="bg1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GB" sz="800" noProof="0" dirty="0" smtClean="0">
              <a:solidFill>
                <a:schemeClr val="bg1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GB" sz="1400" noProof="0" dirty="0" smtClean="0">
              <a:solidFill>
                <a:schemeClr val="bg1"/>
              </a:solidFill>
            </a:endParaRPr>
          </a:p>
          <a:p>
            <a:pPr algn="r">
              <a:spcBef>
                <a:spcPct val="0"/>
              </a:spcBef>
            </a:pPr>
            <a:r>
              <a:rPr lang="en-GB" sz="1200" noProof="0" dirty="0" smtClean="0">
                <a:solidFill>
                  <a:schemeClr val="bg1"/>
                </a:solidFill>
              </a:rPr>
              <a:t>Do not add objects</a:t>
            </a:r>
            <a:r>
              <a:rPr lang="en-GB" sz="1200" baseline="0" noProof="0" dirty="0" smtClean="0">
                <a:solidFill>
                  <a:schemeClr val="bg1"/>
                </a:solidFill>
              </a:rPr>
              <a:t> </a:t>
            </a:r>
            <a:r>
              <a:rPr lang="en-GB" sz="1200" noProof="0" dirty="0" smtClean="0">
                <a:solidFill>
                  <a:schemeClr val="bg1"/>
                </a:solidFill>
              </a:rPr>
              <a:t>or</a:t>
            </a:r>
            <a:br>
              <a:rPr lang="en-GB" sz="1200" noProof="0" dirty="0" smtClean="0">
                <a:solidFill>
                  <a:schemeClr val="bg1"/>
                </a:solidFill>
              </a:rPr>
            </a:br>
            <a:r>
              <a:rPr lang="en-GB" sz="1200" noProof="0" dirty="0" smtClean="0">
                <a:solidFill>
                  <a:schemeClr val="bg1"/>
                </a:solidFill>
              </a:rPr>
              <a:t>text in the footer area</a:t>
            </a:r>
            <a:endParaRPr lang="en-GB" sz="1200" noProof="0" dirty="0">
              <a:solidFill>
                <a:schemeClr val="bg1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245" y="4862185"/>
            <a:ext cx="31851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r>
              <a:rPr lang="en-GB" smtClean="0"/>
              <a:t>PHOTONIS footer content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94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700" r:id="rId3"/>
    <p:sldLayoutId id="2147483665" r:id="rId4"/>
    <p:sldLayoutId id="2147483666" r:id="rId5"/>
    <p:sldLayoutId id="2147483701" r:id="rId6"/>
    <p:sldLayoutId id="2147483667" r:id="rId7"/>
  </p:sldLayoutIdLst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BB29BB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9"/>
        </a:buBlip>
        <a:defRPr sz="16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BB29BB"/>
        </a:buClr>
        <a:buFont typeface="Wingdings" charset="2"/>
        <a:buChar char="§"/>
        <a:defRPr sz="1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-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-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.xml"/><Relationship Id="rId5" Type="http://schemas.microsoft.com/office/2007/relationships/hdphoto" Target="../media/hdphoto15.wdp"/><Relationship Id="rId4" Type="http://schemas.openxmlformats.org/officeDocument/2006/relationships/image" Target="../media/image34.jpeg"/><Relationship Id="rId9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9.jpeg"/><Relationship Id="rId4" Type="http://schemas.openxmlformats.org/officeDocument/2006/relationships/image" Target="../media/image16.jpe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microsoft.com/office/2007/relationships/hdphoto" Target="../media/hdphoto14.wdp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270" y="4246521"/>
            <a:ext cx="3256430" cy="391314"/>
          </a:xfrm>
        </p:spPr>
        <p:txBody>
          <a:bodyPr>
            <a:noAutofit/>
          </a:bodyPr>
          <a:lstStyle/>
          <a:p>
            <a:r>
              <a:rPr lang="en-GB" sz="1000" dirty="0" smtClean="0"/>
              <a:t>Serge Duarte Pinto</a:t>
            </a:r>
            <a:endParaRPr lang="en-GB" sz="1000" dirty="0"/>
          </a:p>
          <a:p>
            <a:r>
              <a:rPr lang="en-GB" sz="1000" dirty="0" smtClean="0"/>
              <a:t>WCNR 2018, Sydney</a:t>
            </a:r>
            <a:endParaRPr lang="en-GB" sz="1000" dirty="0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73821" y="1037287"/>
            <a:ext cx="8446072" cy="1101947"/>
          </a:xfrm>
        </p:spPr>
        <p:txBody>
          <a:bodyPr/>
          <a:lstStyle/>
          <a:p>
            <a:r>
              <a:rPr lang="en-US" sz="2800" dirty="0" smtClean="0"/>
              <a:t>Large area MCP-based neutron imagers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427784" y="-64529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7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91" y="267571"/>
            <a:ext cx="4232081" cy="8572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Tomography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21379" y="1471169"/>
            <a:ext cx="4841072" cy="2797175"/>
          </a:xfrm>
        </p:spPr>
        <p:txBody>
          <a:bodyPr/>
          <a:lstStyle/>
          <a:p>
            <a:r>
              <a:rPr lang="en-US" dirty="0" smtClean="0"/>
              <a:t>Tomography of multi-metal sample</a:t>
            </a:r>
          </a:p>
          <a:p>
            <a:r>
              <a:rPr lang="en-US" dirty="0" smtClean="0"/>
              <a:t>900 projections in &lt;2 hours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By adjusting the attenuation coefficient threshold metals can be in- or excluded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7694" y="864524"/>
            <a:ext cx="3304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Test sample from: A.P. </a:t>
            </a:r>
            <a:r>
              <a:rPr lang="en-US" sz="1600" dirty="0" err="1" smtClean="0">
                <a:solidFill>
                  <a:schemeClr val="bg2"/>
                </a:solidFill>
              </a:rPr>
              <a:t>Kaestner</a:t>
            </a:r>
            <a:r>
              <a:rPr lang="en-US" sz="1600" dirty="0" smtClean="0">
                <a:solidFill>
                  <a:schemeClr val="bg2"/>
                </a:solidFill>
              </a:rPr>
              <a:t> et al., </a:t>
            </a:r>
            <a:r>
              <a:rPr lang="en-US" sz="1600" i="1" dirty="0" smtClean="0">
                <a:solidFill>
                  <a:schemeClr val="bg2"/>
                </a:solidFill>
              </a:rPr>
              <a:t>Phys. Proc. </a:t>
            </a:r>
            <a:r>
              <a:rPr lang="en-US" sz="1600" dirty="0">
                <a:solidFill>
                  <a:schemeClr val="bg2"/>
                </a:solidFill>
              </a:rPr>
              <a:t>43 </a:t>
            </a:r>
            <a:r>
              <a:rPr lang="en-US" sz="1600" dirty="0" smtClean="0">
                <a:solidFill>
                  <a:schemeClr val="bg2"/>
                </a:solidFill>
              </a:rPr>
              <a:t>(2013) 128–137.</a:t>
            </a:r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1026" name="Picture 2" descr="C:\Users\sduartepinto\Serge\Photonis\neutrons\Delft\IMG_686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668466" y="599577"/>
            <a:ext cx="1596048" cy="134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duartepinto\Serge\Photonis\neutrons\Delft\IMG_686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288325" y="569186"/>
            <a:ext cx="1596051" cy="140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duartepinto\Serge\Photonis\neutrons\Pics\cylinder\Result of Result of AVG_cylinder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600586" y="2284009"/>
            <a:ext cx="2531064" cy="25310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475656" y="4206253"/>
            <a:ext cx="349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58227" y="4197940"/>
            <a:ext cx="406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Ni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16379" y="3740740"/>
            <a:ext cx="43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75630" y="3289588"/>
            <a:ext cx="349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Ti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19927" y="3275229"/>
            <a:ext cx="404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Pb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50166" y="3732427"/>
            <a:ext cx="410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Cu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4078342"/>
              </p:ext>
            </p:extLst>
          </p:nvPr>
        </p:nvGraphicFramePr>
        <p:xfrm>
          <a:off x="3458845" y="-81915"/>
          <a:ext cx="3002889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Picture 2" descr="C:\Users\sduartepinto\Desktop\Serge_cylinder_rec\cropped\results\snapshot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1190" y="2669180"/>
            <a:ext cx="2112675" cy="21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TiCuFeNi_y-rotation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2148" y="2669180"/>
            <a:ext cx="2149863" cy="21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CuFeNi_z-rotation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088" y="2669065"/>
            <a:ext cx="2149978" cy="214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30173" y="4492853"/>
            <a:ext cx="20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Threshold: 0.5 cm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¯¹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4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91" y="275884"/>
            <a:ext cx="4232081" cy="8572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Thermal vs cold neutrons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46075" y="987284"/>
            <a:ext cx="4140200" cy="2797175"/>
          </a:xfrm>
        </p:spPr>
        <p:txBody>
          <a:bodyPr/>
          <a:lstStyle/>
          <a:p>
            <a:r>
              <a:rPr lang="en-US" dirty="0" smtClean="0"/>
              <a:t>Thermal neutrons: more penetration</a:t>
            </a:r>
          </a:p>
          <a:p>
            <a:r>
              <a:rPr lang="en-US" dirty="0" smtClean="0"/>
              <a:t>Cold neutrons: more contrast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Images of a </a:t>
            </a:r>
            <a:r>
              <a:rPr lang="en-US" dirty="0" err="1" smtClean="0"/>
              <a:t>Planacon</a:t>
            </a:r>
            <a:r>
              <a:rPr lang="en-US" dirty="0" smtClean="0"/>
              <a:t> MCP-PMT made in Delft (thermal) and ORNL (cold).</a:t>
            </a:r>
            <a:endParaRPr lang="en-US" dirty="0"/>
          </a:p>
        </p:txBody>
      </p:sp>
      <p:pic>
        <p:nvPicPr>
          <p:cNvPr id="6" name="Picture 2" descr="C:\Users\sduartepinto\Serge\Photonis\neutrons\Pics\Planacon\Result of Result of AVG_Planacon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87" t="14257" r="17812" b="4493"/>
          <a:stretch/>
        </p:blipFill>
        <p:spPr bwMode="auto">
          <a:xfrm flipH="1">
            <a:off x="4781427" y="765721"/>
            <a:ext cx="2012492" cy="20124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duartepinto\Serge\Photonis\neutrons\Pics\Planacon\Result of Result of AVG_sideways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76" t="14160" r="17734" b="4102"/>
          <a:stretch/>
        </p:blipFill>
        <p:spPr bwMode="auto">
          <a:xfrm flipH="1">
            <a:off x="4781427" y="2778213"/>
            <a:ext cx="2012492" cy="20124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duartepinto\Serge\Photonis\neutrons\Pics\Mask\Planacon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71" t="1807" r="8817" b="-9200"/>
          <a:stretch/>
        </p:blipFill>
        <p:spPr bwMode="auto">
          <a:xfrm>
            <a:off x="6793919" y="765721"/>
            <a:ext cx="2012492" cy="20124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duartepinto\Serge\Photonis\neutrons\Pics\Mask\Planacon_sideways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84" t="2293" r="8671" b="-8350"/>
          <a:stretch/>
        </p:blipFill>
        <p:spPr bwMode="auto">
          <a:xfrm>
            <a:off x="6793919" y="2778213"/>
            <a:ext cx="2012492" cy="20124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75" y="2782282"/>
            <a:ext cx="3585383" cy="20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45089" y="427167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Thermal                                Cold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1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91" y="275884"/>
            <a:ext cx="4463860" cy="857250"/>
          </a:xfrm>
        </p:spPr>
        <p:txBody>
          <a:bodyPr>
            <a:noAutofit/>
          </a:bodyPr>
          <a:lstStyle/>
          <a:p>
            <a:r>
              <a:rPr lang="en-US" sz="2800" dirty="0" smtClean="0"/>
              <a:t>Improved design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" y="1214260"/>
            <a:ext cx="8072755" cy="349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5676" y="3733793"/>
            <a:ext cx="134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100x100 mm²</a:t>
            </a:r>
            <a:endParaRPr lang="en-US" sz="1600" baseline="300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466850" y="3062288"/>
            <a:ext cx="0" cy="633412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1557338" y="3062288"/>
            <a:ext cx="0" cy="633412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22660" y="1691632"/>
            <a:ext cx="1805559" cy="5078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High voltage supply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(also controllable remotely)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15" idx="2"/>
          </p:cNvCxnSpPr>
          <p:nvPr/>
        </p:nvCxnSpPr>
        <p:spPr>
          <a:xfrm>
            <a:off x="5425440" y="2199463"/>
            <a:ext cx="0" cy="62657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32061" y="1214260"/>
            <a:ext cx="1838517" cy="5078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Turbo pump control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And pressure gauge readout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>
            <a:stCxn id="20" idx="2"/>
          </p:cNvCxnSpPr>
          <p:nvPr/>
        </p:nvCxnSpPr>
        <p:spPr>
          <a:xfrm>
            <a:off x="6751320" y="1722091"/>
            <a:ext cx="0" cy="110394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795186" y="1691631"/>
            <a:ext cx="189346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Backing pump inside</a:t>
            </a:r>
          </a:p>
        </p:txBody>
      </p:sp>
      <p:cxnSp>
        <p:nvCxnSpPr>
          <p:cNvPr id="24" name="Straight Arrow Connector 23"/>
          <p:cNvCxnSpPr>
            <a:stCxn id="23" idx="2"/>
          </p:cNvCxnSpPr>
          <p:nvPr/>
        </p:nvCxnSpPr>
        <p:spPr>
          <a:xfrm>
            <a:off x="7741920" y="2030185"/>
            <a:ext cx="0" cy="79584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74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91" y="275884"/>
            <a:ext cx="4463860" cy="857250"/>
          </a:xfrm>
        </p:spPr>
        <p:txBody>
          <a:bodyPr>
            <a:noAutofit/>
          </a:bodyPr>
          <a:lstStyle/>
          <a:p>
            <a:r>
              <a:rPr lang="en-US" sz="2800" dirty="0" smtClean="0"/>
              <a:t>Improved design</a:t>
            </a:r>
            <a:endParaRPr lang="en-US" sz="2800" dirty="0"/>
          </a:p>
        </p:txBody>
      </p:sp>
      <p:pic>
        <p:nvPicPr>
          <p:cNvPr id="2050" name="Picture 2" descr="C:\Users\sduartepinto\Serge\Photonis\neutrons\SiemensStar50um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3981447" y="-1"/>
            <a:ext cx="51435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61992" y="679858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</a:rPr>
              <a:t>400 </a:t>
            </a:r>
            <a:r>
              <a:rPr lang="en-US" sz="1600" dirty="0" smtClean="0">
                <a:solidFill>
                  <a:schemeClr val="bg2"/>
                </a:solidFill>
                <a:latin typeface="Calibri"/>
              </a:rPr>
              <a:t>µm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61991" y="1753008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/>
                </a:solidFill>
              </a:rPr>
              <a:t>3</a:t>
            </a:r>
            <a:r>
              <a:rPr lang="en-US" sz="1600" dirty="0" smtClean="0">
                <a:solidFill>
                  <a:schemeClr val="bg2"/>
                </a:solidFill>
              </a:rPr>
              <a:t>00 </a:t>
            </a:r>
            <a:r>
              <a:rPr lang="en-US" sz="1600" dirty="0" smtClean="0">
                <a:solidFill>
                  <a:schemeClr val="bg2"/>
                </a:solidFill>
                <a:latin typeface="Calibri"/>
              </a:rPr>
              <a:t>µm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61992" y="2769008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/>
                </a:solidFill>
              </a:rPr>
              <a:t>2</a:t>
            </a:r>
            <a:r>
              <a:rPr lang="en-US" sz="1600" dirty="0" smtClean="0">
                <a:solidFill>
                  <a:schemeClr val="bg2"/>
                </a:solidFill>
              </a:rPr>
              <a:t>00 </a:t>
            </a:r>
            <a:r>
              <a:rPr lang="en-US" sz="1600" dirty="0" smtClean="0">
                <a:solidFill>
                  <a:schemeClr val="bg2"/>
                </a:solidFill>
                <a:latin typeface="Calibri"/>
              </a:rPr>
              <a:t>µm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1990" y="3810408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/>
                </a:solidFill>
              </a:rPr>
              <a:t>1</a:t>
            </a:r>
            <a:r>
              <a:rPr lang="en-US" sz="1600" dirty="0" smtClean="0">
                <a:solidFill>
                  <a:schemeClr val="bg2"/>
                </a:solidFill>
              </a:rPr>
              <a:t>00 </a:t>
            </a:r>
            <a:r>
              <a:rPr lang="en-US" sz="1600" dirty="0" smtClean="0">
                <a:solidFill>
                  <a:schemeClr val="bg2"/>
                </a:solidFill>
                <a:latin typeface="Calibri"/>
              </a:rPr>
              <a:t>µm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66184" y="4337458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/>
                </a:solidFill>
              </a:rPr>
              <a:t>5</a:t>
            </a:r>
            <a:r>
              <a:rPr lang="en-US" sz="1600" dirty="0" smtClean="0">
                <a:solidFill>
                  <a:schemeClr val="bg2"/>
                </a:solidFill>
              </a:rPr>
              <a:t>0 </a:t>
            </a:r>
            <a:r>
              <a:rPr lang="en-US" sz="1600" dirty="0" smtClean="0">
                <a:solidFill>
                  <a:schemeClr val="bg2"/>
                </a:solidFill>
                <a:latin typeface="Calibri"/>
              </a:rPr>
              <a:t>µm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9980" y="1133134"/>
            <a:ext cx="348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Attains about 70 </a:t>
            </a:r>
            <a:r>
              <a:rPr lang="en-US" sz="1600" dirty="0" smtClean="0">
                <a:solidFill>
                  <a:schemeClr val="bg2"/>
                </a:solidFill>
                <a:latin typeface="Calibri"/>
              </a:rPr>
              <a:t>µm spatial resolution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Calibri"/>
              </a:rPr>
              <a:t>Over the full 100x100 mm² active area. And room for improvement …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91" y="275884"/>
            <a:ext cx="4463860" cy="857250"/>
          </a:xfrm>
        </p:spPr>
        <p:txBody>
          <a:bodyPr>
            <a:noAutofit/>
          </a:bodyPr>
          <a:lstStyle/>
          <a:p>
            <a:r>
              <a:rPr lang="en-US" sz="2800" dirty="0" smtClean="0"/>
              <a:t>Improved design</a:t>
            </a:r>
            <a:endParaRPr lang="en-US" sz="2800" dirty="0"/>
          </a:p>
        </p:txBody>
      </p:sp>
      <p:pic>
        <p:nvPicPr>
          <p:cNvPr id="2050" name="Picture 2" descr="C:\Users\sduartepinto\Serge\Photonis\neutrons\SiemensStar50um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3981447" y="-1"/>
            <a:ext cx="51435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61992" y="679858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</a:rPr>
              <a:t>400 </a:t>
            </a:r>
            <a:r>
              <a:rPr lang="en-US" sz="1600" dirty="0" smtClean="0">
                <a:solidFill>
                  <a:schemeClr val="bg2"/>
                </a:solidFill>
                <a:latin typeface="Calibri"/>
              </a:rPr>
              <a:t>µm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61991" y="1753008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/>
                </a:solidFill>
              </a:rPr>
              <a:t>3</a:t>
            </a:r>
            <a:r>
              <a:rPr lang="en-US" sz="1600" dirty="0" smtClean="0">
                <a:solidFill>
                  <a:schemeClr val="bg2"/>
                </a:solidFill>
              </a:rPr>
              <a:t>00 </a:t>
            </a:r>
            <a:r>
              <a:rPr lang="en-US" sz="1600" dirty="0" smtClean="0">
                <a:solidFill>
                  <a:schemeClr val="bg2"/>
                </a:solidFill>
                <a:latin typeface="Calibri"/>
              </a:rPr>
              <a:t>µm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61992" y="2769008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/>
                </a:solidFill>
              </a:rPr>
              <a:t>2</a:t>
            </a:r>
            <a:r>
              <a:rPr lang="en-US" sz="1600" dirty="0" smtClean="0">
                <a:solidFill>
                  <a:schemeClr val="bg2"/>
                </a:solidFill>
              </a:rPr>
              <a:t>00 </a:t>
            </a:r>
            <a:r>
              <a:rPr lang="en-US" sz="1600" dirty="0" smtClean="0">
                <a:solidFill>
                  <a:schemeClr val="bg2"/>
                </a:solidFill>
                <a:latin typeface="Calibri"/>
              </a:rPr>
              <a:t>µm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1990" y="3810408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/>
                </a:solidFill>
              </a:rPr>
              <a:t>1</a:t>
            </a:r>
            <a:r>
              <a:rPr lang="en-US" sz="1600" dirty="0" smtClean="0">
                <a:solidFill>
                  <a:schemeClr val="bg2"/>
                </a:solidFill>
              </a:rPr>
              <a:t>00 </a:t>
            </a:r>
            <a:r>
              <a:rPr lang="en-US" sz="1600" dirty="0" smtClean="0">
                <a:solidFill>
                  <a:schemeClr val="bg2"/>
                </a:solidFill>
                <a:latin typeface="Calibri"/>
              </a:rPr>
              <a:t>µm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66184" y="4337458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/>
                </a:solidFill>
              </a:rPr>
              <a:t>5</a:t>
            </a:r>
            <a:r>
              <a:rPr lang="en-US" sz="1600" dirty="0" smtClean="0">
                <a:solidFill>
                  <a:schemeClr val="bg2"/>
                </a:solidFill>
              </a:rPr>
              <a:t>0 </a:t>
            </a:r>
            <a:r>
              <a:rPr lang="en-US" sz="1600" dirty="0" smtClean="0">
                <a:solidFill>
                  <a:schemeClr val="bg2"/>
                </a:solidFill>
                <a:latin typeface="Calibri"/>
              </a:rPr>
              <a:t>µm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9981" y="1133134"/>
            <a:ext cx="3506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Attains about 70 </a:t>
            </a:r>
            <a:r>
              <a:rPr lang="en-US" sz="1600" dirty="0" smtClean="0">
                <a:solidFill>
                  <a:schemeClr val="bg2"/>
                </a:solidFill>
                <a:latin typeface="Calibri"/>
              </a:rPr>
              <a:t>µm spatial resolution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Calibri"/>
              </a:rPr>
              <a:t>Over the full 100x100 mm² active area.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Calibri"/>
              </a:rPr>
              <a:t>And room for improvement … </a:t>
            </a:r>
            <a:endParaRPr lang="en-US" sz="1600" dirty="0">
              <a:solidFill>
                <a:schemeClr val="bg2"/>
              </a:solidFill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EA15E859-E3E1-E046-BCE1-D0809C07AC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2125490"/>
              </p:ext>
            </p:extLst>
          </p:nvPr>
        </p:nvGraphicFramePr>
        <p:xfrm>
          <a:off x="0" y="2335696"/>
          <a:ext cx="4820868" cy="2834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6110" y="2091562"/>
            <a:ext cx="1456361" cy="27699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Resolution (</a:t>
            </a:r>
            <a:r>
              <a:rPr lang="en-US" sz="1200" dirty="0" smtClean="0">
                <a:solidFill>
                  <a:schemeClr val="bg2"/>
                </a:solidFill>
                <a:latin typeface="Calibri"/>
              </a:rPr>
              <a:t>µm) </a:t>
            </a:r>
            <a:r>
              <a:rPr lang="en-US" sz="1200" dirty="0" smtClean="0">
                <a:solidFill>
                  <a:schemeClr val="bg2"/>
                </a:solidFill>
              </a:rPr>
              <a:t>200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49608" y="2091562"/>
            <a:ext cx="420308" cy="27699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100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7553" y="2091562"/>
            <a:ext cx="341760" cy="27699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50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4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PHOTONIS footer content here</a:t>
            </a:r>
            <a:endParaRPr lang="en-GB"/>
          </a:p>
        </p:txBody>
      </p:sp>
      <p:pic>
        <p:nvPicPr>
          <p:cNvPr id="1028" name="Picture 4" descr="C:\Users\sduartepinto\Serge\Photonis\neutrons\Zhou\IMG_267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84004"/>
            <a:ext cx="3002255" cy="539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duartepinto\Serge\Photonis\neutrons\Zhou\IMG_266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4155" y="-113204"/>
            <a:ext cx="3171163" cy="542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duartepinto\Serge\Photonis\neutrons\Zhou\proj_000_10x1sec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6418" y="-209112"/>
            <a:ext cx="3097582" cy="542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7990" y="275884"/>
            <a:ext cx="6692710" cy="857250"/>
          </a:xfrm>
          <a:effectLst>
            <a:glow rad="1079500">
              <a:schemeClr val="bg1"/>
            </a:glow>
            <a:softEdge rad="127000"/>
          </a:effectLst>
        </p:spPr>
        <p:txBody>
          <a:bodyPr>
            <a:no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in the old days: know what this is…?</a:t>
            </a:r>
          </a:p>
        </p:txBody>
      </p:sp>
    </p:spTree>
    <p:extLst>
      <p:ext uri="{BB962C8B-B14F-4D97-AF65-F5344CB8AC3E}">
        <p14:creationId xmlns:p14="http://schemas.microsoft.com/office/powerpoint/2010/main" val="76954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46075" y="3505200"/>
            <a:ext cx="4140200" cy="10540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Samples made available by</a:t>
            </a:r>
          </a:p>
          <a:p>
            <a:pPr marL="0" indent="0">
              <a:buNone/>
            </a:pPr>
            <a:r>
              <a:rPr lang="en-US" dirty="0" smtClean="0"/>
              <a:t>Rijksmuseum Amsterdam,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Rijksmuseum </a:t>
            </a:r>
            <a:r>
              <a:rPr lang="en-US" dirty="0" err="1" smtClean="0"/>
              <a:t>Boerhaave</a:t>
            </a:r>
            <a:r>
              <a:rPr lang="en-US" dirty="0" smtClean="0"/>
              <a:t> Leiden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PHOTONIS footer content here</a:t>
            </a:r>
            <a:endParaRPr lang="en-GB"/>
          </a:p>
        </p:txBody>
      </p:sp>
      <p:pic>
        <p:nvPicPr>
          <p:cNvPr id="1028" name="Picture 4" descr="C:\Users\sduartepinto\Serge\Photonis\neutrons\Zhou\10sec\RotatingXsec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7990" y="275884"/>
            <a:ext cx="6692710" cy="857250"/>
          </a:xfrm>
          <a:prstGeom prst="rect">
            <a:avLst/>
          </a:prstGeom>
          <a:effectLst>
            <a:glow rad="1079500">
              <a:schemeClr val="bg1"/>
            </a:glow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BB29B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2800" dirty="0" smtClean="0"/>
              <a:t>Tomography of </a:t>
            </a:r>
            <a:r>
              <a:rPr lang="en-US" sz="2800" dirty="0" err="1" smtClean="0"/>
              <a:t>AvL</a:t>
            </a:r>
            <a:r>
              <a:rPr lang="en-US" sz="2800" dirty="0" smtClean="0"/>
              <a:t> microscope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099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91" y="275884"/>
            <a:ext cx="4463860" cy="857250"/>
          </a:xfrm>
        </p:spPr>
        <p:txBody>
          <a:bodyPr>
            <a:noAutofit/>
          </a:bodyPr>
          <a:lstStyle/>
          <a:p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46072" y="1015219"/>
            <a:ext cx="6065311" cy="2797175"/>
          </a:xfrm>
        </p:spPr>
        <p:txBody>
          <a:bodyPr>
            <a:normAutofit/>
          </a:bodyPr>
          <a:lstStyle/>
          <a:p>
            <a:r>
              <a:rPr lang="en-US" dirty="0" smtClean="0"/>
              <a:t>Tested in Delft and Oak Ridge NL</a:t>
            </a:r>
          </a:p>
          <a:p>
            <a:r>
              <a:rPr lang="en-US" dirty="0" smtClean="0"/>
              <a:t>Results from the 40 mm imager </a:t>
            </a:r>
            <a:r>
              <a:rPr lang="en-US" dirty="0"/>
              <a:t>published: </a:t>
            </a:r>
            <a:r>
              <a:rPr lang="en-US" dirty="0" smtClean="0"/>
              <a:t>2017 </a:t>
            </a:r>
            <a:r>
              <a:rPr lang="en-US" dirty="0" err="1" smtClean="0"/>
              <a:t>Jinst</a:t>
            </a:r>
            <a:r>
              <a:rPr lang="en-US" dirty="0" smtClean="0"/>
              <a:t> </a:t>
            </a:r>
            <a:r>
              <a:rPr lang="en-US" b="1" dirty="0" smtClean="0"/>
              <a:t>12</a:t>
            </a:r>
            <a:r>
              <a:rPr lang="en-US" dirty="0" smtClean="0"/>
              <a:t> C12006</a:t>
            </a:r>
          </a:p>
          <a:p>
            <a:r>
              <a:rPr lang="en-US" dirty="0" smtClean="0"/>
              <a:t>Still improving performance of the 100x100 mm</a:t>
            </a:r>
            <a:r>
              <a:rPr lang="en-US" baseline="30000" dirty="0" smtClean="0"/>
              <a:t>2 </a:t>
            </a:r>
            <a:r>
              <a:rPr lang="en-US" dirty="0" smtClean="0"/>
              <a:t>unit</a:t>
            </a:r>
          </a:p>
        </p:txBody>
      </p:sp>
      <p:pic>
        <p:nvPicPr>
          <p:cNvPr id="1026" name="Picture 2" descr="C:\Users\sduartepinto\Serge\Photonis\neutrons\AvL-microscop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1261" y="752134"/>
            <a:ext cx="2357673" cy="353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7991" y="1927990"/>
            <a:ext cx="446386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BB29B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2800" dirty="0" smtClean="0"/>
              <a:t>Outlook</a:t>
            </a:r>
            <a:endParaRPr lang="en-US" sz="2800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346072" y="2667325"/>
            <a:ext cx="6065311" cy="231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BB29BB"/>
              </a:buClr>
              <a:buFont typeface="Wingdings" charset="2"/>
              <a:buChar char="§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High efficiency makes better use of precious beam time</a:t>
            </a:r>
          </a:p>
          <a:p>
            <a:r>
              <a:rPr lang="en-US" dirty="0" smtClean="0"/>
              <a:t>Enables fast tomography and neutron video</a:t>
            </a:r>
          </a:p>
          <a:p>
            <a:r>
              <a:rPr lang="en-US" dirty="0" smtClean="0"/>
              <a:t>Neutron imaging can be done on lower flux sources (like Delft),     even becomes feasible with neutron generators or alternative sources (laser driven, accelerator driven)</a:t>
            </a:r>
          </a:p>
          <a:p>
            <a:r>
              <a:rPr lang="en-US" dirty="0" smtClean="0"/>
              <a:t>Museum pieces and rare artefacts can be imaged with lower flux, so they don’t stay in radioactive quarantine forever</a:t>
            </a:r>
          </a:p>
        </p:txBody>
      </p:sp>
    </p:spTree>
    <p:extLst>
      <p:ext uri="{BB962C8B-B14F-4D97-AF65-F5344CB8AC3E}">
        <p14:creationId xmlns:p14="http://schemas.microsoft.com/office/powerpoint/2010/main" val="195623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5386" y="2922967"/>
            <a:ext cx="2850413" cy="19676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PHOTONIS Technologies S.A.S.</a:t>
            </a:r>
          </a:p>
          <a:p>
            <a:pPr marL="0" indent="0">
              <a:buNone/>
            </a:pPr>
            <a:r>
              <a:rPr lang="en-GB" dirty="0" smtClean="0"/>
              <a:t>18 Avenue de </a:t>
            </a:r>
            <a:r>
              <a:rPr lang="en-GB" dirty="0" err="1" smtClean="0"/>
              <a:t>Pythagore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CS 70019</a:t>
            </a:r>
          </a:p>
          <a:p>
            <a:pPr marL="0" indent="0">
              <a:buNone/>
            </a:pPr>
            <a:r>
              <a:rPr lang="en-GB" dirty="0" smtClean="0"/>
              <a:t>33693 MERIGNAC </a:t>
            </a:r>
            <a:r>
              <a:rPr lang="en-GB" dirty="0" err="1" smtClean="0"/>
              <a:t>Cedex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France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 +33 (0)556 16 40 50</a:t>
            </a:r>
          </a:p>
          <a:p>
            <a:pPr marL="0" indent="0">
              <a:buNone/>
            </a:pPr>
            <a:r>
              <a:rPr lang="en-GB" dirty="0" smtClean="0"/>
              <a:t>F +33 (0)556 16 40 62</a:t>
            </a:r>
          </a:p>
          <a:p>
            <a:pPr marL="0" indent="0">
              <a:buNone/>
            </a:pPr>
            <a:r>
              <a:rPr lang="en-GB" dirty="0" smtClean="0"/>
              <a:t>www.photonis.com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122" name="Picture 2" descr="C:\Users\sduartepinto\Serge\Photonis\neutrons\ORNL\IMG_702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0003" y="437321"/>
            <a:ext cx="5113996" cy="405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duartepinto\Serge\Photonis\neutrons\ATTRACT-NL\TUD-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594" y="377684"/>
            <a:ext cx="1395342" cy="65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385" y="30829"/>
            <a:ext cx="2677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Thanks</a:t>
            </a:r>
            <a:r>
              <a:rPr lang="en-US" sz="2800" dirty="0" smtClean="0">
                <a:solidFill>
                  <a:schemeClr val="bg2"/>
                </a:solidFill>
              </a:rPr>
              <a:t>:</a:t>
            </a:r>
          </a:p>
          <a:p>
            <a:r>
              <a:rPr lang="en-US" sz="1600" dirty="0" err="1" smtClean="0">
                <a:solidFill>
                  <a:schemeClr val="bg2"/>
                </a:solidFill>
              </a:rPr>
              <a:t>Jeroen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lang="en-US" sz="1600" dirty="0" err="1" smtClean="0">
                <a:solidFill>
                  <a:schemeClr val="bg2"/>
                </a:solidFill>
              </a:rPr>
              <a:t>Plomp</a:t>
            </a:r>
            <a:r>
              <a:rPr lang="en-US" sz="1600" dirty="0" smtClean="0">
                <a:solidFill>
                  <a:schemeClr val="bg2"/>
                </a:solidFill>
              </a:rPr>
              <a:t>, Zhou Zhou,</a:t>
            </a:r>
          </a:p>
          <a:p>
            <a:r>
              <a:rPr lang="en-US" sz="1600" dirty="0" smtClean="0">
                <a:solidFill>
                  <a:schemeClr val="bg2"/>
                </a:solidFill>
              </a:rPr>
              <a:t>Lambert van </a:t>
            </a:r>
            <a:r>
              <a:rPr lang="en-US" sz="1600" dirty="0" err="1" smtClean="0">
                <a:solidFill>
                  <a:schemeClr val="bg2"/>
                </a:solidFill>
              </a:rPr>
              <a:t>Eijck</a:t>
            </a:r>
            <a:r>
              <a:rPr lang="en-US" sz="1600" dirty="0" smtClean="0">
                <a:solidFill>
                  <a:schemeClr val="bg2"/>
                </a:solidFill>
              </a:rPr>
              <a:t>,</a:t>
            </a:r>
          </a:p>
          <a:p>
            <a:r>
              <a:rPr lang="en-US" sz="1600" dirty="0" err="1" smtClean="0">
                <a:solidFill>
                  <a:schemeClr val="bg2"/>
                </a:solidFill>
              </a:rPr>
              <a:t>Hassina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lang="en-US" sz="1600" dirty="0" err="1" smtClean="0">
                <a:solidFill>
                  <a:schemeClr val="bg2"/>
                </a:solidFill>
              </a:rPr>
              <a:t>Bilheux</a:t>
            </a:r>
            <a:r>
              <a:rPr lang="en-US" sz="1600" dirty="0" smtClean="0">
                <a:solidFill>
                  <a:schemeClr val="bg2"/>
                </a:solidFill>
              </a:rPr>
              <a:t>,</a:t>
            </a:r>
          </a:p>
          <a:p>
            <a:r>
              <a:rPr lang="en-US" sz="1600" dirty="0" err="1" smtClean="0">
                <a:solidFill>
                  <a:schemeClr val="bg2"/>
                </a:solidFill>
              </a:rPr>
              <a:t>Indu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lang="en-US" sz="1600" dirty="0" err="1" smtClean="0">
                <a:solidFill>
                  <a:schemeClr val="bg2"/>
                </a:solidFill>
              </a:rPr>
              <a:t>Dhiman</a:t>
            </a:r>
            <a:r>
              <a:rPr lang="en-US" sz="1600" dirty="0" smtClean="0">
                <a:solidFill>
                  <a:schemeClr val="bg2"/>
                </a:solidFill>
              </a:rPr>
              <a:t>,</a:t>
            </a:r>
          </a:p>
          <a:p>
            <a:r>
              <a:rPr lang="en-US" sz="1600" dirty="0" smtClean="0">
                <a:solidFill>
                  <a:schemeClr val="bg2"/>
                </a:solidFill>
              </a:rPr>
              <a:t>Steve </a:t>
            </a:r>
            <a:r>
              <a:rPr lang="en-US" sz="1600" dirty="0" err="1" smtClean="0">
                <a:solidFill>
                  <a:schemeClr val="bg2"/>
                </a:solidFill>
              </a:rPr>
              <a:t>Ritzau</a:t>
            </a:r>
            <a:r>
              <a:rPr lang="en-US" sz="1600" dirty="0" smtClean="0">
                <a:solidFill>
                  <a:schemeClr val="bg2"/>
                </a:solidFill>
              </a:rPr>
              <a:t>,</a:t>
            </a:r>
          </a:p>
          <a:p>
            <a:r>
              <a:rPr lang="en-US" sz="1600" dirty="0" smtClean="0">
                <a:solidFill>
                  <a:schemeClr val="bg2"/>
                </a:solidFill>
              </a:rPr>
              <a:t>Dave Pasquale, Bruce </a:t>
            </a:r>
            <a:r>
              <a:rPr lang="en-US" sz="1600" dirty="0" err="1" smtClean="0">
                <a:solidFill>
                  <a:schemeClr val="bg2"/>
                </a:solidFill>
              </a:rPr>
              <a:t>Laprade</a:t>
            </a:r>
            <a:endParaRPr lang="en-US" sz="1600" dirty="0" smtClean="0">
              <a:solidFill>
                <a:schemeClr val="bg2"/>
              </a:solidFill>
            </a:endParaRPr>
          </a:p>
          <a:p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1026" name="Picture 2" descr="Image result for ornl hfi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46"/>
          <a:stretch/>
        </p:blipFill>
        <p:spPr bwMode="auto">
          <a:xfrm>
            <a:off x="1920460" y="1034317"/>
            <a:ext cx="2313610" cy="46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duartepinto\Serge\Photonis\neutrons\NOVA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99"/>
          <a:stretch/>
        </p:blipFill>
        <p:spPr bwMode="auto">
          <a:xfrm>
            <a:off x="2513090" y="4054462"/>
            <a:ext cx="1516913" cy="4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4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78296" y="3415962"/>
            <a:ext cx="861962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Neutron Imaging challenges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398" y="869850"/>
            <a:ext cx="5586874" cy="1515889"/>
          </a:xfrm>
        </p:spPr>
        <p:txBody>
          <a:bodyPr>
            <a:noAutofit/>
          </a:bodyPr>
          <a:lstStyle/>
          <a:p>
            <a:r>
              <a:rPr lang="en-US" dirty="0"/>
              <a:t>The higher the desired </a:t>
            </a:r>
            <a:r>
              <a:rPr lang="en-US" dirty="0" smtClean="0"/>
              <a:t>resolution, </a:t>
            </a:r>
            <a:r>
              <a:rPr lang="en-US" dirty="0"/>
              <a:t>the thinner the </a:t>
            </a:r>
            <a:r>
              <a:rPr lang="en-US" dirty="0" smtClean="0"/>
              <a:t>scintillator </a:t>
            </a:r>
            <a:r>
              <a:rPr lang="en-US" dirty="0"/>
              <a:t>needs to </a:t>
            </a:r>
            <a:r>
              <a:rPr lang="en-US" dirty="0" smtClean="0"/>
              <a:t>be, </a:t>
            </a:r>
            <a:r>
              <a:rPr lang="en-US" dirty="0"/>
              <a:t>thus the lower the </a:t>
            </a:r>
            <a:r>
              <a:rPr lang="en-US" dirty="0" smtClean="0"/>
              <a:t>efficiency                               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/>
              <a:t>Efficiency ~1% is common</a:t>
            </a:r>
            <a:endParaRPr lang="en-US" dirty="0" smtClean="0"/>
          </a:p>
          <a:p>
            <a:r>
              <a:rPr lang="en-US" dirty="0" smtClean="0"/>
              <a:t>Intensity limits </a:t>
            </a:r>
            <a:r>
              <a:rPr lang="en-US" dirty="0"/>
              <a:t>final resolution for reasonable exposure </a:t>
            </a:r>
            <a:r>
              <a:rPr lang="en-US" dirty="0" smtClean="0"/>
              <a:t>time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32262" y="3203987"/>
            <a:ext cx="423949" cy="423949"/>
          </a:xfrm>
          <a:prstGeom prst="ellipse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Snip Same Side Corner Rectangle 10"/>
          <p:cNvSpPr/>
          <p:nvPr/>
        </p:nvSpPr>
        <p:spPr>
          <a:xfrm>
            <a:off x="1815845" y="3530305"/>
            <a:ext cx="66502" cy="314340"/>
          </a:xfrm>
          <a:prstGeom prst="snip2SameRect">
            <a:avLst>
              <a:gd name="adj1" fmla="val 34572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3" name="Snip Same Side Corner Rectangle 12"/>
          <p:cNvSpPr/>
          <p:nvPr/>
        </p:nvSpPr>
        <p:spPr>
          <a:xfrm flipV="1">
            <a:off x="1815845" y="2981044"/>
            <a:ext cx="66502" cy="317485"/>
          </a:xfrm>
          <a:prstGeom prst="snip2SameRect">
            <a:avLst>
              <a:gd name="adj1" fmla="val 34572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9800" y="2981045"/>
            <a:ext cx="279400" cy="863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9297211">
            <a:off x="385309" y="2520033"/>
            <a:ext cx="1318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Neutron source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9297211">
            <a:off x="982196" y="2278962"/>
            <a:ext cx="1534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Moderator</a:t>
            </a:r>
          </a:p>
          <a:p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smtClean="0">
                <a:solidFill>
                  <a:schemeClr val="bg2"/>
                </a:solidFill>
              </a:rPr>
              <a:t>  (thermal or cold)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9297211">
            <a:off x="1789065" y="2520033"/>
            <a:ext cx="944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Collimator</a:t>
            </a:r>
            <a:endParaRPr lang="en-US" sz="1400" dirty="0">
              <a:solidFill>
                <a:schemeClr val="bg2"/>
              </a:solidFill>
            </a:endParaRPr>
          </a:p>
        </p:txBody>
      </p:sp>
      <p:cxnSp>
        <p:nvCxnSpPr>
          <p:cNvPr id="19" name="Straight Connector 18"/>
          <p:cNvCxnSpPr>
            <a:stCxn id="13" idx="3"/>
          </p:cNvCxnSpPr>
          <p:nvPr/>
        </p:nvCxnSpPr>
        <p:spPr>
          <a:xfrm>
            <a:off x="1849096" y="3298529"/>
            <a:ext cx="297204" cy="0"/>
          </a:xfrm>
          <a:prstGeom prst="line">
            <a:avLst/>
          </a:prstGeom>
          <a:ln w="12700">
            <a:solidFill>
              <a:schemeClr val="bg2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49096" y="3517589"/>
            <a:ext cx="297204" cy="0"/>
          </a:xfrm>
          <a:prstGeom prst="line">
            <a:avLst/>
          </a:prstGeom>
          <a:ln w="12700">
            <a:solidFill>
              <a:schemeClr val="bg2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038528" y="3139786"/>
            <a:ext cx="0" cy="158743"/>
          </a:xfrm>
          <a:prstGeom prst="straightConnector1">
            <a:avLst/>
          </a:prstGeom>
          <a:ln w="12700">
            <a:solidFill>
              <a:schemeClr val="bg2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038706" y="3517589"/>
            <a:ext cx="0" cy="158743"/>
          </a:xfrm>
          <a:prstGeom prst="straightConnector1">
            <a:avLst/>
          </a:prstGeom>
          <a:ln w="12700">
            <a:solidFill>
              <a:schemeClr val="bg2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87022" y="3594822"/>
            <a:ext cx="311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D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76850" y="2981044"/>
            <a:ext cx="257175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?</a:t>
            </a:r>
          </a:p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?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</a:rPr>
              <a:t>?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849096" y="3933376"/>
            <a:ext cx="3556341" cy="0"/>
          </a:xfrm>
          <a:prstGeom prst="straightConnector1">
            <a:avLst/>
          </a:prstGeom>
          <a:ln w="12700">
            <a:solidFill>
              <a:schemeClr val="bg2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384506" y="3752979"/>
            <a:ext cx="271228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L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9297211">
            <a:off x="4895917" y="2723565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Sample</a:t>
            </a:r>
            <a:endParaRPr lang="en-US" sz="1400" dirty="0">
              <a:solidFill>
                <a:schemeClr val="bg2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405437" y="3933376"/>
            <a:ext cx="214313" cy="0"/>
          </a:xfrm>
          <a:prstGeom prst="straightConnector1">
            <a:avLst/>
          </a:prstGeom>
          <a:ln w="12700">
            <a:solidFill>
              <a:schemeClr val="bg2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368964" y="3874632"/>
            <a:ext cx="28725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ℓ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19750" y="2673921"/>
            <a:ext cx="948690" cy="116889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5656222" y="2981045"/>
            <a:ext cx="0" cy="861773"/>
          </a:xfrm>
          <a:prstGeom prst="line">
            <a:avLst/>
          </a:prstGeom>
          <a:ln>
            <a:solidFill>
              <a:srgbClr val="FFFF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5722620" y="2981045"/>
            <a:ext cx="845820" cy="85415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Snip Same Side Corner Rectangle 46"/>
          <p:cNvSpPr/>
          <p:nvPr/>
        </p:nvSpPr>
        <p:spPr>
          <a:xfrm>
            <a:off x="5876239" y="2479395"/>
            <a:ext cx="433121" cy="194526"/>
          </a:xfrm>
          <a:prstGeom prst="snip2Same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981700" y="2052675"/>
            <a:ext cx="220980" cy="4267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19297211">
            <a:off x="6217703" y="2026903"/>
            <a:ext cx="745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Camera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2051" name="Picture 3" descr="C:\Users\sduartepinto\Serge\Photonis\neutrons\ORNL\IMG_702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690648" y="555534"/>
            <a:ext cx="1516994" cy="131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duartepinto\Serge\Photonis\neutrons\ORNL\IMG_703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715653" y="793544"/>
            <a:ext cx="2708490" cy="203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 rot="18938104">
            <a:off x="5879867" y="3364299"/>
            <a:ext cx="659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Mirror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9297211">
            <a:off x="5138016" y="2110891"/>
            <a:ext cx="963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Scintillator</a:t>
            </a:r>
            <a:endParaRPr lang="en-US" sz="1400" dirty="0">
              <a:solidFill>
                <a:schemeClr val="bg2"/>
              </a:solidFill>
            </a:endParaRPr>
          </a:p>
        </p:txBody>
      </p:sp>
      <p:cxnSp>
        <p:nvCxnSpPr>
          <p:cNvPr id="39" name="Straight Arrow Connector 38"/>
          <p:cNvCxnSpPr>
            <a:stCxn id="36" idx="2"/>
          </p:cNvCxnSpPr>
          <p:nvPr/>
        </p:nvCxnSpPr>
        <p:spPr>
          <a:xfrm flipH="1">
            <a:off x="5667523" y="2385414"/>
            <a:ext cx="47773" cy="671830"/>
          </a:xfrm>
          <a:prstGeom prst="straightConnector1">
            <a:avLst/>
          </a:prstGeom>
          <a:ln w="12700">
            <a:solidFill>
              <a:schemeClr val="bg2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32260" y="4107757"/>
            <a:ext cx="7260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</a:rPr>
              <a:t>In practice only a handful of reactor/spallation sources worldwide is bright enough </a:t>
            </a:r>
          </a:p>
          <a:p>
            <a:r>
              <a:rPr lang="en-US" sz="1600" b="1" dirty="0" smtClean="0">
                <a:solidFill>
                  <a:schemeClr val="bg2"/>
                </a:solidFill>
              </a:rPr>
              <a:t>for tomography with reasonable exposure times and high resolution.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1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77990" y="273708"/>
            <a:ext cx="7079021" cy="857250"/>
          </a:xfrm>
        </p:spPr>
        <p:txBody>
          <a:bodyPr>
            <a:noAutofit/>
          </a:bodyPr>
          <a:lstStyle/>
          <a:p>
            <a:r>
              <a:rPr lang="en-US" sz="2800" dirty="0" smtClean="0"/>
              <a:t>Microchannel Plates loaded </a:t>
            </a:r>
            <a:r>
              <a:rPr lang="en-US" sz="2800" dirty="0"/>
              <a:t>with </a:t>
            </a:r>
            <a:r>
              <a:rPr lang="en-US" sz="2800" dirty="0" smtClean="0"/>
              <a:t>¹⁰B and </a:t>
            </a:r>
            <a:r>
              <a:rPr lang="en-US" sz="2800" dirty="0" err="1" smtClean="0"/>
              <a:t>Gd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46074" y="889287"/>
            <a:ext cx="6229293" cy="2797175"/>
          </a:xfrm>
        </p:spPr>
        <p:txBody>
          <a:bodyPr/>
          <a:lstStyle/>
          <a:p>
            <a:r>
              <a:rPr lang="en-GB" dirty="0" smtClean="0"/>
              <a:t>Glass capillary structures with millions of microscopic pores, each of which acts as an electron multiplier</a:t>
            </a:r>
          </a:p>
          <a:p>
            <a:r>
              <a:rPr lang="en-GB" dirty="0" smtClean="0"/>
              <a:t>Can be made in almost any size and shape</a:t>
            </a:r>
          </a:p>
          <a:p>
            <a:r>
              <a:rPr lang="en-GB" dirty="0" smtClean="0"/>
              <a:t>If the glass is doped with </a:t>
            </a:r>
            <a:r>
              <a:rPr lang="en-GB" baseline="30000" dirty="0" smtClean="0"/>
              <a:t>10</a:t>
            </a:r>
            <a:r>
              <a:rPr lang="en-GB" dirty="0" smtClean="0"/>
              <a:t>B and </a:t>
            </a:r>
            <a:r>
              <a:rPr lang="en-GB" dirty="0" err="1" smtClean="0"/>
              <a:t>Gd</a:t>
            </a:r>
            <a:r>
              <a:rPr lang="en-GB" dirty="0" smtClean="0"/>
              <a:t>, it becomes neutron sensitive</a:t>
            </a:r>
          </a:p>
          <a:p>
            <a:r>
              <a:rPr lang="en-GB" dirty="0" smtClean="0"/>
              <a:t>Detection efficiency ~50% for thermal neutrons (~70% cold)</a:t>
            </a:r>
            <a:endParaRPr lang="en-GB" dirty="0"/>
          </a:p>
        </p:txBody>
      </p:sp>
      <p:pic>
        <p:nvPicPr>
          <p:cNvPr id="11" name="Picture 10" descr="Photonis_logo_rev_RGB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464" y="208209"/>
            <a:ext cx="1302811" cy="1309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28234" y="4901308"/>
            <a:ext cx="12875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1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PHOTONIS CONFIDENTIAL</a:t>
            </a:r>
            <a:endParaRPr lang="fr-FR" sz="800" kern="1200" dirty="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C:\Users\sduartepinto\Serge\Photonis\neutrons\path3775-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4791" y="627220"/>
            <a:ext cx="2109322" cy="344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7344" y="2492107"/>
            <a:ext cx="1832350" cy="226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123" y="2855549"/>
            <a:ext cx="2514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3723" y="2283357"/>
            <a:ext cx="1953621" cy="247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sduartepinto\Serge\Photonis\neutrons\NOVAlog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99"/>
          <a:stretch/>
        </p:blipFill>
        <p:spPr bwMode="auto">
          <a:xfrm>
            <a:off x="6669694" y="4121068"/>
            <a:ext cx="2215889" cy="6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81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3250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9975" y="1712101"/>
            <a:ext cx="5482762" cy="306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7991" y="267571"/>
            <a:ext cx="639737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BB29B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GB" sz="2800" smtClean="0"/>
              <a:t>Neutron-sensitive phosphor screen imager</a:t>
            </a:r>
            <a:endParaRPr lang="en-GB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46073" y="1057274"/>
            <a:ext cx="7569202" cy="2797175"/>
          </a:xfrm>
        </p:spPr>
        <p:txBody>
          <a:bodyPr/>
          <a:lstStyle/>
          <a:p>
            <a:r>
              <a:rPr lang="en-US" dirty="0" smtClean="0"/>
              <a:t>An assembly of one or more MCPs with a phosphor screen</a:t>
            </a:r>
          </a:p>
          <a:p>
            <a:r>
              <a:rPr lang="en-US" dirty="0" smtClean="0"/>
              <a:t>Mounted in a vacuum enclosure, screen observed through a viewport by a camera</a:t>
            </a:r>
          </a:p>
          <a:p>
            <a:r>
              <a:rPr lang="en-US" dirty="0" smtClean="0"/>
              <a:t>2 MCPs high gain, wider PSF</a:t>
            </a:r>
          </a:p>
          <a:p>
            <a:r>
              <a:rPr lang="en-US" dirty="0" smtClean="0"/>
              <a:t>1 MCP lower gain, best resolution</a:t>
            </a:r>
          </a:p>
          <a:p>
            <a:r>
              <a:rPr lang="en-US" dirty="0" smtClean="0"/>
              <a:t>First tests with 40 mm round </a:t>
            </a:r>
            <a:r>
              <a:rPr lang="en-US" dirty="0" err="1" smtClean="0"/>
              <a:t>FoV</a:t>
            </a:r>
            <a:endParaRPr lang="en-US" dirty="0" smtClean="0"/>
          </a:p>
          <a:p>
            <a:r>
              <a:rPr lang="en-US" dirty="0" smtClean="0"/>
              <a:t>100x100 mm</a:t>
            </a:r>
            <a:r>
              <a:rPr lang="en-US" baseline="30000" dirty="0" smtClean="0"/>
              <a:t>2</a:t>
            </a:r>
            <a:r>
              <a:rPr lang="en-US" dirty="0" smtClean="0"/>
              <a:t> unit now available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85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0838" y="2852358"/>
            <a:ext cx="1933978" cy="154431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90" y="263251"/>
            <a:ext cx="5366832" cy="857250"/>
          </a:xfrm>
        </p:spPr>
        <p:txBody>
          <a:bodyPr>
            <a:noAutofit/>
          </a:bodyPr>
          <a:lstStyle/>
          <a:p>
            <a:r>
              <a:rPr lang="en-US" sz="2800" dirty="0" smtClean="0"/>
              <a:t>Taking Images and processing them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46074" y="887666"/>
            <a:ext cx="4978401" cy="2797175"/>
          </a:xfrm>
        </p:spPr>
        <p:txBody>
          <a:bodyPr/>
          <a:lstStyle/>
          <a:p>
            <a:r>
              <a:rPr lang="en-US" dirty="0" smtClean="0"/>
              <a:t>Raw images are taken until sufficient exposure</a:t>
            </a:r>
          </a:p>
          <a:p>
            <a:r>
              <a:rPr lang="en-US" dirty="0" smtClean="0"/>
              <a:t>Background subtracted from the average raw image</a:t>
            </a:r>
          </a:p>
          <a:p>
            <a:r>
              <a:rPr lang="en-US" dirty="0" smtClean="0"/>
              <a:t>Normalization with open beam image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7" name="Picture 3" descr="C:\Users\sduartepinto\Serge\Photonis\neutrons\Pics\Mask\AVG_LineGri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76" y="3163337"/>
            <a:ext cx="1930400" cy="15443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duartepinto\Serge\Photonis\neutrons\Pics\Mask\AVG_background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1691" y="1493274"/>
            <a:ext cx="1936981" cy="154958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duartepinto\Serge\Photonis\neutrons\Pics\Mask\AVG_openbeam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2457" y="1490361"/>
            <a:ext cx="1936981" cy="15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0381" y="2915858"/>
            <a:ext cx="1933978" cy="154431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5931" y="2979358"/>
            <a:ext cx="1933978" cy="154431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1481" y="3042859"/>
            <a:ext cx="1933978" cy="154431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7031" y="3099837"/>
            <a:ext cx="1933978" cy="154431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sduartepinto\Serge\Photonis\neutrons\Pics\Mask\LineGrid_raw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59" y="3163337"/>
            <a:ext cx="1930400" cy="15443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296411" y="3935497"/>
            <a:ext cx="228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1481" y="3163337"/>
            <a:ext cx="1744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Raw images (x200)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83849" y="3163337"/>
            <a:ext cx="1734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Average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30" name="Picture 6" descr="C:\Users\sduartepinto\Serge\Photonis\neutrons\Pics\Mask\AVG_LineGrid-bkg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8936" y="3169546"/>
            <a:ext cx="1936982" cy="154958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032814" y="1512650"/>
            <a:ext cx="1734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Background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50060" y="3178203"/>
            <a:ext cx="1734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Bkg</a:t>
            </a:r>
            <a:r>
              <a:rPr lang="en-US" sz="1600" dirty="0" smtClean="0">
                <a:solidFill>
                  <a:schemeClr val="bg1"/>
                </a:solidFill>
              </a:rPr>
              <a:t> subtracted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570658" y="3931454"/>
            <a:ext cx="228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835450" y="3936026"/>
            <a:ext cx="228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570658" y="3178203"/>
            <a:ext cx="228600" cy="229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843572" y="3169546"/>
            <a:ext cx="228600" cy="229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319105" y="1512650"/>
            <a:ext cx="1734733" cy="33855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beam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1" name="Picture 7" descr="C:\Users\sduartepinto\Serge\Photonis\neutrons\Pics\Mask\LineGrid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1770" y="3163337"/>
            <a:ext cx="1936980" cy="15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212893" y="3178203"/>
            <a:ext cx="1734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Normalized image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415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91" y="267571"/>
            <a:ext cx="4232081" cy="8572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Gadolinium test mask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sduartepinto\Serge\Photonis\neutrons\Pics\Mask\Mask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7349"/>
          <a:stretch/>
        </p:blipFill>
        <p:spPr bwMode="auto">
          <a:xfrm>
            <a:off x="4023361" y="331527"/>
            <a:ext cx="2478808" cy="24788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duartepinto\Serge\Photonis\neutrons\Pics\Mask\LineGrid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6300"/>
          <a:stretch/>
        </p:blipFill>
        <p:spPr bwMode="auto">
          <a:xfrm>
            <a:off x="5104015" y="2567650"/>
            <a:ext cx="2478808" cy="24788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duartepinto\Serge\Photonis\neutrons\Pics\Mask\squaregrid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7172"/>
          <a:stretch/>
        </p:blipFill>
        <p:spPr bwMode="auto">
          <a:xfrm>
            <a:off x="6502169" y="521421"/>
            <a:ext cx="2481406" cy="24814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duartepinto\Serge\Photonis\neutrons\ORNL\IMG_702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3" y="1840703"/>
            <a:ext cx="3816350" cy="28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7695" y="864524"/>
            <a:ext cx="2951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Made at PSI: C</a:t>
            </a:r>
            <a:r>
              <a:rPr lang="en-US" sz="1600" dirty="0">
                <a:solidFill>
                  <a:schemeClr val="bg2"/>
                </a:solidFill>
              </a:rPr>
              <a:t>. </a:t>
            </a:r>
            <a:r>
              <a:rPr lang="en-US" sz="1600" dirty="0" err="1" smtClean="0">
                <a:solidFill>
                  <a:schemeClr val="bg2"/>
                </a:solidFill>
              </a:rPr>
              <a:t>Grünzweig</a:t>
            </a:r>
            <a:r>
              <a:rPr lang="en-US" sz="1600" dirty="0" smtClean="0">
                <a:solidFill>
                  <a:schemeClr val="bg2"/>
                </a:solidFill>
              </a:rPr>
              <a:t> et al., </a:t>
            </a:r>
            <a:r>
              <a:rPr lang="en-US" sz="1600" i="1" dirty="0" smtClean="0">
                <a:solidFill>
                  <a:schemeClr val="bg2"/>
                </a:solidFill>
              </a:rPr>
              <a:t>Rev</a:t>
            </a:r>
            <a:r>
              <a:rPr lang="en-US" sz="1600" i="1" dirty="0">
                <a:solidFill>
                  <a:schemeClr val="bg2"/>
                </a:solidFill>
              </a:rPr>
              <a:t>. Sci. </a:t>
            </a:r>
            <a:r>
              <a:rPr lang="en-US" sz="1600" i="1" dirty="0" err="1">
                <a:solidFill>
                  <a:schemeClr val="bg2"/>
                </a:solidFill>
              </a:rPr>
              <a:t>Instrum</a:t>
            </a:r>
            <a:r>
              <a:rPr lang="en-US" sz="1600" i="1" dirty="0">
                <a:solidFill>
                  <a:schemeClr val="bg2"/>
                </a:solidFill>
              </a:rPr>
              <a:t>.</a:t>
            </a:r>
            <a:r>
              <a:rPr lang="en-US" sz="1600" dirty="0">
                <a:solidFill>
                  <a:schemeClr val="bg2"/>
                </a:solidFill>
              </a:rPr>
              <a:t>, vol. 78, no. 5, p. 53708, May 2007.</a:t>
            </a:r>
          </a:p>
        </p:txBody>
      </p:sp>
    </p:spTree>
    <p:extLst>
      <p:ext uri="{BB962C8B-B14F-4D97-AF65-F5344CB8AC3E}">
        <p14:creationId xmlns:p14="http://schemas.microsoft.com/office/powerpoint/2010/main" val="41884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duartepinto\Serge\Photonis\neutrons\Pics\Mask\LineGrid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6300"/>
          <a:stretch/>
        </p:blipFill>
        <p:spPr bwMode="auto">
          <a:xfrm>
            <a:off x="5566246" y="242901"/>
            <a:ext cx="3194163" cy="31941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91" y="267571"/>
            <a:ext cx="4232081" cy="8572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Gadolinium test mask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46075" y="1015219"/>
            <a:ext cx="5123700" cy="2797175"/>
          </a:xfrm>
        </p:spPr>
        <p:txBody>
          <a:bodyPr/>
          <a:lstStyle/>
          <a:p>
            <a:r>
              <a:rPr lang="en-US" dirty="0" smtClean="0"/>
              <a:t>Resolution line grid can be used to calculate </a:t>
            </a:r>
            <a:r>
              <a:rPr lang="en-US" i="1" dirty="0" smtClean="0"/>
              <a:t>modulation transfer function</a:t>
            </a:r>
            <a:r>
              <a:rPr lang="en-US" dirty="0" smtClean="0"/>
              <a:t> (MTF) curve</a:t>
            </a:r>
          </a:p>
          <a:p>
            <a:r>
              <a:rPr lang="en-US" i="1" dirty="0" smtClean="0"/>
              <a:t>Limiting resolution</a:t>
            </a:r>
            <a:r>
              <a:rPr lang="en-US" dirty="0" smtClean="0"/>
              <a:t> is often defined @ 10% or 5% MTF</a:t>
            </a:r>
          </a:p>
          <a:p>
            <a:r>
              <a:rPr lang="en-US" dirty="0" smtClean="0"/>
              <a:t>This means 6-10 </a:t>
            </a:r>
            <a:r>
              <a:rPr lang="en-US" dirty="0" err="1" smtClean="0"/>
              <a:t>lp</a:t>
            </a:r>
            <a:r>
              <a:rPr lang="en-US" dirty="0" smtClean="0"/>
              <a:t>/mm, or 100-170 </a:t>
            </a:r>
            <a:r>
              <a:rPr lang="en-US" dirty="0" smtClean="0">
                <a:latin typeface="Calibri"/>
              </a:rPr>
              <a:t>µm for our imager</a:t>
            </a:r>
            <a:endParaRPr lang="en-US" dirty="0" smtClean="0"/>
          </a:p>
          <a:p>
            <a:endParaRPr lang="en-US" i="1" dirty="0" smtClean="0"/>
          </a:p>
          <a:p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5943699"/>
              </p:ext>
            </p:extLst>
          </p:nvPr>
        </p:nvGraphicFramePr>
        <p:xfrm>
          <a:off x="5715001" y="3214688"/>
          <a:ext cx="3287684" cy="1578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1456944"/>
              </p:ext>
            </p:extLst>
          </p:nvPr>
        </p:nvGraphicFramePr>
        <p:xfrm>
          <a:off x="507076" y="2419004"/>
          <a:ext cx="4572000" cy="2374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050799" y="2233195"/>
            <a:ext cx="3753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Resolution (</a:t>
            </a:r>
            <a:r>
              <a:rPr lang="el-GR" sz="1200" dirty="0"/>
              <a:t>μ</a:t>
            </a:r>
            <a:r>
              <a:rPr lang="en-US" sz="1200" dirty="0"/>
              <a:t>m</a:t>
            </a:r>
            <a:r>
              <a:rPr lang="en-US" sz="1200" dirty="0" smtClean="0"/>
              <a:t>)     400      300                  </a:t>
            </a:r>
            <a:r>
              <a:rPr lang="en-US" sz="1200" dirty="0"/>
              <a:t>200 </a:t>
            </a:r>
            <a:r>
              <a:rPr lang="en-US" sz="1200" dirty="0" smtClean="0"/>
              <a:t>                150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385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duartepinto\Serge\Photonis\neutrons\Pics\Mask\FFT_squaregrid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15" t="19015" r="19015" b="19015"/>
          <a:stretch/>
        </p:blipFill>
        <p:spPr bwMode="auto">
          <a:xfrm>
            <a:off x="4602320" y="511007"/>
            <a:ext cx="4198780" cy="419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91" y="267571"/>
            <a:ext cx="4232081" cy="8572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Gadolinium test mask</a:t>
            </a:r>
            <a:endParaRPr lang="en-US" sz="2800" dirty="0"/>
          </a:p>
        </p:txBody>
      </p:sp>
      <p:pic>
        <p:nvPicPr>
          <p:cNvPr id="2053" name="Picture 5" descr="C:\Users\sduartepinto\Serge\Photonis\neutrons\Pics\Mask\squaregrid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7172"/>
          <a:stretch/>
        </p:blipFill>
        <p:spPr bwMode="auto">
          <a:xfrm>
            <a:off x="284250" y="1937722"/>
            <a:ext cx="2924463" cy="29244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7694" y="864523"/>
            <a:ext cx="4152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The square line grid can reveal pincushion or barrel distortions. A 2D Fourier transform is particularly sensitive to such distortion.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310255" y="3095625"/>
            <a:ext cx="1192403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2D FFT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49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duartepinto\Serge\Photonis\neutrons\Pics\Mask\bug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7244"/>
          <a:stretch/>
        </p:blipFill>
        <p:spPr bwMode="auto">
          <a:xfrm>
            <a:off x="3258584" y="247486"/>
            <a:ext cx="3274868" cy="32748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91" y="275884"/>
            <a:ext cx="4232081" cy="8572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Some more images</a:t>
            </a:r>
            <a:endParaRPr lang="en-US" sz="2800" dirty="0"/>
          </a:p>
        </p:txBody>
      </p:sp>
      <p:pic>
        <p:nvPicPr>
          <p:cNvPr id="3076" name="Picture 4" descr="C:\Users\sduartepinto\Serge\Photonis\neutrons\Pics\IIT\Result of Result of AVG_IIT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4650" y="493518"/>
            <a:ext cx="2360385" cy="23603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duartepinto\Serge\Photonis\neutrons\ORNL\IMG_702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>
            <a:off x="4149766" y="3115621"/>
            <a:ext cx="1497152" cy="17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2487" y="2614285"/>
            <a:ext cx="2711597" cy="213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52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entific Detectors ">
  <a:themeElements>
    <a:clrScheme name="Photonis 2017">
      <a:dk1>
        <a:sysClr val="windowText" lastClr="000000"/>
      </a:dk1>
      <a:lt1>
        <a:sysClr val="window" lastClr="FFFFFF"/>
      </a:lt1>
      <a:dk2>
        <a:srgbClr val="1E22AA"/>
      </a:dk2>
      <a:lt2>
        <a:srgbClr val="636466"/>
      </a:lt2>
      <a:accent1>
        <a:srgbClr val="BB29BB"/>
      </a:accent1>
      <a:accent2>
        <a:srgbClr val="E04E39"/>
      </a:accent2>
      <a:accent3>
        <a:srgbClr val="FF8200"/>
      </a:accent3>
      <a:accent4>
        <a:srgbClr val="78BE20"/>
      </a:accent4>
      <a:accent5>
        <a:srgbClr val="007FA3"/>
      </a:accent5>
      <a:accent6>
        <a:srgbClr val="1E22AA"/>
      </a:accent6>
      <a:hlink>
        <a:srgbClr val="8A8D8F"/>
      </a:hlink>
      <a:folHlink>
        <a:srgbClr val="1E22A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Download xmlns="1e430f5d-1506-4d0a-9aac-3eb2270e99ab">Powerpoint</TypeDownload>
    <Site xmlns="f2d447a4-1175-4177-a2e7-1db62d491e55" xsi:nil="true"/>
    <preview xmlns="f2d447a4-1175-4177-a2e7-1db62d491e55">
      <Url xsi:nil="true"/>
      <Description xsi:nil="true"/>
    </preview>
    <Material xmlns="1e430f5d-1506-4d0a-9aac-3eb2270e99ab">Templates</Material>
    <Division xmlns="f2d447a4-1175-4177-a2e7-1db62d491e55">Scientific Detectors</Division>
    <Country xmlns="f2d447a4-1175-4177-a2e7-1db62d491e55" xsi:nil="true"/>
  </documentManagement>
</p:properties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wnload" ma:contentTypeID="0x0101002B9CAF1E4672DE47A2B05F9823653A0D00EAC1146134DEB241ABBFB3F7501EE62A" ma:contentTypeVersion="11" ma:contentTypeDescription="" ma:contentTypeScope="" ma:versionID="e4e028f852b9aeb95da438f54eeaf86a">
  <xsd:schema xmlns:xsd="http://www.w3.org/2001/XMLSchema" xmlns:xs="http://www.w3.org/2001/XMLSchema" xmlns:p="http://schemas.microsoft.com/office/2006/metadata/properties" xmlns:ns2="d2d78f9c-0077-47fe-8666-dc2f08a4b5af" xmlns:ns3="1e430f5d-1506-4d0a-9aac-3eb2270e99ab" xmlns:ns4="f2d447a4-1175-4177-a2e7-1db62d491e55" targetNamespace="http://schemas.microsoft.com/office/2006/metadata/properties" ma:root="true" ma:fieldsID="98199ef48f296cdc16ed0b47827ba5ec" ns2:_="" ns3:_="" ns4:_="">
    <xsd:import namespace="d2d78f9c-0077-47fe-8666-dc2f08a4b5af"/>
    <xsd:import namespace="1e430f5d-1506-4d0a-9aac-3eb2270e99ab"/>
    <xsd:import namespace="f2d447a4-1175-4177-a2e7-1db62d491e5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aterial" minOccurs="0"/>
                <xsd:element ref="ns3:TypeDownload" minOccurs="0"/>
                <xsd:element ref="ns4:preview" minOccurs="0"/>
                <xsd:element ref="ns4:Site" minOccurs="0"/>
                <xsd:element ref="ns4:Division" minOccurs="0"/>
                <xsd:element ref="ns4:Count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d78f9c-0077-47fe-8666-dc2f08a4b5a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Conserver l’ID" ma:description="Conserver l’ID lors de l’ajout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30f5d-1506-4d0a-9aac-3eb2270e99ab" elementFormDefault="qualified">
    <xsd:import namespace="http://schemas.microsoft.com/office/2006/documentManagement/types"/>
    <xsd:import namespace="http://schemas.microsoft.com/office/infopath/2007/PartnerControls"/>
    <xsd:element name="Material" ma:index="11" nillable="true" ma:displayName="Material" ma:default="Sharepoint" ma:format="Dropdown" ma:internalName="Material">
      <xsd:simpleType>
        <xsd:restriction base="dms:Choice">
          <xsd:enumeration value="Administrative forms"/>
          <xsd:enumeration value="Corporate identity"/>
          <xsd:enumeration value="Cryptshare"/>
          <xsd:enumeration value="Graphic material"/>
          <xsd:enumeration value="HTD notes"/>
          <xsd:enumeration value="IT security plan"/>
          <xsd:enumeration value="Presentations"/>
          <xsd:enumeration value="Sametime"/>
          <xsd:enumeration value="Sharepoint"/>
          <xsd:enumeration value="Sophos free encryption"/>
          <xsd:enumeration value="Templates"/>
          <xsd:enumeration value="Webex"/>
          <xsd:enumeration value="Eagle one"/>
        </xsd:restriction>
      </xsd:simpleType>
    </xsd:element>
    <xsd:element name="TypeDownload" ma:index="12" nillable="true" ma:displayName="TypeDownload" ma:default="Banner" ma:format="Dropdown" ma:internalName="TypeDownload">
      <xsd:simpleType>
        <xsd:restriction base="dms:Choice">
          <xsd:enumeration value="Banner"/>
          <xsd:enumeration value="Description"/>
          <xsd:enumeration value="Email signature"/>
          <xsd:enumeration value="Identity guide"/>
          <xsd:enumeration value="Letterhead"/>
          <xsd:enumeration value="Logo"/>
          <xsd:enumeration value="Movie"/>
          <xsd:enumeration value="Presentation"/>
          <xsd:enumeration value="Poster (pdf)"/>
          <xsd:enumeration value="Powerpoint"/>
          <xsd:enumeration value="Templates"/>
          <xsd:enumeration value="Trade show evaluation"/>
          <xsd:enumeration value="Visit request"/>
          <xsd:enumeration value="Wallpaper"/>
          <xsd:enumeration value="Word"/>
          <xsd:enumeration value="Datashee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d447a4-1175-4177-a2e7-1db62d491e55" elementFormDefault="qualified">
    <xsd:import namespace="http://schemas.microsoft.com/office/2006/documentManagement/types"/>
    <xsd:import namespace="http://schemas.microsoft.com/office/infopath/2007/PartnerControls"/>
    <xsd:element name="preview" ma:index="13" nillable="true" ma:displayName="Preview" ma:format="Image" ma:internalName="preview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ite" ma:index="14" nillable="true" ma:displayName="Site" ma:format="Dropdown" ma:internalName="Site">
      <xsd:simpleType>
        <xsd:restriction base="dms:Choice">
          <xsd:enumeration value="Merignac"/>
          <xsd:enumeration value="Brive"/>
          <xsd:enumeration value="Roden"/>
          <xsd:enumeration value="Frisco"/>
          <xsd:enumeration value="Lancaster"/>
          <xsd:enumeration value="Sturbridge"/>
        </xsd:restriction>
      </xsd:simpleType>
    </xsd:element>
    <xsd:element name="Division" ma:index="15" nillable="true" ma:displayName="Division" ma:format="Dropdown" ma:internalName="Division">
      <xsd:simpleType>
        <xsd:restriction base="dms:Choice">
          <xsd:enumeration value="Photonis Corporate"/>
          <xsd:enumeration value="Scientific Detectors"/>
          <xsd:enumeration value="Power and Microwave"/>
          <xsd:enumeration value="Nightvision"/>
          <xsd:enumeration value="Nuclear instrumentation"/>
          <xsd:enumeration value="Digital Vision"/>
        </xsd:restriction>
      </xsd:simpleType>
    </xsd:element>
    <xsd:element name="Country" ma:index="16" nillable="true" ma:displayName="Country" ma:format="Dropdown" ma:internalName="Country">
      <xsd:simpleType>
        <xsd:restriction base="dms:Choice">
          <xsd:enumeration value="United States"/>
          <xsd:enumeration value="Europ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F040C3-EFBC-4679-AEAC-78B92F3060AA}">
  <ds:schemaRefs>
    <ds:schemaRef ds:uri="d2d78f9c-0077-47fe-8666-dc2f08a4b5af"/>
    <ds:schemaRef ds:uri="http://www.w3.org/XML/1998/namespace"/>
    <ds:schemaRef ds:uri="http://schemas.openxmlformats.org/package/2006/metadata/core-properties"/>
    <ds:schemaRef ds:uri="f2d447a4-1175-4177-a2e7-1db62d491e55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1e430f5d-1506-4d0a-9aac-3eb2270e99ab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D989CDC-F3BF-4797-B424-4129FA333D9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A2B1559-2CF9-4713-879D-C6CF9C2D7FE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88A3A6D-46FD-4D75-B22B-9096DA3A39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d78f9c-0077-47fe-8666-dc2f08a4b5af"/>
    <ds:schemaRef ds:uri="1e430f5d-1506-4d0a-9aac-3eb2270e99ab"/>
    <ds:schemaRef ds:uri="f2d447a4-1175-4177-a2e7-1db62d491e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6993</TotalTime>
  <Words>750</Words>
  <Application>Microsoft Office PowerPoint</Application>
  <PresentationFormat>On-screen Show (16:9)</PresentationFormat>
  <Paragraphs>149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Ericsson Capital TT</vt:lpstr>
      <vt:lpstr>Lucida Grande</vt:lpstr>
      <vt:lpstr>Wingdings</vt:lpstr>
      <vt:lpstr>Calibri</vt:lpstr>
      <vt:lpstr>Times New Roman</vt:lpstr>
      <vt:lpstr>Scientific Detectors </vt:lpstr>
      <vt:lpstr>Large area MCP-based neutron imagers</vt:lpstr>
      <vt:lpstr>Neutron Imaging challenges</vt:lpstr>
      <vt:lpstr>Microchannel Plates loaded with ¹⁰B and Gd</vt:lpstr>
      <vt:lpstr>PowerPoint Presentation</vt:lpstr>
      <vt:lpstr>Taking Images and processing them</vt:lpstr>
      <vt:lpstr>Gadolinium test mask</vt:lpstr>
      <vt:lpstr>Gadolinium test mask</vt:lpstr>
      <vt:lpstr>Gadolinium test mask</vt:lpstr>
      <vt:lpstr>Some more images</vt:lpstr>
      <vt:lpstr>Tomography</vt:lpstr>
      <vt:lpstr>Thermal vs cold neutrons</vt:lpstr>
      <vt:lpstr>Improved design</vt:lpstr>
      <vt:lpstr>Improved design</vt:lpstr>
      <vt:lpstr>Improved design</vt:lpstr>
      <vt:lpstr>Imaging in the old days: know what this is…?</vt:lpstr>
      <vt:lpstr>PowerPoint Presentation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 Duarte Pinto</dc:creator>
  <cp:lastModifiedBy>SDuartePinto</cp:lastModifiedBy>
  <cp:revision>271</cp:revision>
  <cp:lastPrinted>2017-07-03T18:03:11Z</cp:lastPrinted>
  <dcterms:created xsi:type="dcterms:W3CDTF">2016-11-09T15:05:52Z</dcterms:created>
  <dcterms:modified xsi:type="dcterms:W3CDTF">2018-09-05T11:19:21Z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0x0101002B9CAF1E4672DE47A2B05F9823653A0D00EAC1146134DEB241ABBFB3F7501EE62A</vt:lpwstr>
  </property>
  <property fmtid="{D5CDD505-2E9C-101B-9397-08002B2CF9AE}" pid="3" name="Order">
    <vt:r8>40500</vt:r8>
  </property>
</Properties>
</file>